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pRawka/MarketSentiment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MARKET SENTIMENT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70490"/>
            <a:ext cx="7443429" cy="533172"/>
          </a:xfrm>
        </p:spPr>
        <p:txBody>
          <a:bodyPr/>
          <a:lstStyle/>
          <a:p>
            <a:pPr algn="r"/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Rawka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837" y="6288109"/>
            <a:ext cx="3798151" cy="569891"/>
          </a:xfrm>
        </p:spPr>
        <p:txBody>
          <a:bodyPr/>
          <a:lstStyle/>
          <a:p>
            <a:r>
              <a:rPr lang="en-US" b="1" dirty="0"/>
              <a:t>Architecture Diagram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b="2507"/>
          <a:stretch>
            <a:fillRect/>
          </a:stretch>
        </p:blipFill>
        <p:spPr>
          <a:xfrm>
            <a:off x="2589213" y="635000"/>
            <a:ext cx="8915400" cy="5392738"/>
          </a:xfrm>
        </p:spPr>
      </p:pic>
    </p:spTree>
    <p:extLst>
      <p:ext uri="{BB962C8B-B14F-4D97-AF65-F5344CB8AC3E}">
        <p14:creationId xmlns:p14="http://schemas.microsoft.com/office/powerpoint/2010/main" val="7633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874" y="480812"/>
            <a:ext cx="5447205" cy="575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874" y="1804028"/>
            <a:ext cx="8915399" cy="25361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Client Side:</a:t>
            </a:r>
          </a:p>
          <a:p>
            <a:r>
              <a:rPr lang="en-US" dirty="0"/>
              <a:t>	</a:t>
            </a:r>
            <a:r>
              <a:rPr lang="en-US" dirty="0" smtClean="0"/>
              <a:t>HTML, Coffee Script, Web Sockets. </a:t>
            </a:r>
          </a:p>
          <a:p>
            <a:r>
              <a:rPr lang="en-US" dirty="0" smtClean="0"/>
              <a:t>2) Server Side:</a:t>
            </a:r>
          </a:p>
          <a:p>
            <a:r>
              <a:rPr lang="en-US" dirty="0"/>
              <a:t>	</a:t>
            </a:r>
            <a:r>
              <a:rPr lang="en-US" dirty="0" smtClean="0"/>
              <a:t>Scala, </a:t>
            </a:r>
            <a:r>
              <a:rPr lang="en-US" dirty="0" err="1" smtClean="0"/>
              <a:t>Akka</a:t>
            </a:r>
            <a:r>
              <a:rPr lang="en-US" dirty="0" smtClean="0"/>
              <a:t> (Makes the application reactive), </a:t>
            </a:r>
            <a:r>
              <a:rPr lang="en-US" dirty="0"/>
              <a:t>Kafka, Play Framework (used to push data in real time from Server to </a:t>
            </a:r>
            <a:r>
              <a:rPr lang="en-US" dirty="0" smtClean="0"/>
              <a:t>client), Stanford Open NLP.</a:t>
            </a:r>
          </a:p>
          <a:p>
            <a:r>
              <a:rPr lang="en-US" dirty="0" smtClean="0"/>
              <a:t>3) Data Storage:</a:t>
            </a:r>
          </a:p>
          <a:p>
            <a:r>
              <a:rPr lang="en-US" dirty="0" smtClean="0"/>
              <a:t>	Cassandra.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6377" y="5087155"/>
            <a:ext cx="750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://github.com/AnupRawka/MarketSentiments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5313"/>
            <a:ext cx="8915400" cy="4455909"/>
          </a:xfrm>
        </p:spPr>
        <p:txBody>
          <a:bodyPr>
            <a:normAutofit/>
          </a:bodyPr>
          <a:lstStyle/>
          <a:p>
            <a:r>
              <a:rPr lang="en-US" dirty="0"/>
              <a:t>MARKET SENTIMENT ANALYZER- A </a:t>
            </a:r>
            <a:r>
              <a:rPr lang="en-US" dirty="0" smtClean="0"/>
              <a:t>real-time </a:t>
            </a:r>
            <a:r>
              <a:rPr lang="en-US" dirty="0"/>
              <a:t>and historical sentiment analyzer service for Twitter Finance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(Technologies: Play Framework –Reactive Web application using </a:t>
            </a:r>
            <a:r>
              <a:rPr lang="en-US" dirty="0" err="1"/>
              <a:t>Akka</a:t>
            </a:r>
            <a:r>
              <a:rPr lang="en-US" dirty="0"/>
              <a:t> Actors, Kafka, Cassandra, Natural Language Processing, Scala, </a:t>
            </a:r>
            <a:r>
              <a:rPr lang="en-US" dirty="0" smtClean="0"/>
              <a:t>SBT, </a:t>
            </a:r>
            <a:r>
              <a:rPr lang="en-US" dirty="0"/>
              <a:t>HTML5, JavaScript, CSS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application analyzes real time relevant tweets for Major Stock Indices, Bonds, Commodities and Currencies and assigns a sentiment score using standard Stanford Core NLP library.</a:t>
            </a:r>
          </a:p>
          <a:p>
            <a:r>
              <a:rPr lang="en-US" dirty="0" smtClean="0"/>
              <a:t>Sentiments </a:t>
            </a:r>
            <a:r>
              <a:rPr lang="en-US" dirty="0"/>
              <a:t>and corresponding tweets are sent to </a:t>
            </a:r>
            <a:r>
              <a:rPr lang="en-US" dirty="0" smtClean="0"/>
              <a:t>Kafka </a:t>
            </a:r>
            <a:r>
              <a:rPr lang="en-US" dirty="0"/>
              <a:t>queue which are then sent to Cassandra.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actors are used to continuously get the sentiments from Cassandra.</a:t>
            </a:r>
          </a:p>
          <a:p>
            <a:r>
              <a:rPr lang="en-US" dirty="0" smtClean="0"/>
              <a:t>Play </a:t>
            </a:r>
            <a:r>
              <a:rPr lang="en-US" dirty="0"/>
              <a:t>is used as the Web Application framework; it uses </a:t>
            </a:r>
            <a:r>
              <a:rPr lang="en-US" dirty="0" err="1"/>
              <a:t>Akka</a:t>
            </a:r>
            <a:r>
              <a:rPr lang="en-US" dirty="0"/>
              <a:t> Actors to communicate new Quotes to the client.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smtClean="0"/>
              <a:t>Project 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14163"/>
          </a:xfrm>
        </p:spPr>
        <p:txBody>
          <a:bodyPr/>
          <a:lstStyle/>
          <a:p>
            <a:r>
              <a:rPr lang="en-US" dirty="0" smtClean="0"/>
              <a:t>There are various factors that are currently used to predict financial forecasting like Technological Advances, State of Economy and Industry, etc.</a:t>
            </a:r>
          </a:p>
          <a:p>
            <a:r>
              <a:rPr lang="en-US" dirty="0" smtClean="0"/>
              <a:t>Market Sentiment Analyzer can provide real time sentiments analysis of twitter Users across the world and will provide one more factor for forecasting.</a:t>
            </a:r>
          </a:p>
          <a:p>
            <a:r>
              <a:rPr lang="en-US" dirty="0" smtClean="0"/>
              <a:t>Users sentiments can provide the idea about their expectations and speculations about particular stock/commodity.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214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1512</TotalTime>
  <Words>212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REAL TIME MARKET SENTIMENT ANALYZER</vt:lpstr>
      <vt:lpstr>Architecture Diagram</vt:lpstr>
      <vt:lpstr>Technologies Used:</vt:lpstr>
      <vt:lpstr>Project Description:</vt:lpstr>
      <vt:lpstr>Project Application: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MARKET SENTIMENT ANALYZER</dc:title>
  <dc:creator>Astha Bhatnagar</dc:creator>
  <cp:lastModifiedBy>Astha Bhatnagar</cp:lastModifiedBy>
  <cp:revision>16</cp:revision>
  <dcterms:created xsi:type="dcterms:W3CDTF">2016-09-23T19:07:08Z</dcterms:created>
  <dcterms:modified xsi:type="dcterms:W3CDTF">2016-09-26T13:41:32Z</dcterms:modified>
</cp:coreProperties>
</file>