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55"/>
  </p:normalViewPr>
  <p:slideViewPr>
    <p:cSldViewPr snapToGrid="0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11/17/24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5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0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3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11/17/24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5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11/17/24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9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11/17/24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761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11/17/24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1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5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11/17/24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176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11/17/24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225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11/17/24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0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close-up of a network&#10;&#10;Description automatically generated">
            <a:extLst>
              <a:ext uri="{FF2B5EF4-FFF2-40B4-BE49-F238E27FC236}">
                <a16:creationId xmlns:a16="http://schemas.microsoft.com/office/drawing/2014/main" id="{C017C0C6-8FD2-9464-1736-75724F3A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-18975" y="315696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DBCBE-E186-3E05-C894-DB3250548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100845"/>
            <a:ext cx="6335486" cy="1975527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9400">
                <a:solidFill>
                  <a:schemeClr val="accent4"/>
                </a:solidFill>
                <a:highlight>
                  <a:srgbClr val="000000"/>
                </a:highlight>
              </a:rPr>
              <a:t>Beyond Eyes</a:t>
            </a:r>
            <a:br>
              <a:rPr lang="en-US" sz="5000"/>
            </a:br>
            <a:r>
              <a:rPr lang="en-US" sz="3100" i="1"/>
              <a:t>Highlights going beyond traditional sight.</a:t>
            </a:r>
            <a:endParaRPr lang="en-NP" sz="31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1E997-0020-8466-10BA-C914F1ECB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19" y="4372379"/>
            <a:ext cx="4670233" cy="540135"/>
          </a:xfrm>
        </p:spPr>
        <p:txBody>
          <a:bodyPr anchor="ctr">
            <a:noAutofit/>
          </a:bodyPr>
          <a:lstStyle/>
          <a:p>
            <a:pPr algn="l">
              <a:lnSpc>
                <a:spcPct val="91000"/>
              </a:lnSpc>
            </a:pPr>
            <a:r>
              <a:rPr lang="en-NP" sz="1500"/>
              <a:t>~Submission for Build For Everyone With AI </a:t>
            </a:r>
          </a:p>
          <a:p>
            <a:pPr algn="l">
              <a:lnSpc>
                <a:spcPct val="91000"/>
              </a:lnSpc>
            </a:pPr>
            <a:r>
              <a:rPr lang="en-NP" sz="1500"/>
              <a:t>~Subbmitted by: Anup Rijal</a:t>
            </a:r>
            <a:endParaRPr lang="en-NP" sz="1500" dirty="0"/>
          </a:p>
        </p:txBody>
      </p:sp>
    </p:spTree>
    <p:extLst>
      <p:ext uri="{BB962C8B-B14F-4D97-AF65-F5344CB8AC3E}">
        <p14:creationId xmlns:p14="http://schemas.microsoft.com/office/powerpoint/2010/main" val="3401436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1148-F12D-C95F-5D51-A0F959CA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P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F2E06-D1F2-9544-559B-55723B675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"285 million people worldwide are visually impaired."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(Source: WHO)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Audience: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Blind and Visually Impaired Individuals: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Struggle to understand visual scenes and objects.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with Cognitive Disabilities: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assistance simplifying and interpreting scenes.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with Learning Disabilities: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interpreting visual cues or text.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Elderly with Vision or Cognitive Decline: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easy-to-use tools for vision loss or slower processing.</a:t>
            </a:r>
          </a:p>
          <a:p>
            <a:endParaRPr lang="en-N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93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1158-8465-7008-80C4-5240E606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highlight>
                  <a:srgbClr val="00FF00"/>
                </a:highlight>
              </a:rPr>
              <a:t>Presenting: </a:t>
            </a:r>
            <a:r>
              <a:rPr lang="en-NP" b="1" dirty="0">
                <a:highlight>
                  <a:srgbClr val="00FF00"/>
                </a:highlight>
              </a:rPr>
              <a:t>BEYOND EYES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3288B-C631-4FD9-85EC-429A59246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 EYES is a simple, accessible tool designed to empower visually impaired individuals by capturing and analyzing images in real-time and providing auditory feedback.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Benefits: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image capture and analysis.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Integration with the Gemini API for precise scene descriptions.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Audio feedback for full accessibility.</a:t>
            </a:r>
          </a:p>
          <a:p>
            <a:endParaRPr lang="en-N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16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994689-6EBD-6E42-0ED0-882526137A07}"/>
              </a:ext>
            </a:extLst>
          </p:cNvPr>
          <p:cNvSpPr txBox="1">
            <a:spLocks/>
          </p:cNvSpPr>
          <p:nvPr/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P" dirty="0">
                <a:solidFill>
                  <a:schemeClr val="tx1"/>
                </a:solidFill>
                <a:highlight>
                  <a:srgbClr val="00FF00"/>
                </a:highlight>
              </a:rPr>
              <a:t>Presenting: </a:t>
            </a:r>
            <a:r>
              <a:rPr lang="en-NP" b="1" dirty="0">
                <a:solidFill>
                  <a:schemeClr val="tx1"/>
                </a:solidFill>
                <a:highlight>
                  <a:srgbClr val="00FF00"/>
                </a:highlight>
              </a:rPr>
              <a:t>BEYOND EYES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8CA34E-3621-2AB1-36FD-0FCCD75463C6}"/>
              </a:ext>
            </a:extLst>
          </p:cNvPr>
          <p:cNvSpPr txBox="1">
            <a:spLocks/>
          </p:cNvSpPr>
          <p:nvPr/>
        </p:nvSpPr>
        <p:spPr>
          <a:xfrm>
            <a:off x="960120" y="1923723"/>
            <a:ext cx="10268712" cy="35935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 EYES is a simple, accessible tool designed to empower visually impaired individuals by capturing and analyzing images in real-time and providing auditory feedback.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Benefits: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image capture and analysis.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Integration with the Gemini API for precise scene descriptions.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Audio feedback for full accessibility.</a:t>
            </a:r>
          </a:p>
          <a:p>
            <a:endParaRPr lang="en-N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86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17EA0-38B7-B444-1774-CDF982A62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9F4F2D-3D27-4C47-821F-8D97AF8F5FA7}"/>
              </a:ext>
            </a:extLst>
          </p:cNvPr>
          <p:cNvSpPr txBox="1">
            <a:spLocks/>
          </p:cNvSpPr>
          <p:nvPr/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Key Features</a:t>
            </a:r>
            <a:endParaRPr lang="en-NP" b="1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D51116-B955-1AEF-A70D-B2A8F148567C}"/>
              </a:ext>
            </a:extLst>
          </p:cNvPr>
          <p:cNvSpPr txBox="1">
            <a:spLocks/>
          </p:cNvSpPr>
          <p:nvPr/>
        </p:nvSpPr>
        <p:spPr>
          <a:xfrm>
            <a:off x="960120" y="1923723"/>
            <a:ext cx="10268712" cy="35935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Webcam-based image capture.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AI-powered image analysis using Gemini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Text-to-speech functionality for auditory descriptions.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Simple keyboard-based controls (C to capture, Q to quit).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Auto-quit after a single analysis for ease of use.</a:t>
            </a:r>
            <a:endParaRPr lang="en-N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53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B45D5-D1A9-783F-4BB9-44F62C61C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3B547F-5FAB-08A8-B1F0-B71FE70CE195}"/>
              </a:ext>
            </a:extLst>
          </p:cNvPr>
          <p:cNvSpPr txBox="1">
            <a:spLocks/>
          </p:cNvSpPr>
          <p:nvPr/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See the Solution in Action</a:t>
            </a:r>
            <a:endParaRPr lang="en-NP" b="1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E64EB4-9C66-735E-5751-D8B91B1DB19C}"/>
              </a:ext>
            </a:extLst>
          </p:cNvPr>
          <p:cNvSpPr txBox="1">
            <a:spLocks/>
          </p:cNvSpPr>
          <p:nvPr/>
        </p:nvSpPr>
        <p:spPr>
          <a:xfrm>
            <a:off x="960120" y="1923723"/>
            <a:ext cx="10268712" cy="35935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Webcam-based image capture.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AI-powered image analysis using Gemini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Text-to-speech functionality for auditory descriptions.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Simple keyboard-based controls (C to capture, Q to quit).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Auto-quit after a single analysis for ease of use.</a:t>
            </a:r>
            <a:endParaRPr lang="en-N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38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D842F-4C09-AC90-A870-73F1EBB2F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49D3E8-2F16-D83F-0BF5-33A019D3DF9C}"/>
              </a:ext>
            </a:extLst>
          </p:cNvPr>
          <p:cNvSpPr txBox="1">
            <a:spLocks/>
          </p:cNvSpPr>
          <p:nvPr/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Impact</a:t>
            </a:r>
            <a:endParaRPr lang="en-NP" b="1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69EB87-BBA3-AD7D-A1CD-39366EA5F66B}"/>
              </a:ext>
            </a:extLst>
          </p:cNvPr>
          <p:cNvSpPr txBox="1">
            <a:spLocks/>
          </p:cNvSpPr>
          <p:nvPr/>
        </p:nvSpPr>
        <p:spPr>
          <a:xfrm>
            <a:off x="960120" y="1923723"/>
            <a:ext cx="10268712" cy="35935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N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F0FD88-4117-B6F2-B039-B3C1A87CFC1B}"/>
              </a:ext>
            </a:extLst>
          </p:cNvPr>
          <p:cNvSpPr txBox="1"/>
          <p:nvPr/>
        </p:nvSpPr>
        <p:spPr>
          <a:xfrm>
            <a:off x="960120" y="2312512"/>
            <a:ext cx="10580915" cy="2419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1" dirty="0"/>
              <a:t>Empowerment</a:t>
            </a:r>
            <a:r>
              <a:rPr lang="en-US" sz="2600" dirty="0"/>
              <a:t>: Promotes independence for visually impaired users.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1" dirty="0"/>
              <a:t>Accessibility</a:t>
            </a:r>
            <a:r>
              <a:rPr lang="en-US" sz="2600" dirty="0"/>
              <a:t>: Offers cost-effective, real-time assistance.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1" dirty="0"/>
              <a:t>Scalability</a:t>
            </a:r>
            <a:r>
              <a:rPr lang="en-US" sz="2600" dirty="0"/>
              <a:t>: Potential to integrate with smartphones or wearable devices for broader use.</a:t>
            </a:r>
            <a:endParaRPr lang="en-NP" sz="2600" dirty="0"/>
          </a:p>
        </p:txBody>
      </p:sp>
    </p:spTree>
    <p:extLst>
      <p:ext uri="{BB962C8B-B14F-4D97-AF65-F5344CB8AC3E}">
        <p14:creationId xmlns:p14="http://schemas.microsoft.com/office/powerpoint/2010/main" val="299972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FB4EF-D69D-E039-BDF6-F56C4325F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9CC0C6-BDE7-621F-8CDC-141FB53A7C20}"/>
              </a:ext>
            </a:extLst>
          </p:cNvPr>
          <p:cNvSpPr txBox="1">
            <a:spLocks/>
          </p:cNvSpPr>
          <p:nvPr/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Future Plans</a:t>
            </a:r>
            <a:endParaRPr lang="en-NP" b="1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5D1CBC-FF40-CE8A-4AEC-6D0BD3045B7A}"/>
              </a:ext>
            </a:extLst>
          </p:cNvPr>
          <p:cNvSpPr txBox="1">
            <a:spLocks/>
          </p:cNvSpPr>
          <p:nvPr/>
        </p:nvSpPr>
        <p:spPr>
          <a:xfrm>
            <a:off x="960120" y="1923723"/>
            <a:ext cx="10268712" cy="35935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N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C5D9C-D68C-4E0F-E96E-BDBAED294C4E}"/>
              </a:ext>
            </a:extLst>
          </p:cNvPr>
          <p:cNvSpPr txBox="1"/>
          <p:nvPr/>
        </p:nvSpPr>
        <p:spPr>
          <a:xfrm>
            <a:off x="960120" y="2312512"/>
            <a:ext cx="10580915" cy="259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Mobile app development for portability.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Multilingual support for wider accessibility.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Integration with OCR (Optical Character Recognition) to enable text reading.</a:t>
            </a:r>
          </a:p>
        </p:txBody>
      </p:sp>
    </p:spTree>
    <p:extLst>
      <p:ext uri="{BB962C8B-B14F-4D97-AF65-F5344CB8AC3E}">
        <p14:creationId xmlns:p14="http://schemas.microsoft.com/office/powerpoint/2010/main" val="205949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,700+ Thank You Banner Stock Illustrations, Royalty-Free Vector Graphics  &amp; Clip Art - iStock | Thank you banner vector, Holding thank you banner">
            <a:extLst>
              <a:ext uri="{FF2B5EF4-FFF2-40B4-BE49-F238E27FC236}">
                <a16:creationId xmlns:a16="http://schemas.microsoft.com/office/drawing/2014/main" id="{AF8FC320-11B0-92E8-D567-F2786C86D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208652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LeftStep">
      <a:dk1>
        <a:srgbClr val="000000"/>
      </a:dk1>
      <a:lt1>
        <a:srgbClr val="FFFFFF"/>
      </a:lt1>
      <a:dk2>
        <a:srgbClr val="203835"/>
      </a:dk2>
      <a:lt2>
        <a:srgbClr val="E8E4E2"/>
      </a:lt2>
      <a:accent1>
        <a:srgbClr val="49A3C7"/>
      </a:accent1>
      <a:accent2>
        <a:srgbClr val="36B1A1"/>
      </a:accent2>
      <a:accent3>
        <a:srgbClr val="43B577"/>
      </a:accent3>
      <a:accent4>
        <a:srgbClr val="37B53C"/>
      </a:accent4>
      <a:accent5>
        <a:srgbClr val="6CB241"/>
      </a:accent5>
      <a:accent6>
        <a:srgbClr val="93AB34"/>
      </a:accent6>
      <a:hlink>
        <a:srgbClr val="BF643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363</Words>
  <Application>Microsoft Macintosh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Franklin Gothic Demi Cond</vt:lpstr>
      <vt:lpstr>Franklin Gothic Medium</vt:lpstr>
      <vt:lpstr>Times New Roman</vt:lpstr>
      <vt:lpstr>Wingdings</vt:lpstr>
      <vt:lpstr>JuxtaposeVTI</vt:lpstr>
      <vt:lpstr>Beyond Eyes Highlights going beyond traditional sight.</vt:lpstr>
      <vt:lpstr>THE CHallenge</vt:lpstr>
      <vt:lpstr>Presenting: BEYOND EYES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anup rijal</dc:creator>
  <cp:lastModifiedBy>anup rijal</cp:lastModifiedBy>
  <cp:revision>1</cp:revision>
  <dcterms:created xsi:type="dcterms:W3CDTF">2024-11-18T03:48:53Z</dcterms:created>
  <dcterms:modified xsi:type="dcterms:W3CDTF">2024-11-18T04:10:48Z</dcterms:modified>
</cp:coreProperties>
</file>