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44507-42B6-41DB-8ADB-DC22DD4F21D6}" v="1982" dt="2021-09-14T14:25:4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3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3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Images : doctor, physician, white coat, uniform, medical assistant ...">
            <a:extLst>
              <a:ext uri="{FF2B5EF4-FFF2-40B4-BE49-F238E27FC236}">
                <a16:creationId xmlns:a16="http://schemas.microsoft.com/office/drawing/2014/main" id="{80827EF4-24C6-484A-B1B4-89ED712F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3558B-2B54-4C4B-ABA2-35F0692DA0B7}"/>
              </a:ext>
            </a:extLst>
          </p:cNvPr>
          <p:cNvSpPr txBox="1"/>
          <p:nvPr/>
        </p:nvSpPr>
        <p:spPr>
          <a:xfrm>
            <a:off x="1647463" y="789007"/>
            <a:ext cx="379456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</a:rPr>
              <a:t>PDDoc</a:t>
            </a:r>
            <a:endParaRPr lang="en-US" sz="4400" b="1" dirty="0">
              <a:solidFill>
                <a:srgbClr val="002060"/>
              </a:solidFill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0647A-3153-4972-90A1-D36AA5BB529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E77F03D-E009-480B-A836-07802CFEF61D}"/>
              </a:ext>
            </a:extLst>
          </p:cNvPr>
          <p:cNvSpPr txBox="1"/>
          <p:nvPr/>
        </p:nvSpPr>
        <p:spPr>
          <a:xfrm>
            <a:off x="1381245" y="1266830"/>
            <a:ext cx="9724031" cy="368335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Technologies Used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View and Modules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0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367D0-AF8B-491D-8E21-274AA2C5D95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87C94-EEBF-4227-8DAF-9CE3DF26C4CB}"/>
              </a:ext>
            </a:extLst>
          </p:cNvPr>
          <p:cNvSpPr txBox="1"/>
          <p:nvPr/>
        </p:nvSpPr>
        <p:spPr>
          <a:xfrm>
            <a:off x="1655619" y="2006478"/>
            <a:ext cx="2944046" cy="990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/>
              </a:rPr>
              <a:t>React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/>
              </a:rPr>
              <a:t>Spring Boot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E739A2-2C3A-4E63-A565-C0EF4091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66901"/>
              </p:ext>
            </p:extLst>
          </p:nvPr>
        </p:nvGraphicFramePr>
        <p:xfrm>
          <a:off x="1722313" y="3191642"/>
          <a:ext cx="8168640" cy="200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99184474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08161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5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React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Redux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2060"/>
                          </a:solidFill>
                          <a:latin typeface="Calibri"/>
                        </a:rPr>
                        <a:t>Reactstrap</a:t>
                      </a:r>
                      <a:endParaRPr lang="en-US" sz="1800" b="0" i="0" u="none" strike="noStrike" noProof="0" dirty="0" err="1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Semantic UI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Ant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Java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Spring boot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JPA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Mysql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2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1524F-7693-4E53-B953-181610F884F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Views and Modules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276F3-D2FE-4AC9-959C-8F76AA28A5CA}"/>
              </a:ext>
            </a:extLst>
          </p:cNvPr>
          <p:cNvSpPr txBox="1"/>
          <p:nvPr/>
        </p:nvSpPr>
        <p:spPr>
          <a:xfrm>
            <a:off x="1636327" y="1842503"/>
            <a:ext cx="2944046" cy="990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Clinic or Admin User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Patient or 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32D3C81A-1D4E-4777-B37C-3BA6DED7F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4979"/>
              </p:ext>
            </p:extLst>
          </p:nvPr>
        </p:nvGraphicFramePr>
        <p:xfrm>
          <a:off x="1731958" y="3056604"/>
          <a:ext cx="8168640" cy="1772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36788844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22270793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72559542"/>
                    </a:ext>
                  </a:extLst>
                </a:gridCol>
              </a:tblGrid>
              <a:tr h="477768">
                <a:tc>
                  <a:txBody>
                    <a:bodyPr/>
                    <a:lstStyle/>
                    <a:p>
                      <a:r>
                        <a:rPr lang="en-US" dirty="0"/>
                        <a:t>Common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Clinic User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0032"/>
                  </a:ext>
                </a:extLst>
              </a:tr>
              <a:tr h="129500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Home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Patient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2060"/>
                          </a:solidFill>
                          <a:latin typeface="Calibri"/>
                        </a:rPr>
                        <a:t>Report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2060"/>
                          </a:solidFill>
                          <a:latin typeface="Calibri"/>
                        </a:rPr>
                        <a:t>MyPD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MyTreatment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4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3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55133-88C7-487D-8795-7C587847224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942E3F-0DFB-448E-942D-68BD114B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0181"/>
              </p:ext>
            </p:extLst>
          </p:nvPr>
        </p:nvGraphicFramePr>
        <p:xfrm>
          <a:off x="1408253" y="1803721"/>
          <a:ext cx="81879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6582">
                  <a:extLst>
                    <a:ext uri="{9D8B030D-6E8A-4147-A177-3AD203B41FA5}">
                      <a16:colId xmlns:a16="http://schemas.microsoft.com/office/drawing/2014/main" val="4261122604"/>
                    </a:ext>
                  </a:extLst>
                </a:gridCol>
                <a:gridCol w="5101346">
                  <a:extLst>
                    <a:ext uri="{9D8B030D-6E8A-4147-A177-3AD203B41FA5}">
                      <a16:colId xmlns:a16="http://schemas.microsoft.com/office/drawing/2014/main" val="375430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Landing Page with Basic info about Baxter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 in, Sign out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20669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8715984C-E899-4E94-B518-1FAEC733B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7178"/>
              </p:ext>
            </p:extLst>
          </p:nvPr>
        </p:nvGraphicFramePr>
        <p:xfrm>
          <a:off x="1408252" y="3105872"/>
          <a:ext cx="8187928" cy="1991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6582">
                  <a:extLst>
                    <a:ext uri="{9D8B030D-6E8A-4147-A177-3AD203B41FA5}">
                      <a16:colId xmlns:a16="http://schemas.microsoft.com/office/drawing/2014/main" val="4261122604"/>
                    </a:ext>
                  </a:extLst>
                </a:gridCol>
                <a:gridCol w="5101346">
                  <a:extLst>
                    <a:ext uri="{9D8B030D-6E8A-4147-A177-3AD203B41FA5}">
                      <a16:colId xmlns:a16="http://schemas.microsoft.com/office/drawing/2014/main" val="375430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Clinic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 Patient list, Add/Edit/View/Delete Patient, Search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list, Search patient for report, Generate report for single, Generate report for multiple or all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20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 err="1"/>
                        <a:t>MyPD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Patient list, Administrate Patient, Create Program, View/Delete/Activate Program, Treatment Summary, Treatment summary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4745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0F150B49-8D87-4A6C-B63A-993A894A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73458"/>
              </p:ext>
            </p:extLst>
          </p:nvPr>
        </p:nvGraphicFramePr>
        <p:xfrm>
          <a:off x="1398606" y="5227897"/>
          <a:ext cx="8187928" cy="88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6582">
                  <a:extLst>
                    <a:ext uri="{9D8B030D-6E8A-4147-A177-3AD203B41FA5}">
                      <a16:colId xmlns:a16="http://schemas.microsoft.com/office/drawing/2014/main" val="4261122604"/>
                    </a:ext>
                  </a:extLst>
                </a:gridCol>
                <a:gridCol w="5101346">
                  <a:extLst>
                    <a:ext uri="{9D8B030D-6E8A-4147-A177-3AD203B41FA5}">
                      <a16:colId xmlns:a16="http://schemas.microsoft.com/office/drawing/2014/main" val="375430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MyTreatment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Check available Treatment, Take Treatment, Treatment Summary report, Treatment Summary graph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9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B3603-C715-412A-9408-9F1592FB10A6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Anup Sadhukhan</cp:lastModifiedBy>
  <cp:revision>271</cp:revision>
  <dcterms:created xsi:type="dcterms:W3CDTF">2013-07-15T20:26:40Z</dcterms:created>
  <dcterms:modified xsi:type="dcterms:W3CDTF">2021-09-24T14:41:53Z</dcterms:modified>
</cp:coreProperties>
</file>