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61" r:id="rId2"/>
    <p:sldId id="262" r:id="rId3"/>
    <p:sldId id="263" r:id="rId4"/>
    <p:sldId id="305" r:id="rId5"/>
    <p:sldId id="264" r:id="rId6"/>
    <p:sldId id="282" r:id="rId7"/>
    <p:sldId id="265" r:id="rId8"/>
    <p:sldId id="267" r:id="rId9"/>
    <p:sldId id="266" r:id="rId10"/>
    <p:sldId id="310" r:id="rId11"/>
    <p:sldId id="311" r:id="rId12"/>
    <p:sldId id="303" r:id="rId13"/>
    <p:sldId id="306" r:id="rId14"/>
    <p:sldId id="300" r:id="rId15"/>
    <p:sldId id="312" r:id="rId16"/>
    <p:sldId id="313" r:id="rId17"/>
    <p:sldId id="314" r:id="rId18"/>
    <p:sldId id="296" r:id="rId19"/>
    <p:sldId id="294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FEC8-506D-4851-A994-6978F38277E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CD87-3645-4991-A991-28561BF0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rogramming.com/" TargetMode="External"/><Relationship Id="rId4" Type="http://schemas.openxmlformats.org/officeDocument/2006/relationships/hyperlink" Target="http://www.sites.google.com/site/completelearning.co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Management System</a:t>
            </a:r>
            <a:endParaRPr lang="en-US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31" y="2347365"/>
            <a:ext cx="13443238" cy="47932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Group Member Name: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    </a:t>
            </a:r>
            <a:r>
              <a:rPr lang="en-US" sz="1600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Registration No: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		</a:t>
            </a: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</a:t>
            </a:r>
            <a:r>
              <a:rPr lang="en-US" sz="1600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Symbol No:</a:t>
            </a:r>
          </a:p>
          <a:p>
            <a:pPr marL="0" indent="0">
              <a:buNone/>
            </a:pP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1) </a:t>
            </a:r>
            <a:r>
              <a:rPr lang="en-US" sz="16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Anup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Shrestha                              058-3-2-02784-2019</a:t>
            </a: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  325126</a:t>
            </a:r>
            <a:endParaRPr lang="en-US" sz="1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2) Rahul </a:t>
            </a:r>
            <a:r>
              <a:rPr lang="en-US" sz="16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Neupane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                  058-3-2-02801-2019	             325143</a:t>
            </a:r>
          </a:p>
          <a:p>
            <a:pPr marL="0" indent="0">
              <a:buNone/>
            </a:pP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3) </a:t>
            </a:r>
            <a:r>
              <a:rPr lang="en-US" sz="16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Rojan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Pant                                    058-3-2-02804-2019</a:t>
            </a: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  </a:t>
            </a: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325146</a:t>
            </a:r>
            <a:endParaRPr lang="en-US" sz="1600" b="1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4) </a:t>
            </a:r>
            <a:r>
              <a:rPr lang="en-US" sz="16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Subash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16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Danuwar</a:t>
            </a:r>
            <a:r>
              <a:rPr lang="en-US" sz="16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               058-3-2-02813-2019	             325155</a:t>
            </a:r>
            <a:endParaRPr lang="en-US" sz="1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AutoShape 2" descr="C:\Users\dell\Downloads\contact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:\Users\dell\Downloads\contact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9124" y="2347365"/>
            <a:ext cx="1810789" cy="165105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573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2879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46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1: Start.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2: Shows Main menu.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3: For condition of menu program further shows option as: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Add contacts 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Show available contacts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Search contact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Edit contact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Delete contact</a:t>
            </a:r>
          </a:p>
          <a:p>
            <a:pPr lvl="2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Exit</a:t>
            </a:r>
          </a:p>
          <a:p>
            <a:pPr marL="0" indent="0">
              <a:buNone/>
            </a:pPr>
            <a:endParaRPr lang="en-US" sz="2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4: The program provides functions to run on the basis of option chosen by user.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5: If user chooses option 6, user is asked for confirmation.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Then if chosen to exit go to step 6.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	Else go to step 2.</a:t>
            </a:r>
          </a:p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Step 6: Stop.</a:t>
            </a:r>
          </a:p>
        </p:txBody>
      </p:sp>
    </p:spTree>
    <p:extLst>
      <p:ext uri="{BB962C8B-B14F-4D97-AF65-F5344CB8AC3E}">
        <p14:creationId xmlns:p14="http://schemas.microsoft.com/office/powerpoint/2010/main" val="413238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41" y="1159308"/>
            <a:ext cx="5395178" cy="56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779104"/>
            <a:ext cx="6115904" cy="3946455"/>
          </a:xfrm>
        </p:spPr>
      </p:pic>
    </p:spTree>
    <p:extLst>
      <p:ext uri="{BB962C8B-B14F-4D97-AF65-F5344CB8AC3E}">
        <p14:creationId xmlns:p14="http://schemas.microsoft.com/office/powerpoint/2010/main" val="37538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CONTACT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" r="59694" b="55949"/>
          <a:stretch/>
        </p:blipFill>
        <p:spPr>
          <a:xfrm>
            <a:off x="6570732" y="1950182"/>
            <a:ext cx="5211271" cy="378430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9" r="65332" b="48077"/>
          <a:stretch/>
        </p:blipFill>
        <p:spPr>
          <a:xfrm>
            <a:off x="717397" y="1950182"/>
            <a:ext cx="4868394" cy="3784302"/>
          </a:xfrm>
        </p:spPr>
      </p:pic>
    </p:spTree>
    <p:extLst>
      <p:ext uri="{BB962C8B-B14F-4D97-AF65-F5344CB8AC3E}">
        <p14:creationId xmlns:p14="http://schemas.microsoft.com/office/powerpoint/2010/main" val="116269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 CONTACT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 r="53382" b="41906"/>
          <a:stretch/>
        </p:blipFill>
        <p:spPr>
          <a:xfrm>
            <a:off x="3050696" y="1893536"/>
            <a:ext cx="5988107" cy="3973189"/>
          </a:xfrm>
        </p:spPr>
      </p:pic>
    </p:spTree>
    <p:extLst>
      <p:ext uri="{BB962C8B-B14F-4D97-AF65-F5344CB8AC3E}">
        <p14:creationId xmlns:p14="http://schemas.microsoft.com/office/powerpoint/2010/main" val="9238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CONTACT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8" r="54025" b="41224"/>
          <a:stretch/>
        </p:blipFill>
        <p:spPr>
          <a:xfrm>
            <a:off x="498735" y="1690687"/>
            <a:ext cx="5027422" cy="43125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r="50495" b="37813"/>
          <a:stretch/>
        </p:blipFill>
        <p:spPr>
          <a:xfrm>
            <a:off x="6351104" y="1690686"/>
            <a:ext cx="5342161" cy="43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EDITING CONTACT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" r="48372" b="32316"/>
          <a:stretch/>
        </p:blipFill>
        <p:spPr>
          <a:xfrm>
            <a:off x="389405" y="1690687"/>
            <a:ext cx="5335534" cy="43523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 r="52766" b="55380"/>
          <a:stretch/>
        </p:blipFill>
        <p:spPr>
          <a:xfrm>
            <a:off x="6361043" y="1690687"/>
            <a:ext cx="5441551" cy="4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CONTACT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 r="51843" b="50818"/>
          <a:stretch/>
        </p:blipFill>
        <p:spPr>
          <a:xfrm>
            <a:off x="389405" y="1868556"/>
            <a:ext cx="5087056" cy="43036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 r="49308" b="60123"/>
          <a:stretch/>
        </p:blipFill>
        <p:spPr>
          <a:xfrm>
            <a:off x="6255026" y="1868556"/>
            <a:ext cx="5098774" cy="43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High Value-Add versus transactional.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Increasing Multi-channel interaction.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Increasing Automation.</a:t>
            </a:r>
          </a:p>
        </p:txBody>
      </p:sp>
    </p:spTree>
    <p:extLst>
      <p:ext uri="{BB962C8B-B14F-4D97-AF65-F5344CB8AC3E}">
        <p14:creationId xmlns:p14="http://schemas.microsoft.com/office/powerpoint/2010/main" val="3617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7" y="24586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          </a:t>
            </a:r>
            <a:endParaRPr lang="en-US" sz="24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 “Contact management system” is a program that enables users to easily store and find contact information such as Name, Phone numbers, Addresses and Email addresses.</a:t>
            </a:r>
          </a:p>
          <a:p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This program can be associated  to different devices.</a:t>
            </a:r>
            <a:endParaRPr lang="en-US" sz="24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latin typeface="Aparajita" panose="02020603050405020304" pitchFamily="18" charset="0"/>
                <a:cs typeface="Aparajita" panose="02020603050405020304" pitchFamily="18" charset="0"/>
                <a:hlinkClick r:id="rId3"/>
              </a:rPr>
              <a:t>www.w3schools.com</a:t>
            </a:r>
            <a:endParaRPr lang="en-US" sz="2600" b="1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600" b="1" dirty="0" smtClean="0">
                <a:latin typeface="Aparajita" panose="02020603050405020304" pitchFamily="18" charset="0"/>
                <a:cs typeface="Aparajita" panose="02020603050405020304" pitchFamily="18" charset="0"/>
                <a:hlinkClick r:id="rId4"/>
              </a:rPr>
              <a:t>www.sites.google.com/site/completelearning.com</a:t>
            </a:r>
            <a:endParaRPr lang="en-US" sz="2600" b="1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600" b="1" dirty="0" smtClean="0">
                <a:latin typeface="Aparajita" panose="02020603050405020304" pitchFamily="18" charset="0"/>
                <a:cs typeface="Aparajita" panose="02020603050405020304" pitchFamily="18" charset="0"/>
                <a:hlinkClick r:id="rId5"/>
              </a:rPr>
              <a:t>www.cprogramming.com</a:t>
            </a:r>
            <a:endParaRPr lang="en-US" sz="2600" b="1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Special Thanks:-</a:t>
            </a:r>
          </a:p>
          <a:p>
            <a:r>
              <a:rPr lang="en-US" sz="24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KIST COLLEGE OF INFORMATION AND TECHNOLOGY</a:t>
            </a:r>
          </a:p>
          <a:p>
            <a:r>
              <a:rPr lang="en-US" sz="24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BIT CO-ORDINATOR MR. DEEPAK KHADKA</a:t>
            </a:r>
          </a:p>
          <a:p>
            <a:r>
              <a:rPr lang="en-US" sz="24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BIT LECTURER MR. PRAWESH DHUNGANA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9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98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YOU!!!!!!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It manages all the information about contacts.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It helps to streamline administrative tasks and reduce overhead by providing a single, unified view of each contact’s processes.</a:t>
            </a:r>
            <a:endParaRPr lang="en-US" sz="24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INVOLVED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Functions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Switch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File Handling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Class</a:t>
            </a:r>
          </a:p>
          <a:p>
            <a:r>
              <a:rPr lang="en-US" sz="2400" b="1" dirty="0" err="1" smtClean="0">
                <a:latin typeface="Aparajita" panose="02020603050405020304" pitchFamily="18" charset="0"/>
                <a:cs typeface="Aparajita" panose="02020603050405020304" pitchFamily="18" charset="0"/>
              </a:rPr>
              <a:t>Goto</a:t>
            </a:r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FEATURES</a:t>
            </a:r>
            <a:endParaRPr lang="en-US" sz="4800" b="1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Adding a new contact.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Listing of all contacts.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Searching for a contact.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Editing a contact.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Deleting a contact.</a:t>
            </a:r>
          </a:p>
        </p:txBody>
      </p:sp>
    </p:spTree>
    <p:extLst>
      <p:ext uri="{BB962C8B-B14F-4D97-AF65-F5344CB8AC3E}">
        <p14:creationId xmlns:p14="http://schemas.microsoft.com/office/powerpoint/2010/main" val="25589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99" y="1743006"/>
            <a:ext cx="5436802" cy="4351338"/>
          </a:xfrm>
        </p:spPr>
      </p:pic>
    </p:spTree>
    <p:extLst>
      <p:ext uri="{BB962C8B-B14F-4D97-AF65-F5344CB8AC3E}">
        <p14:creationId xmlns:p14="http://schemas.microsoft.com/office/powerpoint/2010/main" val="36865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Storing customer’s information.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Maintaining customer’s record.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Save time with the search and filter option.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Customer complaint records.</a:t>
            </a:r>
          </a:p>
        </p:txBody>
      </p:sp>
    </p:spTree>
    <p:extLst>
      <p:ext uri="{BB962C8B-B14F-4D97-AF65-F5344CB8AC3E}">
        <p14:creationId xmlns:p14="http://schemas.microsoft.com/office/powerpoint/2010/main" val="23373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SCOPE:-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For Sales Management.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For Marketing.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For Customer’s Service.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LIMITATIONS:-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Hardware or Software requirements.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Software subscription or purchase fees.</a:t>
            </a:r>
          </a:p>
          <a:p>
            <a:r>
              <a:rPr lang="en-US" sz="2400" b="1" dirty="0" smtClean="0">
                <a:latin typeface="Aparajita" panose="02020603050405020304" pitchFamily="18" charset="0"/>
                <a:cs typeface="Aparajita" panose="02020603050405020304" pitchFamily="18" charset="0"/>
              </a:rPr>
              <a:t>Reporting features.</a:t>
            </a:r>
          </a:p>
        </p:txBody>
      </p:sp>
    </p:spTree>
    <p:extLst>
      <p:ext uri="{BB962C8B-B14F-4D97-AF65-F5344CB8AC3E}">
        <p14:creationId xmlns:p14="http://schemas.microsoft.com/office/powerpoint/2010/main" val="28787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2" y="-104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3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Hardware:</a:t>
            </a:r>
          </a:p>
          <a:p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RAM</a:t>
            </a:r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: 256 </a:t>
            </a:r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MB</a:t>
            </a:r>
            <a:endParaRPr lang="en-US" sz="24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Hard Disk: 200MB or above free space </a:t>
            </a:r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available</a:t>
            </a:r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 </a:t>
            </a:r>
          </a:p>
          <a:p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Processor: Intel Pentium III  or higher</a:t>
            </a:r>
          </a:p>
          <a:p>
            <a:pPr marL="0" indent="0">
              <a:buNone/>
            </a:pPr>
            <a:r>
              <a:rPr lang="en-US" b="1" u="sng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SOFTWARE:</a:t>
            </a:r>
            <a:endParaRPr lang="en-US" u="sng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OS</a:t>
            </a:r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: Windows 7 or </a:t>
            </a:r>
            <a:r>
              <a:rPr lang="en-US" sz="2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Higher</a:t>
            </a:r>
            <a:endParaRPr lang="en-US" sz="24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400" b="1" dirty="0">
                <a:latin typeface="Aparajita" panose="020B0604020202020204" pitchFamily="34" charset="0"/>
                <a:cs typeface="Aparajita" panose="020B0604020202020204" pitchFamily="34" charset="0"/>
              </a:rPr>
              <a:t>Applications: Dev C++ or other C++ compiler.</a:t>
            </a:r>
          </a:p>
          <a:p>
            <a:pPr marL="0" indent="0">
              <a:buNone/>
            </a:pPr>
            <a:endParaRPr lang="en-US" b="1" dirty="0" smtClean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324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Aparajita</vt:lpstr>
      <vt:lpstr>Arial</vt:lpstr>
      <vt:lpstr>Calibri</vt:lpstr>
      <vt:lpstr>Calibri Light</vt:lpstr>
      <vt:lpstr>Times New Roman</vt:lpstr>
      <vt:lpstr>Office Theme</vt:lpstr>
      <vt:lpstr>Contact Management System</vt:lpstr>
      <vt:lpstr>INTRODUCTION</vt:lpstr>
      <vt:lpstr>OBJECTIVES</vt:lpstr>
      <vt:lpstr>PARAMETER INVOLVED</vt:lpstr>
      <vt:lpstr>FEATURES</vt:lpstr>
      <vt:lpstr>USE CASE DIAGRAM</vt:lpstr>
      <vt:lpstr>ADVANTAGES</vt:lpstr>
      <vt:lpstr>SCOPE AND LIMITATIONS</vt:lpstr>
      <vt:lpstr>SYSTEM REQUIREMENTS</vt:lpstr>
      <vt:lpstr>ALGORITHM</vt:lpstr>
      <vt:lpstr>FLOWCHART</vt:lpstr>
      <vt:lpstr>MAIN MENU</vt:lpstr>
      <vt:lpstr>ADDING CONTACT</vt:lpstr>
      <vt:lpstr>LISTING CONTACT</vt:lpstr>
      <vt:lpstr>SEARCHING CONTACT</vt:lpstr>
      <vt:lpstr>EDITING CONTACT</vt:lpstr>
      <vt:lpstr>DELETING CONTACT</vt:lpstr>
      <vt:lpstr>FUTURE ENHANCEMENT</vt:lpstr>
      <vt:lpstr>CONCLUSION</vt:lpstr>
      <vt:lpstr>REFERENCES</vt:lpstr>
      <vt:lpstr>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System</dc:title>
  <dc:creator>dell</dc:creator>
  <cp:lastModifiedBy>Rahul Neupane</cp:lastModifiedBy>
  <cp:revision>124</cp:revision>
  <dcterms:created xsi:type="dcterms:W3CDTF">2021-01-17T13:32:06Z</dcterms:created>
  <dcterms:modified xsi:type="dcterms:W3CDTF">2021-08-06T04:23:43Z</dcterms:modified>
</cp:coreProperties>
</file>