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840" r:id="rId5"/>
    <p:sldMasterId id="2147484872" r:id="rId6"/>
  </p:sldMasterIdLst>
  <p:notesMasterIdLst>
    <p:notesMasterId r:id="rId13"/>
  </p:notesMasterIdLst>
  <p:handoutMasterIdLst>
    <p:handoutMasterId r:id="rId14"/>
  </p:handoutMasterIdLst>
  <p:sldIdLst>
    <p:sldId id="1720" r:id="rId7"/>
    <p:sldId id="1994" r:id="rId8"/>
    <p:sldId id="1996" r:id="rId9"/>
    <p:sldId id="1999" r:id="rId10"/>
    <p:sldId id="1998" r:id="rId11"/>
    <p:sldId id="1995" r:id="rId12"/>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a:srgbClr val="D83B01"/>
    <a:srgbClr val="50E6FF"/>
    <a:srgbClr val="FEF000"/>
    <a:srgbClr val="3B2E58"/>
    <a:srgbClr val="243A5E"/>
    <a:srgbClr val="274B47"/>
    <a:srgbClr val="2F2F2F"/>
    <a:srgbClr val="5252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F496B7-5FF6-4470-9BAC-B7854AB97013}" v="1" dt="2019-10-31T07:18:53.33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6" autoAdjust="0"/>
    <p:restoredTop sz="91682" autoAdjust="0"/>
  </p:normalViewPr>
  <p:slideViewPr>
    <p:cSldViewPr snapToGrid="0">
      <p:cViewPr varScale="1">
        <p:scale>
          <a:sx n="161" d="100"/>
          <a:sy n="161" d="100"/>
        </p:scale>
        <p:origin x="76" y="108"/>
      </p:cViewPr>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2790"/>
    </p:cViewPr>
  </p:sorterViewPr>
  <p:notesViewPr>
    <p:cSldViewPr snapToGrid="0" showGuides="1">
      <p:cViewPr varScale="1">
        <p:scale>
          <a:sx n="113" d="100"/>
          <a:sy n="113" d="100"/>
        </p:scale>
        <p:origin x="531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commentAuthors" Target="commentAuthors.xml"/><Relationship Id="rId10" Type="http://schemas.openxmlformats.org/officeDocument/2006/relationships/slide" Target="slides/slide4.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ictor Wilen" userId="b8c29e73-9590-4c11-bccc-c502593d9d5c" providerId="ADAL" clId="{31871E35-5EE6-4E06-A964-5B5B684A4AF4}"/>
    <pc:docChg chg="custSel modSld">
      <pc:chgData name="Wictor Wilen" userId="b8c29e73-9590-4c11-bccc-c502593d9d5c" providerId="ADAL" clId="{31871E35-5EE6-4E06-A964-5B5B684A4AF4}" dt="2019-10-31T07:20:10.998" v="143" actId="20577"/>
      <pc:docMkLst>
        <pc:docMk/>
      </pc:docMkLst>
      <pc:sldChg chg="modSp">
        <pc:chgData name="Wictor Wilen" userId="b8c29e73-9590-4c11-bccc-c502593d9d5c" providerId="ADAL" clId="{31871E35-5EE6-4E06-A964-5B5B684A4AF4}" dt="2019-10-31T07:18:53.331" v="0"/>
        <pc:sldMkLst>
          <pc:docMk/>
          <pc:sldMk cId="3117013438" sldId="1994"/>
        </pc:sldMkLst>
        <pc:spChg chg="mod">
          <ac:chgData name="Wictor Wilen" userId="b8c29e73-9590-4c11-bccc-c502593d9d5c" providerId="ADAL" clId="{31871E35-5EE6-4E06-A964-5B5B684A4AF4}" dt="2019-10-31T07:18:53.331" v="0"/>
          <ac:spMkLst>
            <pc:docMk/>
            <pc:sldMk cId="3117013438" sldId="1994"/>
            <ac:spMk id="4" creationId="{57142998-EA94-4FA2-A6F3-9EB067C25E21}"/>
          </ac:spMkLst>
        </pc:spChg>
      </pc:sldChg>
      <pc:sldChg chg="modSp mod">
        <pc:chgData name="Wictor Wilen" userId="b8c29e73-9590-4c11-bccc-c502593d9d5c" providerId="ADAL" clId="{31871E35-5EE6-4E06-A964-5B5B684A4AF4}" dt="2019-10-31T07:20:10.998" v="143" actId="20577"/>
        <pc:sldMkLst>
          <pc:docMk/>
          <pc:sldMk cId="2172293733" sldId="1996"/>
        </pc:sldMkLst>
        <pc:spChg chg="mod">
          <ac:chgData name="Wictor Wilen" userId="b8c29e73-9590-4c11-bccc-c502593d9d5c" providerId="ADAL" clId="{31871E35-5EE6-4E06-A964-5B5B684A4AF4}" dt="2019-10-31T07:20:10.998" v="143" actId="20577"/>
          <ac:spMkLst>
            <pc:docMk/>
            <pc:sldMk cId="2172293733" sldId="1996"/>
            <ac:spMk id="7" creationId="{421C2F3E-BC22-41D7-A00D-23625922FB5D}"/>
          </ac:spMkLst>
        </pc:spChg>
      </pc:sldChg>
      <pc:sldChg chg="modSp mod">
        <pc:chgData name="Wictor Wilen" userId="b8c29e73-9590-4c11-bccc-c502593d9d5c" providerId="ADAL" clId="{31871E35-5EE6-4E06-A964-5B5B684A4AF4}" dt="2019-10-31T07:19:24.391" v="5" actId="6549"/>
        <pc:sldMkLst>
          <pc:docMk/>
          <pc:sldMk cId="3472952169" sldId="1998"/>
        </pc:sldMkLst>
        <pc:spChg chg="mod">
          <ac:chgData name="Wictor Wilen" userId="b8c29e73-9590-4c11-bccc-c502593d9d5c" providerId="ADAL" clId="{31871E35-5EE6-4E06-A964-5B5B684A4AF4}" dt="2019-10-31T07:19:24.391" v="5" actId="6549"/>
          <ac:spMkLst>
            <pc:docMk/>
            <pc:sldMk cId="3472952169" sldId="1998"/>
            <ac:spMk id="5" creationId="{F8FC9B5F-50C2-4165-B514-A2986F8CCE6B}"/>
          </ac:spMkLst>
        </pc:spChg>
      </pc:sldChg>
      <pc:sldChg chg="modSp mod">
        <pc:chgData name="Wictor Wilen" userId="b8c29e73-9590-4c11-bccc-c502593d9d5c" providerId="ADAL" clId="{31871E35-5EE6-4E06-A964-5B5B684A4AF4}" dt="2019-10-31T07:19:15.627" v="3" actId="207"/>
        <pc:sldMkLst>
          <pc:docMk/>
          <pc:sldMk cId="3520876337" sldId="1999"/>
        </pc:sldMkLst>
        <pc:spChg chg="mod">
          <ac:chgData name="Wictor Wilen" userId="b8c29e73-9590-4c11-bccc-c502593d9d5c" providerId="ADAL" clId="{31871E35-5EE6-4E06-A964-5B5B684A4AF4}" dt="2019-10-31T07:19:15.627" v="3" actId="207"/>
          <ac:spMkLst>
            <pc:docMk/>
            <pc:sldMk cId="3520876337" sldId="1999"/>
            <ac:spMk id="12" creationId="{5DC8856C-E887-496D-BE09-163FAE9AC497}"/>
          </ac:spMkLst>
        </pc:spChg>
        <pc:spChg chg="mod">
          <ac:chgData name="Wictor Wilen" userId="b8c29e73-9590-4c11-bccc-c502593d9d5c" providerId="ADAL" clId="{31871E35-5EE6-4E06-A964-5B5B684A4AF4}" dt="2019-10-31T07:19:05.631" v="1" actId="207"/>
          <ac:spMkLst>
            <pc:docMk/>
            <pc:sldMk cId="3520876337" sldId="1999"/>
            <ac:spMk id="13" creationId="{C6600756-7357-4F0A-BF76-EBDEE03D818D}"/>
          </ac:spMkLst>
        </pc:spChg>
        <pc:spChg chg="mod">
          <ac:chgData name="Wictor Wilen" userId="b8c29e73-9590-4c11-bccc-c502593d9d5c" providerId="ADAL" clId="{31871E35-5EE6-4E06-A964-5B5B684A4AF4}" dt="2019-10-31T07:19:09.029" v="2" actId="207"/>
          <ac:spMkLst>
            <pc:docMk/>
            <pc:sldMk cId="3520876337" sldId="1999"/>
            <ac:spMk id="22" creationId="{36DD9482-2273-44E0-ADB7-087C434D622E}"/>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10/31/2019 8:04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10/31/2019 8:03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10/31/2019 8:03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9460096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emf"/><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pic>
        <p:nvPicPr>
          <p:cNvPr id="7" name="Picture 6" descr="Microsoft Ignite cube graphic">
            <a:extLst>
              <a:ext uri="{FF2B5EF4-FFF2-40B4-BE49-F238E27FC236}">
                <a16:creationId xmlns:a16="http://schemas.microsoft.com/office/drawing/2014/main" id="{AEB1E43F-243E-134D-9418-B32A73E0E48E}"/>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138046" y="0"/>
            <a:ext cx="8053953"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5" name="Freeform 5" descr="Microsoft Ignite logo">
            <a:extLst>
              <a:ext uri="{FF2B5EF4-FFF2-40B4-BE49-F238E27FC236}">
                <a16:creationId xmlns:a16="http://schemas.microsoft.com/office/drawing/2014/main" id="{6DBD6B5B-68FC-44F2-A470-9C584137632D}"/>
              </a:ext>
            </a:extLst>
          </p:cNvPr>
          <p:cNvSpPr>
            <a:spLocks noEditPoints="1"/>
          </p:cNvSpPr>
          <p:nvPr userDrawn="1"/>
        </p:nvSpPr>
        <p:spPr bwMode="black">
          <a:xfrm>
            <a:off x="593725" y="2865438"/>
            <a:ext cx="3040063" cy="1547813"/>
          </a:xfrm>
          <a:custGeom>
            <a:avLst/>
            <a:gdLst>
              <a:gd name="T0" fmla="*/ 882 w 1710"/>
              <a:gd name="T1" fmla="*/ 598 h 862"/>
              <a:gd name="T2" fmla="*/ 1008 w 1710"/>
              <a:gd name="T3" fmla="*/ 652 h 862"/>
              <a:gd name="T4" fmla="*/ 991 w 1710"/>
              <a:gd name="T5" fmla="*/ 711 h 862"/>
              <a:gd name="T6" fmla="*/ 845 w 1710"/>
              <a:gd name="T7" fmla="*/ 579 h 862"/>
              <a:gd name="T8" fmla="*/ 697 w 1710"/>
              <a:gd name="T9" fmla="*/ 504 h 862"/>
              <a:gd name="T10" fmla="*/ 697 w 1710"/>
              <a:gd name="T11" fmla="*/ 709 h 862"/>
              <a:gd name="T12" fmla="*/ 752 w 1710"/>
              <a:gd name="T13" fmla="*/ 722 h 862"/>
              <a:gd name="T14" fmla="*/ 745 w 1710"/>
              <a:gd name="T15" fmla="*/ 553 h 862"/>
              <a:gd name="T16" fmla="*/ 574 w 1710"/>
              <a:gd name="T17" fmla="*/ 482 h 862"/>
              <a:gd name="T18" fmla="*/ 623 w 1710"/>
              <a:gd name="T19" fmla="*/ 462 h 862"/>
              <a:gd name="T20" fmla="*/ 626 w 1710"/>
              <a:gd name="T21" fmla="*/ 553 h 862"/>
              <a:gd name="T22" fmla="*/ 394 w 1710"/>
              <a:gd name="T23" fmla="*/ 588 h 862"/>
              <a:gd name="T24" fmla="*/ 393 w 1710"/>
              <a:gd name="T25" fmla="*/ 763 h 862"/>
              <a:gd name="T26" fmla="*/ 485 w 1710"/>
              <a:gd name="T27" fmla="*/ 763 h 862"/>
              <a:gd name="T28" fmla="*/ 249 w 1710"/>
              <a:gd name="T29" fmla="*/ 639 h 862"/>
              <a:gd name="T30" fmla="*/ 140 w 1710"/>
              <a:gd name="T31" fmla="*/ 662 h 862"/>
              <a:gd name="T32" fmla="*/ 249 w 1710"/>
              <a:gd name="T33" fmla="*/ 639 h 862"/>
              <a:gd name="T34" fmla="*/ 179 w 1710"/>
              <a:gd name="T35" fmla="*/ 862 h 862"/>
              <a:gd name="T36" fmla="*/ 248 w 1710"/>
              <a:gd name="T37" fmla="*/ 727 h 862"/>
              <a:gd name="T38" fmla="*/ 116 w 1710"/>
              <a:gd name="T39" fmla="*/ 579 h 862"/>
              <a:gd name="T40" fmla="*/ 0 w 1710"/>
              <a:gd name="T41" fmla="*/ 763 h 862"/>
              <a:gd name="T42" fmla="*/ 0 w 1710"/>
              <a:gd name="T43" fmla="*/ 763 h 862"/>
              <a:gd name="T44" fmla="*/ 1660 w 1710"/>
              <a:gd name="T45" fmla="*/ 43 h 862"/>
              <a:gd name="T46" fmla="*/ 1530 w 1710"/>
              <a:gd name="T47" fmla="*/ 105 h 862"/>
              <a:gd name="T48" fmla="*/ 1559 w 1710"/>
              <a:gd name="T49" fmla="*/ 0 h 862"/>
              <a:gd name="T50" fmla="*/ 1447 w 1710"/>
              <a:gd name="T51" fmla="*/ 142 h 862"/>
              <a:gd name="T52" fmla="*/ 1577 w 1710"/>
              <a:gd name="T53" fmla="*/ 142 h 862"/>
              <a:gd name="T54" fmla="*/ 1710 w 1710"/>
              <a:gd name="T55" fmla="*/ 312 h 862"/>
              <a:gd name="T56" fmla="*/ 1660 w 1710"/>
              <a:gd name="T57" fmla="*/ 142 h 862"/>
              <a:gd name="T58" fmla="*/ 1325 w 1710"/>
              <a:gd name="T59" fmla="*/ 138 h 862"/>
              <a:gd name="T60" fmla="*/ 1368 w 1710"/>
              <a:gd name="T61" fmla="*/ 263 h 862"/>
              <a:gd name="T62" fmla="*/ 1402 w 1710"/>
              <a:gd name="T63" fmla="*/ 289 h 862"/>
              <a:gd name="T64" fmla="*/ 1327 w 1710"/>
              <a:gd name="T65" fmla="*/ 100 h 862"/>
              <a:gd name="T66" fmla="*/ 1129 w 1710"/>
              <a:gd name="T67" fmla="*/ 193 h 862"/>
              <a:gd name="T68" fmla="*/ 1089 w 1710"/>
              <a:gd name="T69" fmla="*/ 150 h 862"/>
              <a:gd name="T70" fmla="*/ 1177 w 1710"/>
              <a:gd name="T71" fmla="*/ 109 h 862"/>
              <a:gd name="T72" fmla="*/ 1039 w 1710"/>
              <a:gd name="T73" fmla="*/ 162 h 862"/>
              <a:gd name="T74" fmla="*/ 1112 w 1710"/>
              <a:gd name="T75" fmla="*/ 231 h 862"/>
              <a:gd name="T76" fmla="*/ 1039 w 1710"/>
              <a:gd name="T77" fmla="*/ 264 h 862"/>
              <a:gd name="T78" fmla="*/ 1181 w 1710"/>
              <a:gd name="T79" fmla="*/ 285 h 862"/>
              <a:gd name="T80" fmla="*/ 840 w 1710"/>
              <a:gd name="T81" fmla="*/ 211 h 862"/>
              <a:gd name="T82" fmla="*/ 943 w 1710"/>
              <a:gd name="T83" fmla="*/ 157 h 862"/>
              <a:gd name="T84" fmla="*/ 820 w 1710"/>
              <a:gd name="T85" fmla="*/ 290 h 862"/>
              <a:gd name="T86" fmla="*/ 1007 w 1710"/>
              <a:gd name="T87" fmla="*/ 209 h 862"/>
              <a:gd name="T88" fmla="*/ 701 w 1710"/>
              <a:gd name="T89" fmla="*/ 214 h 862"/>
              <a:gd name="T90" fmla="*/ 755 w 1710"/>
              <a:gd name="T91" fmla="*/ 101 h 862"/>
              <a:gd name="T92" fmla="*/ 653 w 1710"/>
              <a:gd name="T93" fmla="*/ 105 h 862"/>
              <a:gd name="T94" fmla="*/ 610 w 1710"/>
              <a:gd name="T95" fmla="*/ 264 h 862"/>
              <a:gd name="T96" fmla="*/ 563 w 1710"/>
              <a:gd name="T97" fmla="*/ 138 h 862"/>
              <a:gd name="T98" fmla="*/ 446 w 1710"/>
              <a:gd name="T99" fmla="*/ 215 h 862"/>
              <a:gd name="T100" fmla="*/ 386 w 1710"/>
              <a:gd name="T101" fmla="*/ 61 h 862"/>
              <a:gd name="T102" fmla="*/ 386 w 1710"/>
              <a:gd name="T103" fmla="*/ 7 h 862"/>
              <a:gd name="T104" fmla="*/ 362 w 1710"/>
              <a:gd name="T105" fmla="*/ 315 h 862"/>
              <a:gd name="T106" fmla="*/ 362 w 1710"/>
              <a:gd name="T107" fmla="*/ 315 h 862"/>
              <a:gd name="T108" fmla="*/ 267 w 1710"/>
              <a:gd name="T109" fmla="*/ 315 h 862"/>
              <a:gd name="T110" fmla="*/ 173 w 1710"/>
              <a:gd name="T111" fmla="*/ 315 h 862"/>
              <a:gd name="T112" fmla="*/ 45 w 1710"/>
              <a:gd name="T113" fmla="*/ 125 h 862"/>
              <a:gd name="T114" fmla="*/ 146 w 1710"/>
              <a:gd name="T115" fmla="*/ 216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10" h="862">
                <a:moveTo>
                  <a:pt x="962" y="637"/>
                </a:moveTo>
                <a:lnTo>
                  <a:pt x="962" y="637"/>
                </a:lnTo>
                <a:cubicBezTo>
                  <a:pt x="962" y="620"/>
                  <a:pt x="957" y="607"/>
                  <a:pt x="950" y="597"/>
                </a:cubicBezTo>
                <a:cubicBezTo>
                  <a:pt x="942" y="588"/>
                  <a:pt x="931" y="583"/>
                  <a:pt x="917" y="583"/>
                </a:cubicBezTo>
                <a:cubicBezTo>
                  <a:pt x="903" y="583"/>
                  <a:pt x="891" y="588"/>
                  <a:pt x="882" y="598"/>
                </a:cubicBezTo>
                <a:cubicBezTo>
                  <a:pt x="872" y="608"/>
                  <a:pt x="867" y="621"/>
                  <a:pt x="864" y="637"/>
                </a:cubicBezTo>
                <a:lnTo>
                  <a:pt x="962" y="637"/>
                </a:lnTo>
                <a:close/>
                <a:moveTo>
                  <a:pt x="984" y="575"/>
                </a:moveTo>
                <a:lnTo>
                  <a:pt x="984" y="575"/>
                </a:lnTo>
                <a:cubicBezTo>
                  <a:pt x="1000" y="594"/>
                  <a:pt x="1008" y="620"/>
                  <a:pt x="1008" y="652"/>
                </a:cubicBezTo>
                <a:lnTo>
                  <a:pt x="1008" y="671"/>
                </a:lnTo>
                <a:lnTo>
                  <a:pt x="864" y="671"/>
                </a:lnTo>
                <a:cubicBezTo>
                  <a:pt x="865" y="690"/>
                  <a:pt x="871" y="705"/>
                  <a:pt x="882" y="715"/>
                </a:cubicBezTo>
                <a:cubicBezTo>
                  <a:pt x="894" y="726"/>
                  <a:pt x="909" y="731"/>
                  <a:pt x="929" y="731"/>
                </a:cubicBezTo>
                <a:cubicBezTo>
                  <a:pt x="952" y="731"/>
                  <a:pt x="972" y="725"/>
                  <a:pt x="991" y="711"/>
                </a:cubicBezTo>
                <a:lnTo>
                  <a:pt x="991" y="750"/>
                </a:lnTo>
                <a:cubicBezTo>
                  <a:pt x="972" y="762"/>
                  <a:pt x="947" y="768"/>
                  <a:pt x="915" y="768"/>
                </a:cubicBezTo>
                <a:cubicBezTo>
                  <a:pt x="884" y="768"/>
                  <a:pt x="860" y="758"/>
                  <a:pt x="843" y="739"/>
                </a:cubicBezTo>
                <a:cubicBezTo>
                  <a:pt x="825" y="720"/>
                  <a:pt x="816" y="693"/>
                  <a:pt x="816" y="658"/>
                </a:cubicBezTo>
                <a:cubicBezTo>
                  <a:pt x="816" y="626"/>
                  <a:pt x="826" y="599"/>
                  <a:pt x="845" y="579"/>
                </a:cubicBezTo>
                <a:cubicBezTo>
                  <a:pt x="865" y="558"/>
                  <a:pt x="889" y="548"/>
                  <a:pt x="917" y="548"/>
                </a:cubicBezTo>
                <a:cubicBezTo>
                  <a:pt x="946" y="548"/>
                  <a:pt x="968" y="557"/>
                  <a:pt x="984" y="575"/>
                </a:cubicBezTo>
                <a:close/>
                <a:moveTo>
                  <a:pt x="745" y="491"/>
                </a:moveTo>
                <a:lnTo>
                  <a:pt x="745" y="491"/>
                </a:lnTo>
                <a:lnTo>
                  <a:pt x="697" y="504"/>
                </a:lnTo>
                <a:lnTo>
                  <a:pt x="697" y="553"/>
                </a:lnTo>
                <a:lnTo>
                  <a:pt x="662" y="553"/>
                </a:lnTo>
                <a:lnTo>
                  <a:pt x="662" y="590"/>
                </a:lnTo>
                <a:lnTo>
                  <a:pt x="697" y="590"/>
                </a:lnTo>
                <a:lnTo>
                  <a:pt x="697" y="709"/>
                </a:lnTo>
                <a:cubicBezTo>
                  <a:pt x="697" y="748"/>
                  <a:pt x="718" y="767"/>
                  <a:pt x="758" y="767"/>
                </a:cubicBezTo>
                <a:cubicBezTo>
                  <a:pt x="774" y="767"/>
                  <a:pt x="786" y="765"/>
                  <a:pt x="795" y="760"/>
                </a:cubicBezTo>
                <a:lnTo>
                  <a:pt x="795" y="723"/>
                </a:lnTo>
                <a:cubicBezTo>
                  <a:pt x="789" y="727"/>
                  <a:pt x="782" y="730"/>
                  <a:pt x="774" y="730"/>
                </a:cubicBezTo>
                <a:cubicBezTo>
                  <a:pt x="764" y="730"/>
                  <a:pt x="756" y="727"/>
                  <a:pt x="752" y="722"/>
                </a:cubicBezTo>
                <a:cubicBezTo>
                  <a:pt x="747" y="716"/>
                  <a:pt x="745" y="707"/>
                  <a:pt x="745" y="695"/>
                </a:cubicBezTo>
                <a:lnTo>
                  <a:pt x="745" y="590"/>
                </a:lnTo>
                <a:lnTo>
                  <a:pt x="795" y="590"/>
                </a:lnTo>
                <a:lnTo>
                  <a:pt x="795" y="553"/>
                </a:lnTo>
                <a:lnTo>
                  <a:pt x="745" y="553"/>
                </a:lnTo>
                <a:lnTo>
                  <a:pt x="745" y="491"/>
                </a:lnTo>
                <a:close/>
                <a:moveTo>
                  <a:pt x="602" y="454"/>
                </a:moveTo>
                <a:lnTo>
                  <a:pt x="602" y="454"/>
                </a:lnTo>
                <a:cubicBezTo>
                  <a:pt x="595" y="454"/>
                  <a:pt x="588" y="457"/>
                  <a:pt x="582" y="462"/>
                </a:cubicBezTo>
                <a:cubicBezTo>
                  <a:pt x="577" y="467"/>
                  <a:pt x="574" y="474"/>
                  <a:pt x="574" y="482"/>
                </a:cubicBezTo>
                <a:cubicBezTo>
                  <a:pt x="574" y="489"/>
                  <a:pt x="577" y="496"/>
                  <a:pt x="582" y="501"/>
                </a:cubicBezTo>
                <a:cubicBezTo>
                  <a:pt x="588" y="506"/>
                  <a:pt x="595" y="509"/>
                  <a:pt x="602" y="509"/>
                </a:cubicBezTo>
                <a:cubicBezTo>
                  <a:pt x="610" y="509"/>
                  <a:pt x="617" y="506"/>
                  <a:pt x="623" y="501"/>
                </a:cubicBezTo>
                <a:cubicBezTo>
                  <a:pt x="629" y="495"/>
                  <a:pt x="631" y="489"/>
                  <a:pt x="631" y="482"/>
                </a:cubicBezTo>
                <a:cubicBezTo>
                  <a:pt x="631" y="474"/>
                  <a:pt x="629" y="467"/>
                  <a:pt x="623" y="462"/>
                </a:cubicBezTo>
                <a:cubicBezTo>
                  <a:pt x="617" y="457"/>
                  <a:pt x="610" y="454"/>
                  <a:pt x="602" y="454"/>
                </a:cubicBezTo>
                <a:close/>
                <a:moveTo>
                  <a:pt x="578" y="763"/>
                </a:moveTo>
                <a:lnTo>
                  <a:pt x="578" y="763"/>
                </a:lnTo>
                <a:lnTo>
                  <a:pt x="626" y="763"/>
                </a:lnTo>
                <a:lnTo>
                  <a:pt x="626" y="553"/>
                </a:lnTo>
                <a:lnTo>
                  <a:pt x="578" y="553"/>
                </a:lnTo>
                <a:lnTo>
                  <a:pt x="578" y="763"/>
                </a:lnTo>
                <a:close/>
                <a:moveTo>
                  <a:pt x="462" y="548"/>
                </a:moveTo>
                <a:lnTo>
                  <a:pt x="462" y="548"/>
                </a:lnTo>
                <a:cubicBezTo>
                  <a:pt x="433" y="548"/>
                  <a:pt x="410" y="561"/>
                  <a:pt x="394" y="588"/>
                </a:cubicBezTo>
                <a:lnTo>
                  <a:pt x="393" y="588"/>
                </a:lnTo>
                <a:lnTo>
                  <a:pt x="393" y="553"/>
                </a:lnTo>
                <a:lnTo>
                  <a:pt x="346" y="553"/>
                </a:lnTo>
                <a:lnTo>
                  <a:pt x="346" y="763"/>
                </a:lnTo>
                <a:lnTo>
                  <a:pt x="393" y="763"/>
                </a:lnTo>
                <a:lnTo>
                  <a:pt x="393" y="643"/>
                </a:lnTo>
                <a:cubicBezTo>
                  <a:pt x="393" y="626"/>
                  <a:pt x="398" y="613"/>
                  <a:pt x="407" y="602"/>
                </a:cubicBezTo>
                <a:cubicBezTo>
                  <a:pt x="417" y="591"/>
                  <a:pt x="429" y="585"/>
                  <a:pt x="443" y="585"/>
                </a:cubicBezTo>
                <a:cubicBezTo>
                  <a:pt x="471" y="585"/>
                  <a:pt x="485" y="605"/>
                  <a:pt x="485" y="644"/>
                </a:cubicBezTo>
                <a:lnTo>
                  <a:pt x="485" y="763"/>
                </a:lnTo>
                <a:lnTo>
                  <a:pt x="533" y="763"/>
                </a:lnTo>
                <a:lnTo>
                  <a:pt x="533" y="634"/>
                </a:lnTo>
                <a:cubicBezTo>
                  <a:pt x="533" y="606"/>
                  <a:pt x="527" y="585"/>
                  <a:pt x="514" y="570"/>
                </a:cubicBezTo>
                <a:cubicBezTo>
                  <a:pt x="502" y="555"/>
                  <a:pt x="485" y="548"/>
                  <a:pt x="462" y="548"/>
                </a:cubicBezTo>
                <a:close/>
                <a:moveTo>
                  <a:pt x="249" y="639"/>
                </a:moveTo>
                <a:lnTo>
                  <a:pt x="249" y="639"/>
                </a:lnTo>
                <a:cubicBezTo>
                  <a:pt x="249" y="624"/>
                  <a:pt x="244" y="612"/>
                  <a:pt x="234" y="601"/>
                </a:cubicBezTo>
                <a:cubicBezTo>
                  <a:pt x="224" y="591"/>
                  <a:pt x="212" y="586"/>
                  <a:pt x="197" y="586"/>
                </a:cubicBezTo>
                <a:cubicBezTo>
                  <a:pt x="179" y="586"/>
                  <a:pt x="165" y="592"/>
                  <a:pt x="155" y="606"/>
                </a:cubicBezTo>
                <a:cubicBezTo>
                  <a:pt x="145" y="619"/>
                  <a:pt x="140" y="638"/>
                  <a:pt x="140" y="662"/>
                </a:cubicBezTo>
                <a:cubicBezTo>
                  <a:pt x="140" y="682"/>
                  <a:pt x="145" y="699"/>
                  <a:pt x="154" y="711"/>
                </a:cubicBezTo>
                <a:cubicBezTo>
                  <a:pt x="164" y="723"/>
                  <a:pt x="177" y="730"/>
                  <a:pt x="193" y="730"/>
                </a:cubicBezTo>
                <a:cubicBezTo>
                  <a:pt x="210" y="730"/>
                  <a:pt x="223" y="724"/>
                  <a:pt x="233" y="712"/>
                </a:cubicBezTo>
                <a:cubicBezTo>
                  <a:pt x="243" y="700"/>
                  <a:pt x="249" y="685"/>
                  <a:pt x="249" y="666"/>
                </a:cubicBezTo>
                <a:lnTo>
                  <a:pt x="249" y="639"/>
                </a:lnTo>
                <a:close/>
                <a:moveTo>
                  <a:pt x="248" y="553"/>
                </a:moveTo>
                <a:lnTo>
                  <a:pt x="248" y="553"/>
                </a:lnTo>
                <a:lnTo>
                  <a:pt x="296" y="553"/>
                </a:lnTo>
                <a:lnTo>
                  <a:pt x="296" y="746"/>
                </a:lnTo>
                <a:cubicBezTo>
                  <a:pt x="296" y="823"/>
                  <a:pt x="257" y="862"/>
                  <a:pt x="179" y="862"/>
                </a:cubicBezTo>
                <a:cubicBezTo>
                  <a:pt x="152" y="862"/>
                  <a:pt x="128" y="857"/>
                  <a:pt x="108" y="848"/>
                </a:cubicBezTo>
                <a:lnTo>
                  <a:pt x="108" y="804"/>
                </a:lnTo>
                <a:cubicBezTo>
                  <a:pt x="131" y="817"/>
                  <a:pt x="153" y="824"/>
                  <a:pt x="173" y="824"/>
                </a:cubicBezTo>
                <a:cubicBezTo>
                  <a:pt x="223" y="824"/>
                  <a:pt x="248" y="799"/>
                  <a:pt x="248" y="750"/>
                </a:cubicBezTo>
                <a:lnTo>
                  <a:pt x="248" y="727"/>
                </a:lnTo>
                <a:lnTo>
                  <a:pt x="247" y="727"/>
                </a:lnTo>
                <a:cubicBezTo>
                  <a:pt x="232" y="754"/>
                  <a:pt x="208" y="768"/>
                  <a:pt x="176" y="768"/>
                </a:cubicBezTo>
                <a:cubicBezTo>
                  <a:pt x="151" y="768"/>
                  <a:pt x="130" y="758"/>
                  <a:pt x="115" y="740"/>
                </a:cubicBezTo>
                <a:cubicBezTo>
                  <a:pt x="99" y="721"/>
                  <a:pt x="91" y="696"/>
                  <a:pt x="91" y="664"/>
                </a:cubicBezTo>
                <a:cubicBezTo>
                  <a:pt x="91" y="629"/>
                  <a:pt x="99" y="600"/>
                  <a:pt x="116" y="579"/>
                </a:cubicBezTo>
                <a:cubicBezTo>
                  <a:pt x="133" y="558"/>
                  <a:pt x="156" y="548"/>
                  <a:pt x="186" y="548"/>
                </a:cubicBezTo>
                <a:cubicBezTo>
                  <a:pt x="213" y="548"/>
                  <a:pt x="234" y="559"/>
                  <a:pt x="247" y="582"/>
                </a:cubicBezTo>
                <a:lnTo>
                  <a:pt x="248" y="582"/>
                </a:lnTo>
                <a:lnTo>
                  <a:pt x="248" y="553"/>
                </a:lnTo>
                <a:close/>
                <a:moveTo>
                  <a:pt x="0" y="763"/>
                </a:moveTo>
                <a:lnTo>
                  <a:pt x="0" y="763"/>
                </a:lnTo>
                <a:lnTo>
                  <a:pt x="50" y="763"/>
                </a:lnTo>
                <a:lnTo>
                  <a:pt x="50" y="469"/>
                </a:lnTo>
                <a:lnTo>
                  <a:pt x="0" y="469"/>
                </a:lnTo>
                <a:lnTo>
                  <a:pt x="0" y="763"/>
                </a:lnTo>
                <a:close/>
                <a:moveTo>
                  <a:pt x="1710" y="142"/>
                </a:moveTo>
                <a:lnTo>
                  <a:pt x="1710" y="142"/>
                </a:lnTo>
                <a:lnTo>
                  <a:pt x="1710" y="105"/>
                </a:lnTo>
                <a:lnTo>
                  <a:pt x="1660" y="105"/>
                </a:lnTo>
                <a:lnTo>
                  <a:pt x="1660" y="43"/>
                </a:lnTo>
                <a:lnTo>
                  <a:pt x="1613" y="56"/>
                </a:lnTo>
                <a:lnTo>
                  <a:pt x="1613" y="105"/>
                </a:lnTo>
                <a:lnTo>
                  <a:pt x="1579" y="105"/>
                </a:lnTo>
                <a:lnTo>
                  <a:pt x="1577" y="105"/>
                </a:lnTo>
                <a:lnTo>
                  <a:pt x="1530" y="105"/>
                </a:lnTo>
                <a:lnTo>
                  <a:pt x="1530" y="76"/>
                </a:lnTo>
                <a:cubicBezTo>
                  <a:pt x="1530" y="50"/>
                  <a:pt x="1542" y="37"/>
                  <a:pt x="1565" y="37"/>
                </a:cubicBezTo>
                <a:cubicBezTo>
                  <a:pt x="1573" y="37"/>
                  <a:pt x="1580" y="39"/>
                  <a:pt x="1587" y="43"/>
                </a:cubicBezTo>
                <a:lnTo>
                  <a:pt x="1587" y="4"/>
                </a:lnTo>
                <a:cubicBezTo>
                  <a:pt x="1580" y="1"/>
                  <a:pt x="1570" y="0"/>
                  <a:pt x="1559" y="0"/>
                </a:cubicBezTo>
                <a:cubicBezTo>
                  <a:pt x="1537" y="0"/>
                  <a:pt x="1519" y="6"/>
                  <a:pt x="1504" y="18"/>
                </a:cubicBezTo>
                <a:cubicBezTo>
                  <a:pt x="1490" y="31"/>
                  <a:pt x="1483" y="48"/>
                  <a:pt x="1483" y="71"/>
                </a:cubicBezTo>
                <a:lnTo>
                  <a:pt x="1483" y="105"/>
                </a:lnTo>
                <a:lnTo>
                  <a:pt x="1447" y="105"/>
                </a:lnTo>
                <a:lnTo>
                  <a:pt x="1447" y="142"/>
                </a:lnTo>
                <a:lnTo>
                  <a:pt x="1483" y="142"/>
                </a:lnTo>
                <a:lnTo>
                  <a:pt x="1483" y="315"/>
                </a:lnTo>
                <a:lnTo>
                  <a:pt x="1530" y="315"/>
                </a:lnTo>
                <a:lnTo>
                  <a:pt x="1530" y="142"/>
                </a:lnTo>
                <a:lnTo>
                  <a:pt x="1577" y="142"/>
                </a:lnTo>
                <a:lnTo>
                  <a:pt x="1579" y="142"/>
                </a:lnTo>
                <a:lnTo>
                  <a:pt x="1613" y="142"/>
                </a:lnTo>
                <a:lnTo>
                  <a:pt x="1613" y="261"/>
                </a:lnTo>
                <a:cubicBezTo>
                  <a:pt x="1613" y="300"/>
                  <a:pt x="1633" y="319"/>
                  <a:pt x="1674" y="319"/>
                </a:cubicBezTo>
                <a:cubicBezTo>
                  <a:pt x="1689" y="319"/>
                  <a:pt x="1701" y="317"/>
                  <a:pt x="1710" y="312"/>
                </a:cubicBezTo>
                <a:lnTo>
                  <a:pt x="1710" y="275"/>
                </a:lnTo>
                <a:cubicBezTo>
                  <a:pt x="1705" y="279"/>
                  <a:pt x="1698" y="282"/>
                  <a:pt x="1689" y="282"/>
                </a:cubicBezTo>
                <a:cubicBezTo>
                  <a:pt x="1679" y="282"/>
                  <a:pt x="1671" y="279"/>
                  <a:pt x="1667" y="274"/>
                </a:cubicBezTo>
                <a:cubicBezTo>
                  <a:pt x="1662" y="268"/>
                  <a:pt x="1660" y="259"/>
                  <a:pt x="1660" y="247"/>
                </a:cubicBezTo>
                <a:lnTo>
                  <a:pt x="1660" y="142"/>
                </a:lnTo>
                <a:lnTo>
                  <a:pt x="1710" y="142"/>
                </a:lnTo>
                <a:close/>
                <a:moveTo>
                  <a:pt x="1383" y="210"/>
                </a:moveTo>
                <a:lnTo>
                  <a:pt x="1383" y="210"/>
                </a:lnTo>
                <a:cubicBezTo>
                  <a:pt x="1383" y="187"/>
                  <a:pt x="1378" y="169"/>
                  <a:pt x="1368" y="157"/>
                </a:cubicBezTo>
                <a:cubicBezTo>
                  <a:pt x="1358" y="144"/>
                  <a:pt x="1343" y="138"/>
                  <a:pt x="1325" y="138"/>
                </a:cubicBezTo>
                <a:cubicBezTo>
                  <a:pt x="1306" y="138"/>
                  <a:pt x="1291" y="144"/>
                  <a:pt x="1281" y="157"/>
                </a:cubicBezTo>
                <a:cubicBezTo>
                  <a:pt x="1270" y="170"/>
                  <a:pt x="1264" y="188"/>
                  <a:pt x="1264" y="211"/>
                </a:cubicBezTo>
                <a:cubicBezTo>
                  <a:pt x="1264" y="233"/>
                  <a:pt x="1270" y="250"/>
                  <a:pt x="1281" y="263"/>
                </a:cubicBezTo>
                <a:cubicBezTo>
                  <a:pt x="1292" y="276"/>
                  <a:pt x="1306" y="282"/>
                  <a:pt x="1325" y="282"/>
                </a:cubicBezTo>
                <a:cubicBezTo>
                  <a:pt x="1343" y="282"/>
                  <a:pt x="1358" y="276"/>
                  <a:pt x="1368" y="263"/>
                </a:cubicBezTo>
                <a:cubicBezTo>
                  <a:pt x="1378" y="251"/>
                  <a:pt x="1383" y="233"/>
                  <a:pt x="1383" y="210"/>
                </a:cubicBezTo>
                <a:close/>
                <a:moveTo>
                  <a:pt x="1404" y="129"/>
                </a:moveTo>
                <a:lnTo>
                  <a:pt x="1404" y="129"/>
                </a:lnTo>
                <a:cubicBezTo>
                  <a:pt x="1423" y="148"/>
                  <a:pt x="1432" y="175"/>
                  <a:pt x="1432" y="209"/>
                </a:cubicBezTo>
                <a:cubicBezTo>
                  <a:pt x="1432" y="242"/>
                  <a:pt x="1422" y="269"/>
                  <a:pt x="1402" y="289"/>
                </a:cubicBezTo>
                <a:cubicBezTo>
                  <a:pt x="1382" y="310"/>
                  <a:pt x="1356" y="320"/>
                  <a:pt x="1322" y="320"/>
                </a:cubicBezTo>
                <a:cubicBezTo>
                  <a:pt x="1290" y="320"/>
                  <a:pt x="1264" y="310"/>
                  <a:pt x="1245" y="290"/>
                </a:cubicBezTo>
                <a:cubicBezTo>
                  <a:pt x="1225" y="271"/>
                  <a:pt x="1216" y="245"/>
                  <a:pt x="1216" y="212"/>
                </a:cubicBezTo>
                <a:cubicBezTo>
                  <a:pt x="1216" y="177"/>
                  <a:pt x="1226" y="149"/>
                  <a:pt x="1246" y="129"/>
                </a:cubicBezTo>
                <a:cubicBezTo>
                  <a:pt x="1266" y="110"/>
                  <a:pt x="1293" y="100"/>
                  <a:pt x="1327" y="100"/>
                </a:cubicBezTo>
                <a:cubicBezTo>
                  <a:pt x="1360" y="100"/>
                  <a:pt x="1386" y="109"/>
                  <a:pt x="1404" y="129"/>
                </a:cubicBezTo>
                <a:close/>
                <a:moveTo>
                  <a:pt x="1172" y="217"/>
                </a:moveTo>
                <a:lnTo>
                  <a:pt x="1172" y="217"/>
                </a:lnTo>
                <a:cubicBezTo>
                  <a:pt x="1167" y="212"/>
                  <a:pt x="1161" y="208"/>
                  <a:pt x="1154" y="204"/>
                </a:cubicBezTo>
                <a:cubicBezTo>
                  <a:pt x="1147" y="200"/>
                  <a:pt x="1139" y="197"/>
                  <a:pt x="1129" y="193"/>
                </a:cubicBezTo>
                <a:cubicBezTo>
                  <a:pt x="1123" y="191"/>
                  <a:pt x="1117" y="188"/>
                  <a:pt x="1111" y="186"/>
                </a:cubicBezTo>
                <a:cubicBezTo>
                  <a:pt x="1106" y="184"/>
                  <a:pt x="1102" y="182"/>
                  <a:pt x="1098" y="180"/>
                </a:cubicBezTo>
                <a:cubicBezTo>
                  <a:pt x="1094" y="177"/>
                  <a:pt x="1091" y="175"/>
                  <a:pt x="1089" y="172"/>
                </a:cubicBezTo>
                <a:cubicBezTo>
                  <a:pt x="1087" y="168"/>
                  <a:pt x="1086" y="165"/>
                  <a:pt x="1086" y="160"/>
                </a:cubicBezTo>
                <a:cubicBezTo>
                  <a:pt x="1086" y="156"/>
                  <a:pt x="1087" y="153"/>
                  <a:pt x="1089" y="150"/>
                </a:cubicBezTo>
                <a:cubicBezTo>
                  <a:pt x="1091" y="147"/>
                  <a:pt x="1094" y="144"/>
                  <a:pt x="1097" y="142"/>
                </a:cubicBezTo>
                <a:cubicBezTo>
                  <a:pt x="1101" y="140"/>
                  <a:pt x="1105" y="138"/>
                  <a:pt x="1110" y="137"/>
                </a:cubicBezTo>
                <a:cubicBezTo>
                  <a:pt x="1115" y="136"/>
                  <a:pt x="1120" y="135"/>
                  <a:pt x="1126" y="135"/>
                </a:cubicBezTo>
                <a:cubicBezTo>
                  <a:pt x="1145" y="135"/>
                  <a:pt x="1162" y="140"/>
                  <a:pt x="1177" y="150"/>
                </a:cubicBezTo>
                <a:lnTo>
                  <a:pt x="1177" y="109"/>
                </a:lnTo>
                <a:cubicBezTo>
                  <a:pt x="1162" y="103"/>
                  <a:pt x="1144" y="100"/>
                  <a:pt x="1125" y="100"/>
                </a:cubicBezTo>
                <a:cubicBezTo>
                  <a:pt x="1114" y="100"/>
                  <a:pt x="1103" y="101"/>
                  <a:pt x="1093" y="104"/>
                </a:cubicBezTo>
                <a:cubicBezTo>
                  <a:pt x="1083" y="106"/>
                  <a:pt x="1074" y="110"/>
                  <a:pt x="1065" y="116"/>
                </a:cubicBezTo>
                <a:cubicBezTo>
                  <a:pt x="1057" y="121"/>
                  <a:pt x="1051" y="127"/>
                  <a:pt x="1046" y="135"/>
                </a:cubicBezTo>
                <a:cubicBezTo>
                  <a:pt x="1041" y="143"/>
                  <a:pt x="1039" y="152"/>
                  <a:pt x="1039" y="162"/>
                </a:cubicBezTo>
                <a:cubicBezTo>
                  <a:pt x="1039" y="170"/>
                  <a:pt x="1040" y="177"/>
                  <a:pt x="1043" y="183"/>
                </a:cubicBezTo>
                <a:cubicBezTo>
                  <a:pt x="1045" y="190"/>
                  <a:pt x="1048" y="195"/>
                  <a:pt x="1053" y="200"/>
                </a:cubicBezTo>
                <a:cubicBezTo>
                  <a:pt x="1057" y="205"/>
                  <a:pt x="1063" y="209"/>
                  <a:pt x="1070" y="213"/>
                </a:cubicBezTo>
                <a:cubicBezTo>
                  <a:pt x="1077" y="217"/>
                  <a:pt x="1085" y="220"/>
                  <a:pt x="1093" y="224"/>
                </a:cubicBezTo>
                <a:cubicBezTo>
                  <a:pt x="1100" y="226"/>
                  <a:pt x="1107" y="229"/>
                  <a:pt x="1112" y="231"/>
                </a:cubicBezTo>
                <a:cubicBezTo>
                  <a:pt x="1118" y="233"/>
                  <a:pt x="1123" y="235"/>
                  <a:pt x="1127" y="238"/>
                </a:cubicBezTo>
                <a:cubicBezTo>
                  <a:pt x="1131" y="240"/>
                  <a:pt x="1135" y="243"/>
                  <a:pt x="1137" y="247"/>
                </a:cubicBezTo>
                <a:cubicBezTo>
                  <a:pt x="1140" y="250"/>
                  <a:pt x="1141" y="254"/>
                  <a:pt x="1141" y="259"/>
                </a:cubicBezTo>
                <a:cubicBezTo>
                  <a:pt x="1141" y="276"/>
                  <a:pt x="1126" y="284"/>
                  <a:pt x="1098" y="284"/>
                </a:cubicBezTo>
                <a:cubicBezTo>
                  <a:pt x="1076" y="284"/>
                  <a:pt x="1057" y="278"/>
                  <a:pt x="1039" y="264"/>
                </a:cubicBezTo>
                <a:lnTo>
                  <a:pt x="1039" y="308"/>
                </a:lnTo>
                <a:cubicBezTo>
                  <a:pt x="1056" y="316"/>
                  <a:pt x="1076" y="320"/>
                  <a:pt x="1099" y="320"/>
                </a:cubicBezTo>
                <a:cubicBezTo>
                  <a:pt x="1110" y="320"/>
                  <a:pt x="1122" y="318"/>
                  <a:pt x="1132" y="316"/>
                </a:cubicBezTo>
                <a:cubicBezTo>
                  <a:pt x="1143" y="313"/>
                  <a:pt x="1153" y="309"/>
                  <a:pt x="1161" y="304"/>
                </a:cubicBezTo>
                <a:cubicBezTo>
                  <a:pt x="1169" y="299"/>
                  <a:pt x="1176" y="292"/>
                  <a:pt x="1181" y="285"/>
                </a:cubicBezTo>
                <a:cubicBezTo>
                  <a:pt x="1185" y="277"/>
                  <a:pt x="1188" y="267"/>
                  <a:pt x="1188" y="257"/>
                </a:cubicBezTo>
                <a:cubicBezTo>
                  <a:pt x="1188" y="248"/>
                  <a:pt x="1187" y="240"/>
                  <a:pt x="1184" y="234"/>
                </a:cubicBezTo>
                <a:cubicBezTo>
                  <a:pt x="1181" y="228"/>
                  <a:pt x="1177" y="222"/>
                  <a:pt x="1172" y="217"/>
                </a:cubicBezTo>
                <a:close/>
                <a:moveTo>
                  <a:pt x="840" y="211"/>
                </a:moveTo>
                <a:lnTo>
                  <a:pt x="840" y="211"/>
                </a:lnTo>
                <a:cubicBezTo>
                  <a:pt x="840" y="233"/>
                  <a:pt x="845" y="250"/>
                  <a:pt x="856" y="263"/>
                </a:cubicBezTo>
                <a:cubicBezTo>
                  <a:pt x="867" y="276"/>
                  <a:pt x="882" y="282"/>
                  <a:pt x="900" y="282"/>
                </a:cubicBezTo>
                <a:cubicBezTo>
                  <a:pt x="919" y="282"/>
                  <a:pt x="933" y="276"/>
                  <a:pt x="943" y="263"/>
                </a:cubicBezTo>
                <a:cubicBezTo>
                  <a:pt x="954" y="251"/>
                  <a:pt x="959" y="233"/>
                  <a:pt x="959" y="210"/>
                </a:cubicBezTo>
                <a:cubicBezTo>
                  <a:pt x="959" y="187"/>
                  <a:pt x="954" y="169"/>
                  <a:pt x="943" y="157"/>
                </a:cubicBezTo>
                <a:cubicBezTo>
                  <a:pt x="933" y="144"/>
                  <a:pt x="919" y="138"/>
                  <a:pt x="900" y="138"/>
                </a:cubicBezTo>
                <a:cubicBezTo>
                  <a:pt x="882" y="138"/>
                  <a:pt x="867" y="144"/>
                  <a:pt x="856" y="157"/>
                </a:cubicBezTo>
                <a:cubicBezTo>
                  <a:pt x="845" y="170"/>
                  <a:pt x="840" y="188"/>
                  <a:pt x="840" y="211"/>
                </a:cubicBezTo>
                <a:close/>
                <a:moveTo>
                  <a:pt x="820" y="290"/>
                </a:moveTo>
                <a:lnTo>
                  <a:pt x="820" y="290"/>
                </a:lnTo>
                <a:cubicBezTo>
                  <a:pt x="801" y="271"/>
                  <a:pt x="791" y="245"/>
                  <a:pt x="791" y="212"/>
                </a:cubicBezTo>
                <a:cubicBezTo>
                  <a:pt x="791" y="177"/>
                  <a:pt x="801" y="149"/>
                  <a:pt x="822" y="129"/>
                </a:cubicBezTo>
                <a:cubicBezTo>
                  <a:pt x="842" y="110"/>
                  <a:pt x="869" y="100"/>
                  <a:pt x="903" y="100"/>
                </a:cubicBezTo>
                <a:cubicBezTo>
                  <a:pt x="936" y="100"/>
                  <a:pt x="962" y="109"/>
                  <a:pt x="980" y="129"/>
                </a:cubicBezTo>
                <a:cubicBezTo>
                  <a:pt x="998" y="148"/>
                  <a:pt x="1007" y="175"/>
                  <a:pt x="1007" y="209"/>
                </a:cubicBezTo>
                <a:cubicBezTo>
                  <a:pt x="1007" y="242"/>
                  <a:pt x="997" y="269"/>
                  <a:pt x="978" y="289"/>
                </a:cubicBezTo>
                <a:cubicBezTo>
                  <a:pt x="958" y="310"/>
                  <a:pt x="931" y="320"/>
                  <a:pt x="898" y="320"/>
                </a:cubicBezTo>
                <a:cubicBezTo>
                  <a:pt x="866" y="320"/>
                  <a:pt x="840" y="310"/>
                  <a:pt x="820" y="290"/>
                </a:cubicBezTo>
                <a:close/>
                <a:moveTo>
                  <a:pt x="701" y="214"/>
                </a:moveTo>
                <a:lnTo>
                  <a:pt x="701" y="214"/>
                </a:lnTo>
                <a:cubicBezTo>
                  <a:pt x="701" y="192"/>
                  <a:pt x="706" y="175"/>
                  <a:pt x="715" y="162"/>
                </a:cubicBezTo>
                <a:cubicBezTo>
                  <a:pt x="724" y="150"/>
                  <a:pt x="736" y="143"/>
                  <a:pt x="750" y="143"/>
                </a:cubicBezTo>
                <a:cubicBezTo>
                  <a:pt x="761" y="143"/>
                  <a:pt x="769" y="145"/>
                  <a:pt x="775" y="150"/>
                </a:cubicBezTo>
                <a:lnTo>
                  <a:pt x="775" y="105"/>
                </a:lnTo>
                <a:cubicBezTo>
                  <a:pt x="771" y="102"/>
                  <a:pt x="764" y="101"/>
                  <a:pt x="755" y="101"/>
                </a:cubicBezTo>
                <a:cubicBezTo>
                  <a:pt x="743" y="101"/>
                  <a:pt x="733" y="105"/>
                  <a:pt x="723" y="113"/>
                </a:cubicBezTo>
                <a:cubicBezTo>
                  <a:pt x="713" y="122"/>
                  <a:pt x="706" y="133"/>
                  <a:pt x="702" y="148"/>
                </a:cubicBezTo>
                <a:lnTo>
                  <a:pt x="701" y="148"/>
                </a:lnTo>
                <a:lnTo>
                  <a:pt x="701" y="105"/>
                </a:lnTo>
                <a:lnTo>
                  <a:pt x="653" y="105"/>
                </a:lnTo>
                <a:lnTo>
                  <a:pt x="653" y="315"/>
                </a:lnTo>
                <a:lnTo>
                  <a:pt x="701" y="315"/>
                </a:lnTo>
                <a:lnTo>
                  <a:pt x="701" y="214"/>
                </a:lnTo>
                <a:close/>
                <a:moveTo>
                  <a:pt x="610" y="264"/>
                </a:moveTo>
                <a:lnTo>
                  <a:pt x="610" y="264"/>
                </a:lnTo>
                <a:cubicBezTo>
                  <a:pt x="595" y="276"/>
                  <a:pt x="579" y="282"/>
                  <a:pt x="561" y="282"/>
                </a:cubicBezTo>
                <a:cubicBezTo>
                  <a:pt x="541" y="282"/>
                  <a:pt x="525" y="276"/>
                  <a:pt x="513" y="263"/>
                </a:cubicBezTo>
                <a:cubicBezTo>
                  <a:pt x="501" y="250"/>
                  <a:pt x="495" y="233"/>
                  <a:pt x="495" y="212"/>
                </a:cubicBezTo>
                <a:cubicBezTo>
                  <a:pt x="495" y="189"/>
                  <a:pt x="501" y="172"/>
                  <a:pt x="514" y="158"/>
                </a:cubicBezTo>
                <a:cubicBezTo>
                  <a:pt x="527" y="144"/>
                  <a:pt x="543" y="138"/>
                  <a:pt x="563" y="138"/>
                </a:cubicBezTo>
                <a:cubicBezTo>
                  <a:pt x="580" y="138"/>
                  <a:pt x="595" y="143"/>
                  <a:pt x="610" y="154"/>
                </a:cubicBezTo>
                <a:lnTo>
                  <a:pt x="610" y="110"/>
                </a:lnTo>
                <a:cubicBezTo>
                  <a:pt x="595" y="103"/>
                  <a:pt x="579" y="100"/>
                  <a:pt x="559" y="100"/>
                </a:cubicBezTo>
                <a:cubicBezTo>
                  <a:pt x="525" y="100"/>
                  <a:pt x="497" y="110"/>
                  <a:pt x="477" y="131"/>
                </a:cubicBezTo>
                <a:cubicBezTo>
                  <a:pt x="456" y="152"/>
                  <a:pt x="446" y="180"/>
                  <a:pt x="446" y="215"/>
                </a:cubicBezTo>
                <a:cubicBezTo>
                  <a:pt x="446" y="246"/>
                  <a:pt x="456" y="271"/>
                  <a:pt x="475" y="290"/>
                </a:cubicBezTo>
                <a:cubicBezTo>
                  <a:pt x="494" y="310"/>
                  <a:pt x="519" y="320"/>
                  <a:pt x="550" y="320"/>
                </a:cubicBezTo>
                <a:cubicBezTo>
                  <a:pt x="573" y="320"/>
                  <a:pt x="593" y="315"/>
                  <a:pt x="610" y="305"/>
                </a:cubicBezTo>
                <a:lnTo>
                  <a:pt x="610" y="264"/>
                </a:lnTo>
                <a:close/>
                <a:moveTo>
                  <a:pt x="386" y="61"/>
                </a:moveTo>
                <a:lnTo>
                  <a:pt x="386" y="61"/>
                </a:lnTo>
                <a:cubicBezTo>
                  <a:pt x="394" y="61"/>
                  <a:pt x="401" y="58"/>
                  <a:pt x="407" y="53"/>
                </a:cubicBezTo>
                <a:cubicBezTo>
                  <a:pt x="412" y="47"/>
                  <a:pt x="415" y="41"/>
                  <a:pt x="415" y="34"/>
                </a:cubicBezTo>
                <a:cubicBezTo>
                  <a:pt x="415" y="26"/>
                  <a:pt x="412" y="19"/>
                  <a:pt x="407" y="14"/>
                </a:cubicBezTo>
                <a:cubicBezTo>
                  <a:pt x="401" y="9"/>
                  <a:pt x="394" y="7"/>
                  <a:pt x="386" y="7"/>
                </a:cubicBezTo>
                <a:cubicBezTo>
                  <a:pt x="378" y="7"/>
                  <a:pt x="372" y="9"/>
                  <a:pt x="366" y="14"/>
                </a:cubicBezTo>
                <a:cubicBezTo>
                  <a:pt x="360" y="19"/>
                  <a:pt x="358" y="26"/>
                  <a:pt x="358" y="34"/>
                </a:cubicBezTo>
                <a:cubicBezTo>
                  <a:pt x="358" y="41"/>
                  <a:pt x="360" y="48"/>
                  <a:pt x="366" y="53"/>
                </a:cubicBezTo>
                <a:cubicBezTo>
                  <a:pt x="372" y="58"/>
                  <a:pt x="378" y="61"/>
                  <a:pt x="386" y="61"/>
                </a:cubicBezTo>
                <a:close/>
                <a:moveTo>
                  <a:pt x="362" y="315"/>
                </a:moveTo>
                <a:lnTo>
                  <a:pt x="362" y="315"/>
                </a:lnTo>
                <a:lnTo>
                  <a:pt x="410" y="315"/>
                </a:lnTo>
                <a:lnTo>
                  <a:pt x="410" y="105"/>
                </a:lnTo>
                <a:lnTo>
                  <a:pt x="362" y="105"/>
                </a:lnTo>
                <a:lnTo>
                  <a:pt x="362" y="315"/>
                </a:lnTo>
                <a:close/>
                <a:moveTo>
                  <a:pt x="249" y="21"/>
                </a:moveTo>
                <a:lnTo>
                  <a:pt x="249" y="21"/>
                </a:lnTo>
                <a:lnTo>
                  <a:pt x="316" y="21"/>
                </a:lnTo>
                <a:lnTo>
                  <a:pt x="316" y="315"/>
                </a:lnTo>
                <a:lnTo>
                  <a:pt x="267" y="315"/>
                </a:lnTo>
                <a:lnTo>
                  <a:pt x="267" y="124"/>
                </a:lnTo>
                <a:cubicBezTo>
                  <a:pt x="267" y="109"/>
                  <a:pt x="268" y="90"/>
                  <a:pt x="270" y="67"/>
                </a:cubicBezTo>
                <a:lnTo>
                  <a:pt x="269" y="67"/>
                </a:lnTo>
                <a:cubicBezTo>
                  <a:pt x="266" y="80"/>
                  <a:pt x="264" y="89"/>
                  <a:pt x="261" y="95"/>
                </a:cubicBezTo>
                <a:lnTo>
                  <a:pt x="173" y="315"/>
                </a:lnTo>
                <a:lnTo>
                  <a:pt x="140" y="315"/>
                </a:lnTo>
                <a:lnTo>
                  <a:pt x="52" y="96"/>
                </a:lnTo>
                <a:cubicBezTo>
                  <a:pt x="49" y="90"/>
                  <a:pt x="47" y="80"/>
                  <a:pt x="44" y="67"/>
                </a:cubicBezTo>
                <a:lnTo>
                  <a:pt x="43" y="67"/>
                </a:lnTo>
                <a:cubicBezTo>
                  <a:pt x="44" y="79"/>
                  <a:pt x="45" y="98"/>
                  <a:pt x="45" y="125"/>
                </a:cubicBezTo>
                <a:lnTo>
                  <a:pt x="45" y="315"/>
                </a:lnTo>
                <a:lnTo>
                  <a:pt x="0" y="315"/>
                </a:lnTo>
                <a:lnTo>
                  <a:pt x="0" y="21"/>
                </a:lnTo>
                <a:lnTo>
                  <a:pt x="68" y="21"/>
                </a:lnTo>
                <a:lnTo>
                  <a:pt x="146" y="216"/>
                </a:lnTo>
                <a:cubicBezTo>
                  <a:pt x="152" y="231"/>
                  <a:pt x="155" y="243"/>
                  <a:pt x="157" y="250"/>
                </a:cubicBezTo>
                <a:lnTo>
                  <a:pt x="158" y="250"/>
                </a:lnTo>
                <a:cubicBezTo>
                  <a:pt x="163" y="235"/>
                  <a:pt x="167" y="223"/>
                  <a:pt x="171" y="216"/>
                </a:cubicBezTo>
                <a:lnTo>
                  <a:pt x="249" y="21"/>
                </a:lnTo>
                <a:close/>
              </a:path>
            </a:pathLst>
          </a:custGeom>
          <a:solidFill>
            <a:srgbClr val="D7312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7207643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2DBE4BB-02BC-403B-BD4E-F269E8077083}"/>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2335955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5" name="Picture Placeholder" descr="This photo is a 'placeholder' only. Drag or drop your photo here, or click and tap the center to insert a photo.">
            <a:extLst>
              <a:ext uri="{FF2B5EF4-FFF2-40B4-BE49-F238E27FC236}">
                <a16:creationId xmlns:a16="http://schemas.microsoft.com/office/drawing/2014/main" id="{AB7A8995-AE4E-430B-AF29-B4D106F867E8}"/>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15170057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700493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295567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8397602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13122780"/>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02735740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D83B0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F28077D6-7EB1-4B7E-84A0-48374B645BA8}"/>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93850431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E924359-C8C2-4219-A048-2F828396910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417017" y="-10886"/>
            <a:ext cx="7787832" cy="6881400"/>
          </a:xfrm>
          <a:prstGeom prst="rect">
            <a:avLst/>
          </a:prstGeom>
        </p:spPr>
      </p:pic>
      <p:sp>
        <p:nvSpPr>
          <p:cNvPr id="2" name="Title 1"/>
          <p:cNvSpPr>
            <a:spLocks noGrp="1"/>
          </p:cNvSpPr>
          <p:nvPr>
            <p:ph type="title" hasCustomPrompt="1"/>
          </p:nvPr>
        </p:nvSpPr>
        <p:spPr>
          <a:xfrm>
            <a:off x="585216" y="3033223"/>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55107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3" orient="horz" pos="1910" userDrawn="1">
          <p15:clr>
            <a:srgbClr val="5ACBF0"/>
          </p15:clr>
        </p15:guide>
        <p15:guide id="4" orient="horz" pos="2505" userDrawn="1">
          <p15:clr>
            <a:srgbClr val="5ACBF0"/>
          </p15:clr>
        </p15:guide>
        <p15:guide id="5" pos="3840"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pic>
        <p:nvPicPr>
          <p:cNvPr id="4" name="Picture 3" descr="Microsoft Ignite cube graphic">
            <a:extLst>
              <a:ext uri="{FF2B5EF4-FFF2-40B4-BE49-F238E27FC236}">
                <a16:creationId xmlns:a16="http://schemas.microsoft.com/office/drawing/2014/main" id="{30EEB0D1-1E0C-44AC-A84C-4B781152A448}"/>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5ACBF0"/>
          </p15:clr>
        </p15:guide>
        <p15:guide id="3" orient="horz" pos="1911"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Picture 6" descr="Microsoft Ignite cube graphic">
            <a:extLst>
              <a:ext uri="{FF2B5EF4-FFF2-40B4-BE49-F238E27FC236}">
                <a16:creationId xmlns:a16="http://schemas.microsoft.com/office/drawing/2014/main" id="{401D67D2-C1F9-48BE-931F-741D00A15B06}"/>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091552" y="0"/>
            <a:ext cx="8100447"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userDrawn="1">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1"/>
      </p:bgRef>
    </p:bg>
    <p:spTree>
      <p:nvGrpSpPr>
        <p:cNvPr id="1" name=""/>
        <p:cNvGrpSpPr/>
        <p:nvPr/>
      </p:nvGrpSpPr>
      <p:grpSpPr>
        <a:xfrm>
          <a:off x="0" y="0"/>
          <a:ext cx="0" cy="0"/>
          <a:chOff x="0" y="0"/>
          <a:chExt cx="0" cy="0"/>
        </a:xfrm>
      </p:grpSpPr>
      <p:pic>
        <p:nvPicPr>
          <p:cNvPr id="7" name="Picture 6" descr="Microsoft Ignite cube graphic">
            <a:extLst>
              <a:ext uri="{FF2B5EF4-FFF2-40B4-BE49-F238E27FC236}">
                <a16:creationId xmlns:a16="http://schemas.microsoft.com/office/drawing/2014/main" id="{AEB1E43F-243E-134D-9418-B32A73E0E48E}"/>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138046" y="0"/>
            <a:ext cx="8053953"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5" name="Freeform 5" descr="Microsoft Ignite logo">
            <a:extLst>
              <a:ext uri="{FF2B5EF4-FFF2-40B4-BE49-F238E27FC236}">
                <a16:creationId xmlns:a16="http://schemas.microsoft.com/office/drawing/2014/main" id="{D47C6F66-CC29-4F66-9643-C652E6794768}"/>
              </a:ext>
            </a:extLst>
          </p:cNvPr>
          <p:cNvSpPr>
            <a:spLocks noEditPoints="1"/>
          </p:cNvSpPr>
          <p:nvPr userDrawn="1"/>
        </p:nvSpPr>
        <p:spPr bwMode="black">
          <a:xfrm>
            <a:off x="593725" y="2865438"/>
            <a:ext cx="3040063" cy="1547813"/>
          </a:xfrm>
          <a:custGeom>
            <a:avLst/>
            <a:gdLst>
              <a:gd name="T0" fmla="*/ 882 w 1710"/>
              <a:gd name="T1" fmla="*/ 598 h 862"/>
              <a:gd name="T2" fmla="*/ 1008 w 1710"/>
              <a:gd name="T3" fmla="*/ 652 h 862"/>
              <a:gd name="T4" fmla="*/ 991 w 1710"/>
              <a:gd name="T5" fmla="*/ 711 h 862"/>
              <a:gd name="T6" fmla="*/ 845 w 1710"/>
              <a:gd name="T7" fmla="*/ 579 h 862"/>
              <a:gd name="T8" fmla="*/ 697 w 1710"/>
              <a:gd name="T9" fmla="*/ 504 h 862"/>
              <a:gd name="T10" fmla="*/ 697 w 1710"/>
              <a:gd name="T11" fmla="*/ 709 h 862"/>
              <a:gd name="T12" fmla="*/ 752 w 1710"/>
              <a:gd name="T13" fmla="*/ 722 h 862"/>
              <a:gd name="T14" fmla="*/ 745 w 1710"/>
              <a:gd name="T15" fmla="*/ 553 h 862"/>
              <a:gd name="T16" fmla="*/ 574 w 1710"/>
              <a:gd name="T17" fmla="*/ 482 h 862"/>
              <a:gd name="T18" fmla="*/ 623 w 1710"/>
              <a:gd name="T19" fmla="*/ 462 h 862"/>
              <a:gd name="T20" fmla="*/ 626 w 1710"/>
              <a:gd name="T21" fmla="*/ 553 h 862"/>
              <a:gd name="T22" fmla="*/ 394 w 1710"/>
              <a:gd name="T23" fmla="*/ 588 h 862"/>
              <a:gd name="T24" fmla="*/ 393 w 1710"/>
              <a:gd name="T25" fmla="*/ 763 h 862"/>
              <a:gd name="T26" fmla="*/ 485 w 1710"/>
              <a:gd name="T27" fmla="*/ 763 h 862"/>
              <a:gd name="T28" fmla="*/ 249 w 1710"/>
              <a:gd name="T29" fmla="*/ 639 h 862"/>
              <a:gd name="T30" fmla="*/ 140 w 1710"/>
              <a:gd name="T31" fmla="*/ 662 h 862"/>
              <a:gd name="T32" fmla="*/ 249 w 1710"/>
              <a:gd name="T33" fmla="*/ 639 h 862"/>
              <a:gd name="T34" fmla="*/ 179 w 1710"/>
              <a:gd name="T35" fmla="*/ 862 h 862"/>
              <a:gd name="T36" fmla="*/ 248 w 1710"/>
              <a:gd name="T37" fmla="*/ 727 h 862"/>
              <a:gd name="T38" fmla="*/ 116 w 1710"/>
              <a:gd name="T39" fmla="*/ 579 h 862"/>
              <a:gd name="T40" fmla="*/ 0 w 1710"/>
              <a:gd name="T41" fmla="*/ 763 h 862"/>
              <a:gd name="T42" fmla="*/ 0 w 1710"/>
              <a:gd name="T43" fmla="*/ 763 h 862"/>
              <a:gd name="T44" fmla="*/ 1660 w 1710"/>
              <a:gd name="T45" fmla="*/ 43 h 862"/>
              <a:gd name="T46" fmla="*/ 1530 w 1710"/>
              <a:gd name="T47" fmla="*/ 105 h 862"/>
              <a:gd name="T48" fmla="*/ 1559 w 1710"/>
              <a:gd name="T49" fmla="*/ 0 h 862"/>
              <a:gd name="T50" fmla="*/ 1447 w 1710"/>
              <a:gd name="T51" fmla="*/ 142 h 862"/>
              <a:gd name="T52" fmla="*/ 1577 w 1710"/>
              <a:gd name="T53" fmla="*/ 142 h 862"/>
              <a:gd name="T54" fmla="*/ 1710 w 1710"/>
              <a:gd name="T55" fmla="*/ 312 h 862"/>
              <a:gd name="T56" fmla="*/ 1660 w 1710"/>
              <a:gd name="T57" fmla="*/ 142 h 862"/>
              <a:gd name="T58" fmla="*/ 1325 w 1710"/>
              <a:gd name="T59" fmla="*/ 138 h 862"/>
              <a:gd name="T60" fmla="*/ 1368 w 1710"/>
              <a:gd name="T61" fmla="*/ 263 h 862"/>
              <a:gd name="T62" fmla="*/ 1402 w 1710"/>
              <a:gd name="T63" fmla="*/ 289 h 862"/>
              <a:gd name="T64" fmla="*/ 1327 w 1710"/>
              <a:gd name="T65" fmla="*/ 100 h 862"/>
              <a:gd name="T66" fmla="*/ 1129 w 1710"/>
              <a:gd name="T67" fmla="*/ 193 h 862"/>
              <a:gd name="T68" fmla="*/ 1089 w 1710"/>
              <a:gd name="T69" fmla="*/ 150 h 862"/>
              <a:gd name="T70" fmla="*/ 1177 w 1710"/>
              <a:gd name="T71" fmla="*/ 109 h 862"/>
              <a:gd name="T72" fmla="*/ 1039 w 1710"/>
              <a:gd name="T73" fmla="*/ 162 h 862"/>
              <a:gd name="T74" fmla="*/ 1112 w 1710"/>
              <a:gd name="T75" fmla="*/ 231 h 862"/>
              <a:gd name="T76" fmla="*/ 1039 w 1710"/>
              <a:gd name="T77" fmla="*/ 264 h 862"/>
              <a:gd name="T78" fmla="*/ 1181 w 1710"/>
              <a:gd name="T79" fmla="*/ 285 h 862"/>
              <a:gd name="T80" fmla="*/ 840 w 1710"/>
              <a:gd name="T81" fmla="*/ 211 h 862"/>
              <a:gd name="T82" fmla="*/ 943 w 1710"/>
              <a:gd name="T83" fmla="*/ 157 h 862"/>
              <a:gd name="T84" fmla="*/ 820 w 1710"/>
              <a:gd name="T85" fmla="*/ 290 h 862"/>
              <a:gd name="T86" fmla="*/ 1007 w 1710"/>
              <a:gd name="T87" fmla="*/ 209 h 862"/>
              <a:gd name="T88" fmla="*/ 701 w 1710"/>
              <a:gd name="T89" fmla="*/ 214 h 862"/>
              <a:gd name="T90" fmla="*/ 755 w 1710"/>
              <a:gd name="T91" fmla="*/ 101 h 862"/>
              <a:gd name="T92" fmla="*/ 653 w 1710"/>
              <a:gd name="T93" fmla="*/ 105 h 862"/>
              <a:gd name="T94" fmla="*/ 610 w 1710"/>
              <a:gd name="T95" fmla="*/ 264 h 862"/>
              <a:gd name="T96" fmla="*/ 563 w 1710"/>
              <a:gd name="T97" fmla="*/ 138 h 862"/>
              <a:gd name="T98" fmla="*/ 446 w 1710"/>
              <a:gd name="T99" fmla="*/ 215 h 862"/>
              <a:gd name="T100" fmla="*/ 386 w 1710"/>
              <a:gd name="T101" fmla="*/ 61 h 862"/>
              <a:gd name="T102" fmla="*/ 386 w 1710"/>
              <a:gd name="T103" fmla="*/ 7 h 862"/>
              <a:gd name="T104" fmla="*/ 362 w 1710"/>
              <a:gd name="T105" fmla="*/ 315 h 862"/>
              <a:gd name="T106" fmla="*/ 362 w 1710"/>
              <a:gd name="T107" fmla="*/ 315 h 862"/>
              <a:gd name="T108" fmla="*/ 267 w 1710"/>
              <a:gd name="T109" fmla="*/ 315 h 862"/>
              <a:gd name="T110" fmla="*/ 173 w 1710"/>
              <a:gd name="T111" fmla="*/ 315 h 862"/>
              <a:gd name="T112" fmla="*/ 45 w 1710"/>
              <a:gd name="T113" fmla="*/ 125 h 862"/>
              <a:gd name="T114" fmla="*/ 146 w 1710"/>
              <a:gd name="T115" fmla="*/ 216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10" h="862">
                <a:moveTo>
                  <a:pt x="962" y="637"/>
                </a:moveTo>
                <a:lnTo>
                  <a:pt x="962" y="637"/>
                </a:lnTo>
                <a:cubicBezTo>
                  <a:pt x="962" y="620"/>
                  <a:pt x="957" y="607"/>
                  <a:pt x="950" y="597"/>
                </a:cubicBezTo>
                <a:cubicBezTo>
                  <a:pt x="942" y="588"/>
                  <a:pt x="931" y="583"/>
                  <a:pt x="917" y="583"/>
                </a:cubicBezTo>
                <a:cubicBezTo>
                  <a:pt x="903" y="583"/>
                  <a:pt x="891" y="588"/>
                  <a:pt x="882" y="598"/>
                </a:cubicBezTo>
                <a:cubicBezTo>
                  <a:pt x="872" y="608"/>
                  <a:pt x="867" y="621"/>
                  <a:pt x="864" y="637"/>
                </a:cubicBezTo>
                <a:lnTo>
                  <a:pt x="962" y="637"/>
                </a:lnTo>
                <a:close/>
                <a:moveTo>
                  <a:pt x="984" y="575"/>
                </a:moveTo>
                <a:lnTo>
                  <a:pt x="984" y="575"/>
                </a:lnTo>
                <a:cubicBezTo>
                  <a:pt x="1000" y="594"/>
                  <a:pt x="1008" y="620"/>
                  <a:pt x="1008" y="652"/>
                </a:cubicBezTo>
                <a:lnTo>
                  <a:pt x="1008" y="671"/>
                </a:lnTo>
                <a:lnTo>
                  <a:pt x="864" y="671"/>
                </a:lnTo>
                <a:cubicBezTo>
                  <a:pt x="865" y="690"/>
                  <a:pt x="871" y="705"/>
                  <a:pt x="882" y="715"/>
                </a:cubicBezTo>
                <a:cubicBezTo>
                  <a:pt x="894" y="726"/>
                  <a:pt x="909" y="731"/>
                  <a:pt x="929" y="731"/>
                </a:cubicBezTo>
                <a:cubicBezTo>
                  <a:pt x="952" y="731"/>
                  <a:pt x="972" y="725"/>
                  <a:pt x="991" y="711"/>
                </a:cubicBezTo>
                <a:lnTo>
                  <a:pt x="991" y="750"/>
                </a:lnTo>
                <a:cubicBezTo>
                  <a:pt x="972" y="762"/>
                  <a:pt x="947" y="768"/>
                  <a:pt x="915" y="768"/>
                </a:cubicBezTo>
                <a:cubicBezTo>
                  <a:pt x="884" y="768"/>
                  <a:pt x="860" y="758"/>
                  <a:pt x="843" y="739"/>
                </a:cubicBezTo>
                <a:cubicBezTo>
                  <a:pt x="825" y="720"/>
                  <a:pt x="816" y="693"/>
                  <a:pt x="816" y="658"/>
                </a:cubicBezTo>
                <a:cubicBezTo>
                  <a:pt x="816" y="626"/>
                  <a:pt x="826" y="599"/>
                  <a:pt x="845" y="579"/>
                </a:cubicBezTo>
                <a:cubicBezTo>
                  <a:pt x="865" y="558"/>
                  <a:pt x="889" y="548"/>
                  <a:pt x="917" y="548"/>
                </a:cubicBezTo>
                <a:cubicBezTo>
                  <a:pt x="946" y="548"/>
                  <a:pt x="968" y="557"/>
                  <a:pt x="984" y="575"/>
                </a:cubicBezTo>
                <a:close/>
                <a:moveTo>
                  <a:pt x="745" y="491"/>
                </a:moveTo>
                <a:lnTo>
                  <a:pt x="745" y="491"/>
                </a:lnTo>
                <a:lnTo>
                  <a:pt x="697" y="504"/>
                </a:lnTo>
                <a:lnTo>
                  <a:pt x="697" y="553"/>
                </a:lnTo>
                <a:lnTo>
                  <a:pt x="662" y="553"/>
                </a:lnTo>
                <a:lnTo>
                  <a:pt x="662" y="590"/>
                </a:lnTo>
                <a:lnTo>
                  <a:pt x="697" y="590"/>
                </a:lnTo>
                <a:lnTo>
                  <a:pt x="697" y="709"/>
                </a:lnTo>
                <a:cubicBezTo>
                  <a:pt x="697" y="748"/>
                  <a:pt x="718" y="767"/>
                  <a:pt x="758" y="767"/>
                </a:cubicBezTo>
                <a:cubicBezTo>
                  <a:pt x="774" y="767"/>
                  <a:pt x="786" y="765"/>
                  <a:pt x="795" y="760"/>
                </a:cubicBezTo>
                <a:lnTo>
                  <a:pt x="795" y="723"/>
                </a:lnTo>
                <a:cubicBezTo>
                  <a:pt x="789" y="727"/>
                  <a:pt x="782" y="730"/>
                  <a:pt x="774" y="730"/>
                </a:cubicBezTo>
                <a:cubicBezTo>
                  <a:pt x="764" y="730"/>
                  <a:pt x="756" y="727"/>
                  <a:pt x="752" y="722"/>
                </a:cubicBezTo>
                <a:cubicBezTo>
                  <a:pt x="747" y="716"/>
                  <a:pt x="745" y="707"/>
                  <a:pt x="745" y="695"/>
                </a:cubicBezTo>
                <a:lnTo>
                  <a:pt x="745" y="590"/>
                </a:lnTo>
                <a:lnTo>
                  <a:pt x="795" y="590"/>
                </a:lnTo>
                <a:lnTo>
                  <a:pt x="795" y="553"/>
                </a:lnTo>
                <a:lnTo>
                  <a:pt x="745" y="553"/>
                </a:lnTo>
                <a:lnTo>
                  <a:pt x="745" y="491"/>
                </a:lnTo>
                <a:close/>
                <a:moveTo>
                  <a:pt x="602" y="454"/>
                </a:moveTo>
                <a:lnTo>
                  <a:pt x="602" y="454"/>
                </a:lnTo>
                <a:cubicBezTo>
                  <a:pt x="595" y="454"/>
                  <a:pt x="588" y="457"/>
                  <a:pt x="582" y="462"/>
                </a:cubicBezTo>
                <a:cubicBezTo>
                  <a:pt x="577" y="467"/>
                  <a:pt x="574" y="474"/>
                  <a:pt x="574" y="482"/>
                </a:cubicBezTo>
                <a:cubicBezTo>
                  <a:pt x="574" y="489"/>
                  <a:pt x="577" y="496"/>
                  <a:pt x="582" y="501"/>
                </a:cubicBezTo>
                <a:cubicBezTo>
                  <a:pt x="588" y="506"/>
                  <a:pt x="595" y="509"/>
                  <a:pt x="602" y="509"/>
                </a:cubicBezTo>
                <a:cubicBezTo>
                  <a:pt x="610" y="509"/>
                  <a:pt x="617" y="506"/>
                  <a:pt x="623" y="501"/>
                </a:cubicBezTo>
                <a:cubicBezTo>
                  <a:pt x="629" y="495"/>
                  <a:pt x="631" y="489"/>
                  <a:pt x="631" y="482"/>
                </a:cubicBezTo>
                <a:cubicBezTo>
                  <a:pt x="631" y="474"/>
                  <a:pt x="629" y="467"/>
                  <a:pt x="623" y="462"/>
                </a:cubicBezTo>
                <a:cubicBezTo>
                  <a:pt x="617" y="457"/>
                  <a:pt x="610" y="454"/>
                  <a:pt x="602" y="454"/>
                </a:cubicBezTo>
                <a:close/>
                <a:moveTo>
                  <a:pt x="578" y="763"/>
                </a:moveTo>
                <a:lnTo>
                  <a:pt x="578" y="763"/>
                </a:lnTo>
                <a:lnTo>
                  <a:pt x="626" y="763"/>
                </a:lnTo>
                <a:lnTo>
                  <a:pt x="626" y="553"/>
                </a:lnTo>
                <a:lnTo>
                  <a:pt x="578" y="553"/>
                </a:lnTo>
                <a:lnTo>
                  <a:pt x="578" y="763"/>
                </a:lnTo>
                <a:close/>
                <a:moveTo>
                  <a:pt x="462" y="548"/>
                </a:moveTo>
                <a:lnTo>
                  <a:pt x="462" y="548"/>
                </a:lnTo>
                <a:cubicBezTo>
                  <a:pt x="433" y="548"/>
                  <a:pt x="410" y="561"/>
                  <a:pt x="394" y="588"/>
                </a:cubicBezTo>
                <a:lnTo>
                  <a:pt x="393" y="588"/>
                </a:lnTo>
                <a:lnTo>
                  <a:pt x="393" y="553"/>
                </a:lnTo>
                <a:lnTo>
                  <a:pt x="346" y="553"/>
                </a:lnTo>
                <a:lnTo>
                  <a:pt x="346" y="763"/>
                </a:lnTo>
                <a:lnTo>
                  <a:pt x="393" y="763"/>
                </a:lnTo>
                <a:lnTo>
                  <a:pt x="393" y="643"/>
                </a:lnTo>
                <a:cubicBezTo>
                  <a:pt x="393" y="626"/>
                  <a:pt x="398" y="613"/>
                  <a:pt x="407" y="602"/>
                </a:cubicBezTo>
                <a:cubicBezTo>
                  <a:pt x="417" y="591"/>
                  <a:pt x="429" y="585"/>
                  <a:pt x="443" y="585"/>
                </a:cubicBezTo>
                <a:cubicBezTo>
                  <a:pt x="471" y="585"/>
                  <a:pt x="485" y="605"/>
                  <a:pt x="485" y="644"/>
                </a:cubicBezTo>
                <a:lnTo>
                  <a:pt x="485" y="763"/>
                </a:lnTo>
                <a:lnTo>
                  <a:pt x="533" y="763"/>
                </a:lnTo>
                <a:lnTo>
                  <a:pt x="533" y="634"/>
                </a:lnTo>
                <a:cubicBezTo>
                  <a:pt x="533" y="606"/>
                  <a:pt x="527" y="585"/>
                  <a:pt x="514" y="570"/>
                </a:cubicBezTo>
                <a:cubicBezTo>
                  <a:pt x="502" y="555"/>
                  <a:pt x="485" y="548"/>
                  <a:pt x="462" y="548"/>
                </a:cubicBezTo>
                <a:close/>
                <a:moveTo>
                  <a:pt x="249" y="639"/>
                </a:moveTo>
                <a:lnTo>
                  <a:pt x="249" y="639"/>
                </a:lnTo>
                <a:cubicBezTo>
                  <a:pt x="249" y="624"/>
                  <a:pt x="244" y="612"/>
                  <a:pt x="234" y="601"/>
                </a:cubicBezTo>
                <a:cubicBezTo>
                  <a:pt x="224" y="591"/>
                  <a:pt x="212" y="586"/>
                  <a:pt x="197" y="586"/>
                </a:cubicBezTo>
                <a:cubicBezTo>
                  <a:pt x="179" y="586"/>
                  <a:pt x="165" y="592"/>
                  <a:pt x="155" y="606"/>
                </a:cubicBezTo>
                <a:cubicBezTo>
                  <a:pt x="145" y="619"/>
                  <a:pt x="140" y="638"/>
                  <a:pt x="140" y="662"/>
                </a:cubicBezTo>
                <a:cubicBezTo>
                  <a:pt x="140" y="682"/>
                  <a:pt x="145" y="699"/>
                  <a:pt x="154" y="711"/>
                </a:cubicBezTo>
                <a:cubicBezTo>
                  <a:pt x="164" y="723"/>
                  <a:pt x="177" y="730"/>
                  <a:pt x="193" y="730"/>
                </a:cubicBezTo>
                <a:cubicBezTo>
                  <a:pt x="210" y="730"/>
                  <a:pt x="223" y="724"/>
                  <a:pt x="233" y="712"/>
                </a:cubicBezTo>
                <a:cubicBezTo>
                  <a:pt x="243" y="700"/>
                  <a:pt x="249" y="685"/>
                  <a:pt x="249" y="666"/>
                </a:cubicBezTo>
                <a:lnTo>
                  <a:pt x="249" y="639"/>
                </a:lnTo>
                <a:close/>
                <a:moveTo>
                  <a:pt x="248" y="553"/>
                </a:moveTo>
                <a:lnTo>
                  <a:pt x="248" y="553"/>
                </a:lnTo>
                <a:lnTo>
                  <a:pt x="296" y="553"/>
                </a:lnTo>
                <a:lnTo>
                  <a:pt x="296" y="746"/>
                </a:lnTo>
                <a:cubicBezTo>
                  <a:pt x="296" y="823"/>
                  <a:pt x="257" y="862"/>
                  <a:pt x="179" y="862"/>
                </a:cubicBezTo>
                <a:cubicBezTo>
                  <a:pt x="152" y="862"/>
                  <a:pt x="128" y="857"/>
                  <a:pt x="108" y="848"/>
                </a:cubicBezTo>
                <a:lnTo>
                  <a:pt x="108" y="804"/>
                </a:lnTo>
                <a:cubicBezTo>
                  <a:pt x="131" y="817"/>
                  <a:pt x="153" y="824"/>
                  <a:pt x="173" y="824"/>
                </a:cubicBezTo>
                <a:cubicBezTo>
                  <a:pt x="223" y="824"/>
                  <a:pt x="248" y="799"/>
                  <a:pt x="248" y="750"/>
                </a:cubicBezTo>
                <a:lnTo>
                  <a:pt x="248" y="727"/>
                </a:lnTo>
                <a:lnTo>
                  <a:pt x="247" y="727"/>
                </a:lnTo>
                <a:cubicBezTo>
                  <a:pt x="232" y="754"/>
                  <a:pt x="208" y="768"/>
                  <a:pt x="176" y="768"/>
                </a:cubicBezTo>
                <a:cubicBezTo>
                  <a:pt x="151" y="768"/>
                  <a:pt x="130" y="758"/>
                  <a:pt x="115" y="740"/>
                </a:cubicBezTo>
                <a:cubicBezTo>
                  <a:pt x="99" y="721"/>
                  <a:pt x="91" y="696"/>
                  <a:pt x="91" y="664"/>
                </a:cubicBezTo>
                <a:cubicBezTo>
                  <a:pt x="91" y="629"/>
                  <a:pt x="99" y="600"/>
                  <a:pt x="116" y="579"/>
                </a:cubicBezTo>
                <a:cubicBezTo>
                  <a:pt x="133" y="558"/>
                  <a:pt x="156" y="548"/>
                  <a:pt x="186" y="548"/>
                </a:cubicBezTo>
                <a:cubicBezTo>
                  <a:pt x="213" y="548"/>
                  <a:pt x="234" y="559"/>
                  <a:pt x="247" y="582"/>
                </a:cubicBezTo>
                <a:lnTo>
                  <a:pt x="248" y="582"/>
                </a:lnTo>
                <a:lnTo>
                  <a:pt x="248" y="553"/>
                </a:lnTo>
                <a:close/>
                <a:moveTo>
                  <a:pt x="0" y="763"/>
                </a:moveTo>
                <a:lnTo>
                  <a:pt x="0" y="763"/>
                </a:lnTo>
                <a:lnTo>
                  <a:pt x="50" y="763"/>
                </a:lnTo>
                <a:lnTo>
                  <a:pt x="50" y="469"/>
                </a:lnTo>
                <a:lnTo>
                  <a:pt x="0" y="469"/>
                </a:lnTo>
                <a:lnTo>
                  <a:pt x="0" y="763"/>
                </a:lnTo>
                <a:close/>
                <a:moveTo>
                  <a:pt x="1710" y="142"/>
                </a:moveTo>
                <a:lnTo>
                  <a:pt x="1710" y="142"/>
                </a:lnTo>
                <a:lnTo>
                  <a:pt x="1710" y="105"/>
                </a:lnTo>
                <a:lnTo>
                  <a:pt x="1660" y="105"/>
                </a:lnTo>
                <a:lnTo>
                  <a:pt x="1660" y="43"/>
                </a:lnTo>
                <a:lnTo>
                  <a:pt x="1613" y="56"/>
                </a:lnTo>
                <a:lnTo>
                  <a:pt x="1613" y="105"/>
                </a:lnTo>
                <a:lnTo>
                  <a:pt x="1579" y="105"/>
                </a:lnTo>
                <a:lnTo>
                  <a:pt x="1577" y="105"/>
                </a:lnTo>
                <a:lnTo>
                  <a:pt x="1530" y="105"/>
                </a:lnTo>
                <a:lnTo>
                  <a:pt x="1530" y="76"/>
                </a:lnTo>
                <a:cubicBezTo>
                  <a:pt x="1530" y="50"/>
                  <a:pt x="1542" y="37"/>
                  <a:pt x="1565" y="37"/>
                </a:cubicBezTo>
                <a:cubicBezTo>
                  <a:pt x="1573" y="37"/>
                  <a:pt x="1580" y="39"/>
                  <a:pt x="1587" y="43"/>
                </a:cubicBezTo>
                <a:lnTo>
                  <a:pt x="1587" y="4"/>
                </a:lnTo>
                <a:cubicBezTo>
                  <a:pt x="1580" y="1"/>
                  <a:pt x="1570" y="0"/>
                  <a:pt x="1559" y="0"/>
                </a:cubicBezTo>
                <a:cubicBezTo>
                  <a:pt x="1537" y="0"/>
                  <a:pt x="1519" y="6"/>
                  <a:pt x="1504" y="18"/>
                </a:cubicBezTo>
                <a:cubicBezTo>
                  <a:pt x="1490" y="31"/>
                  <a:pt x="1483" y="48"/>
                  <a:pt x="1483" y="71"/>
                </a:cubicBezTo>
                <a:lnTo>
                  <a:pt x="1483" y="105"/>
                </a:lnTo>
                <a:lnTo>
                  <a:pt x="1447" y="105"/>
                </a:lnTo>
                <a:lnTo>
                  <a:pt x="1447" y="142"/>
                </a:lnTo>
                <a:lnTo>
                  <a:pt x="1483" y="142"/>
                </a:lnTo>
                <a:lnTo>
                  <a:pt x="1483" y="315"/>
                </a:lnTo>
                <a:lnTo>
                  <a:pt x="1530" y="315"/>
                </a:lnTo>
                <a:lnTo>
                  <a:pt x="1530" y="142"/>
                </a:lnTo>
                <a:lnTo>
                  <a:pt x="1577" y="142"/>
                </a:lnTo>
                <a:lnTo>
                  <a:pt x="1579" y="142"/>
                </a:lnTo>
                <a:lnTo>
                  <a:pt x="1613" y="142"/>
                </a:lnTo>
                <a:lnTo>
                  <a:pt x="1613" y="261"/>
                </a:lnTo>
                <a:cubicBezTo>
                  <a:pt x="1613" y="300"/>
                  <a:pt x="1633" y="319"/>
                  <a:pt x="1674" y="319"/>
                </a:cubicBezTo>
                <a:cubicBezTo>
                  <a:pt x="1689" y="319"/>
                  <a:pt x="1701" y="317"/>
                  <a:pt x="1710" y="312"/>
                </a:cubicBezTo>
                <a:lnTo>
                  <a:pt x="1710" y="275"/>
                </a:lnTo>
                <a:cubicBezTo>
                  <a:pt x="1705" y="279"/>
                  <a:pt x="1698" y="282"/>
                  <a:pt x="1689" y="282"/>
                </a:cubicBezTo>
                <a:cubicBezTo>
                  <a:pt x="1679" y="282"/>
                  <a:pt x="1671" y="279"/>
                  <a:pt x="1667" y="274"/>
                </a:cubicBezTo>
                <a:cubicBezTo>
                  <a:pt x="1662" y="268"/>
                  <a:pt x="1660" y="259"/>
                  <a:pt x="1660" y="247"/>
                </a:cubicBezTo>
                <a:lnTo>
                  <a:pt x="1660" y="142"/>
                </a:lnTo>
                <a:lnTo>
                  <a:pt x="1710" y="142"/>
                </a:lnTo>
                <a:close/>
                <a:moveTo>
                  <a:pt x="1383" y="210"/>
                </a:moveTo>
                <a:lnTo>
                  <a:pt x="1383" y="210"/>
                </a:lnTo>
                <a:cubicBezTo>
                  <a:pt x="1383" y="187"/>
                  <a:pt x="1378" y="169"/>
                  <a:pt x="1368" y="157"/>
                </a:cubicBezTo>
                <a:cubicBezTo>
                  <a:pt x="1358" y="144"/>
                  <a:pt x="1343" y="138"/>
                  <a:pt x="1325" y="138"/>
                </a:cubicBezTo>
                <a:cubicBezTo>
                  <a:pt x="1306" y="138"/>
                  <a:pt x="1291" y="144"/>
                  <a:pt x="1281" y="157"/>
                </a:cubicBezTo>
                <a:cubicBezTo>
                  <a:pt x="1270" y="170"/>
                  <a:pt x="1264" y="188"/>
                  <a:pt x="1264" y="211"/>
                </a:cubicBezTo>
                <a:cubicBezTo>
                  <a:pt x="1264" y="233"/>
                  <a:pt x="1270" y="250"/>
                  <a:pt x="1281" y="263"/>
                </a:cubicBezTo>
                <a:cubicBezTo>
                  <a:pt x="1292" y="276"/>
                  <a:pt x="1306" y="282"/>
                  <a:pt x="1325" y="282"/>
                </a:cubicBezTo>
                <a:cubicBezTo>
                  <a:pt x="1343" y="282"/>
                  <a:pt x="1358" y="276"/>
                  <a:pt x="1368" y="263"/>
                </a:cubicBezTo>
                <a:cubicBezTo>
                  <a:pt x="1378" y="251"/>
                  <a:pt x="1383" y="233"/>
                  <a:pt x="1383" y="210"/>
                </a:cubicBezTo>
                <a:close/>
                <a:moveTo>
                  <a:pt x="1404" y="129"/>
                </a:moveTo>
                <a:lnTo>
                  <a:pt x="1404" y="129"/>
                </a:lnTo>
                <a:cubicBezTo>
                  <a:pt x="1423" y="148"/>
                  <a:pt x="1432" y="175"/>
                  <a:pt x="1432" y="209"/>
                </a:cubicBezTo>
                <a:cubicBezTo>
                  <a:pt x="1432" y="242"/>
                  <a:pt x="1422" y="269"/>
                  <a:pt x="1402" y="289"/>
                </a:cubicBezTo>
                <a:cubicBezTo>
                  <a:pt x="1382" y="310"/>
                  <a:pt x="1356" y="320"/>
                  <a:pt x="1322" y="320"/>
                </a:cubicBezTo>
                <a:cubicBezTo>
                  <a:pt x="1290" y="320"/>
                  <a:pt x="1264" y="310"/>
                  <a:pt x="1245" y="290"/>
                </a:cubicBezTo>
                <a:cubicBezTo>
                  <a:pt x="1225" y="271"/>
                  <a:pt x="1216" y="245"/>
                  <a:pt x="1216" y="212"/>
                </a:cubicBezTo>
                <a:cubicBezTo>
                  <a:pt x="1216" y="177"/>
                  <a:pt x="1226" y="149"/>
                  <a:pt x="1246" y="129"/>
                </a:cubicBezTo>
                <a:cubicBezTo>
                  <a:pt x="1266" y="110"/>
                  <a:pt x="1293" y="100"/>
                  <a:pt x="1327" y="100"/>
                </a:cubicBezTo>
                <a:cubicBezTo>
                  <a:pt x="1360" y="100"/>
                  <a:pt x="1386" y="109"/>
                  <a:pt x="1404" y="129"/>
                </a:cubicBezTo>
                <a:close/>
                <a:moveTo>
                  <a:pt x="1172" y="217"/>
                </a:moveTo>
                <a:lnTo>
                  <a:pt x="1172" y="217"/>
                </a:lnTo>
                <a:cubicBezTo>
                  <a:pt x="1167" y="212"/>
                  <a:pt x="1161" y="208"/>
                  <a:pt x="1154" y="204"/>
                </a:cubicBezTo>
                <a:cubicBezTo>
                  <a:pt x="1147" y="200"/>
                  <a:pt x="1139" y="197"/>
                  <a:pt x="1129" y="193"/>
                </a:cubicBezTo>
                <a:cubicBezTo>
                  <a:pt x="1123" y="191"/>
                  <a:pt x="1117" y="188"/>
                  <a:pt x="1111" y="186"/>
                </a:cubicBezTo>
                <a:cubicBezTo>
                  <a:pt x="1106" y="184"/>
                  <a:pt x="1102" y="182"/>
                  <a:pt x="1098" y="180"/>
                </a:cubicBezTo>
                <a:cubicBezTo>
                  <a:pt x="1094" y="177"/>
                  <a:pt x="1091" y="175"/>
                  <a:pt x="1089" y="172"/>
                </a:cubicBezTo>
                <a:cubicBezTo>
                  <a:pt x="1087" y="168"/>
                  <a:pt x="1086" y="165"/>
                  <a:pt x="1086" y="160"/>
                </a:cubicBezTo>
                <a:cubicBezTo>
                  <a:pt x="1086" y="156"/>
                  <a:pt x="1087" y="153"/>
                  <a:pt x="1089" y="150"/>
                </a:cubicBezTo>
                <a:cubicBezTo>
                  <a:pt x="1091" y="147"/>
                  <a:pt x="1094" y="144"/>
                  <a:pt x="1097" y="142"/>
                </a:cubicBezTo>
                <a:cubicBezTo>
                  <a:pt x="1101" y="140"/>
                  <a:pt x="1105" y="138"/>
                  <a:pt x="1110" y="137"/>
                </a:cubicBezTo>
                <a:cubicBezTo>
                  <a:pt x="1115" y="136"/>
                  <a:pt x="1120" y="135"/>
                  <a:pt x="1126" y="135"/>
                </a:cubicBezTo>
                <a:cubicBezTo>
                  <a:pt x="1145" y="135"/>
                  <a:pt x="1162" y="140"/>
                  <a:pt x="1177" y="150"/>
                </a:cubicBezTo>
                <a:lnTo>
                  <a:pt x="1177" y="109"/>
                </a:lnTo>
                <a:cubicBezTo>
                  <a:pt x="1162" y="103"/>
                  <a:pt x="1144" y="100"/>
                  <a:pt x="1125" y="100"/>
                </a:cubicBezTo>
                <a:cubicBezTo>
                  <a:pt x="1114" y="100"/>
                  <a:pt x="1103" y="101"/>
                  <a:pt x="1093" y="104"/>
                </a:cubicBezTo>
                <a:cubicBezTo>
                  <a:pt x="1083" y="106"/>
                  <a:pt x="1074" y="110"/>
                  <a:pt x="1065" y="116"/>
                </a:cubicBezTo>
                <a:cubicBezTo>
                  <a:pt x="1057" y="121"/>
                  <a:pt x="1051" y="127"/>
                  <a:pt x="1046" y="135"/>
                </a:cubicBezTo>
                <a:cubicBezTo>
                  <a:pt x="1041" y="143"/>
                  <a:pt x="1039" y="152"/>
                  <a:pt x="1039" y="162"/>
                </a:cubicBezTo>
                <a:cubicBezTo>
                  <a:pt x="1039" y="170"/>
                  <a:pt x="1040" y="177"/>
                  <a:pt x="1043" y="183"/>
                </a:cubicBezTo>
                <a:cubicBezTo>
                  <a:pt x="1045" y="190"/>
                  <a:pt x="1048" y="195"/>
                  <a:pt x="1053" y="200"/>
                </a:cubicBezTo>
                <a:cubicBezTo>
                  <a:pt x="1057" y="205"/>
                  <a:pt x="1063" y="209"/>
                  <a:pt x="1070" y="213"/>
                </a:cubicBezTo>
                <a:cubicBezTo>
                  <a:pt x="1077" y="217"/>
                  <a:pt x="1085" y="220"/>
                  <a:pt x="1093" y="224"/>
                </a:cubicBezTo>
                <a:cubicBezTo>
                  <a:pt x="1100" y="226"/>
                  <a:pt x="1107" y="229"/>
                  <a:pt x="1112" y="231"/>
                </a:cubicBezTo>
                <a:cubicBezTo>
                  <a:pt x="1118" y="233"/>
                  <a:pt x="1123" y="235"/>
                  <a:pt x="1127" y="238"/>
                </a:cubicBezTo>
                <a:cubicBezTo>
                  <a:pt x="1131" y="240"/>
                  <a:pt x="1135" y="243"/>
                  <a:pt x="1137" y="247"/>
                </a:cubicBezTo>
                <a:cubicBezTo>
                  <a:pt x="1140" y="250"/>
                  <a:pt x="1141" y="254"/>
                  <a:pt x="1141" y="259"/>
                </a:cubicBezTo>
                <a:cubicBezTo>
                  <a:pt x="1141" y="276"/>
                  <a:pt x="1126" y="284"/>
                  <a:pt x="1098" y="284"/>
                </a:cubicBezTo>
                <a:cubicBezTo>
                  <a:pt x="1076" y="284"/>
                  <a:pt x="1057" y="278"/>
                  <a:pt x="1039" y="264"/>
                </a:cubicBezTo>
                <a:lnTo>
                  <a:pt x="1039" y="308"/>
                </a:lnTo>
                <a:cubicBezTo>
                  <a:pt x="1056" y="316"/>
                  <a:pt x="1076" y="320"/>
                  <a:pt x="1099" y="320"/>
                </a:cubicBezTo>
                <a:cubicBezTo>
                  <a:pt x="1110" y="320"/>
                  <a:pt x="1122" y="318"/>
                  <a:pt x="1132" y="316"/>
                </a:cubicBezTo>
                <a:cubicBezTo>
                  <a:pt x="1143" y="313"/>
                  <a:pt x="1153" y="309"/>
                  <a:pt x="1161" y="304"/>
                </a:cubicBezTo>
                <a:cubicBezTo>
                  <a:pt x="1169" y="299"/>
                  <a:pt x="1176" y="292"/>
                  <a:pt x="1181" y="285"/>
                </a:cubicBezTo>
                <a:cubicBezTo>
                  <a:pt x="1185" y="277"/>
                  <a:pt x="1188" y="267"/>
                  <a:pt x="1188" y="257"/>
                </a:cubicBezTo>
                <a:cubicBezTo>
                  <a:pt x="1188" y="248"/>
                  <a:pt x="1187" y="240"/>
                  <a:pt x="1184" y="234"/>
                </a:cubicBezTo>
                <a:cubicBezTo>
                  <a:pt x="1181" y="228"/>
                  <a:pt x="1177" y="222"/>
                  <a:pt x="1172" y="217"/>
                </a:cubicBezTo>
                <a:close/>
                <a:moveTo>
                  <a:pt x="840" y="211"/>
                </a:moveTo>
                <a:lnTo>
                  <a:pt x="840" y="211"/>
                </a:lnTo>
                <a:cubicBezTo>
                  <a:pt x="840" y="233"/>
                  <a:pt x="845" y="250"/>
                  <a:pt x="856" y="263"/>
                </a:cubicBezTo>
                <a:cubicBezTo>
                  <a:pt x="867" y="276"/>
                  <a:pt x="882" y="282"/>
                  <a:pt x="900" y="282"/>
                </a:cubicBezTo>
                <a:cubicBezTo>
                  <a:pt x="919" y="282"/>
                  <a:pt x="933" y="276"/>
                  <a:pt x="943" y="263"/>
                </a:cubicBezTo>
                <a:cubicBezTo>
                  <a:pt x="954" y="251"/>
                  <a:pt x="959" y="233"/>
                  <a:pt x="959" y="210"/>
                </a:cubicBezTo>
                <a:cubicBezTo>
                  <a:pt x="959" y="187"/>
                  <a:pt x="954" y="169"/>
                  <a:pt x="943" y="157"/>
                </a:cubicBezTo>
                <a:cubicBezTo>
                  <a:pt x="933" y="144"/>
                  <a:pt x="919" y="138"/>
                  <a:pt x="900" y="138"/>
                </a:cubicBezTo>
                <a:cubicBezTo>
                  <a:pt x="882" y="138"/>
                  <a:pt x="867" y="144"/>
                  <a:pt x="856" y="157"/>
                </a:cubicBezTo>
                <a:cubicBezTo>
                  <a:pt x="845" y="170"/>
                  <a:pt x="840" y="188"/>
                  <a:pt x="840" y="211"/>
                </a:cubicBezTo>
                <a:close/>
                <a:moveTo>
                  <a:pt x="820" y="290"/>
                </a:moveTo>
                <a:lnTo>
                  <a:pt x="820" y="290"/>
                </a:lnTo>
                <a:cubicBezTo>
                  <a:pt x="801" y="271"/>
                  <a:pt x="791" y="245"/>
                  <a:pt x="791" y="212"/>
                </a:cubicBezTo>
                <a:cubicBezTo>
                  <a:pt x="791" y="177"/>
                  <a:pt x="801" y="149"/>
                  <a:pt x="822" y="129"/>
                </a:cubicBezTo>
                <a:cubicBezTo>
                  <a:pt x="842" y="110"/>
                  <a:pt x="869" y="100"/>
                  <a:pt x="903" y="100"/>
                </a:cubicBezTo>
                <a:cubicBezTo>
                  <a:pt x="936" y="100"/>
                  <a:pt x="962" y="109"/>
                  <a:pt x="980" y="129"/>
                </a:cubicBezTo>
                <a:cubicBezTo>
                  <a:pt x="998" y="148"/>
                  <a:pt x="1007" y="175"/>
                  <a:pt x="1007" y="209"/>
                </a:cubicBezTo>
                <a:cubicBezTo>
                  <a:pt x="1007" y="242"/>
                  <a:pt x="997" y="269"/>
                  <a:pt x="978" y="289"/>
                </a:cubicBezTo>
                <a:cubicBezTo>
                  <a:pt x="958" y="310"/>
                  <a:pt x="931" y="320"/>
                  <a:pt x="898" y="320"/>
                </a:cubicBezTo>
                <a:cubicBezTo>
                  <a:pt x="866" y="320"/>
                  <a:pt x="840" y="310"/>
                  <a:pt x="820" y="290"/>
                </a:cubicBezTo>
                <a:close/>
                <a:moveTo>
                  <a:pt x="701" y="214"/>
                </a:moveTo>
                <a:lnTo>
                  <a:pt x="701" y="214"/>
                </a:lnTo>
                <a:cubicBezTo>
                  <a:pt x="701" y="192"/>
                  <a:pt x="706" y="175"/>
                  <a:pt x="715" y="162"/>
                </a:cubicBezTo>
                <a:cubicBezTo>
                  <a:pt x="724" y="150"/>
                  <a:pt x="736" y="143"/>
                  <a:pt x="750" y="143"/>
                </a:cubicBezTo>
                <a:cubicBezTo>
                  <a:pt x="761" y="143"/>
                  <a:pt x="769" y="145"/>
                  <a:pt x="775" y="150"/>
                </a:cubicBezTo>
                <a:lnTo>
                  <a:pt x="775" y="105"/>
                </a:lnTo>
                <a:cubicBezTo>
                  <a:pt x="771" y="102"/>
                  <a:pt x="764" y="101"/>
                  <a:pt x="755" y="101"/>
                </a:cubicBezTo>
                <a:cubicBezTo>
                  <a:pt x="743" y="101"/>
                  <a:pt x="733" y="105"/>
                  <a:pt x="723" y="113"/>
                </a:cubicBezTo>
                <a:cubicBezTo>
                  <a:pt x="713" y="122"/>
                  <a:pt x="706" y="133"/>
                  <a:pt x="702" y="148"/>
                </a:cubicBezTo>
                <a:lnTo>
                  <a:pt x="701" y="148"/>
                </a:lnTo>
                <a:lnTo>
                  <a:pt x="701" y="105"/>
                </a:lnTo>
                <a:lnTo>
                  <a:pt x="653" y="105"/>
                </a:lnTo>
                <a:lnTo>
                  <a:pt x="653" y="315"/>
                </a:lnTo>
                <a:lnTo>
                  <a:pt x="701" y="315"/>
                </a:lnTo>
                <a:lnTo>
                  <a:pt x="701" y="214"/>
                </a:lnTo>
                <a:close/>
                <a:moveTo>
                  <a:pt x="610" y="264"/>
                </a:moveTo>
                <a:lnTo>
                  <a:pt x="610" y="264"/>
                </a:lnTo>
                <a:cubicBezTo>
                  <a:pt x="595" y="276"/>
                  <a:pt x="579" y="282"/>
                  <a:pt x="561" y="282"/>
                </a:cubicBezTo>
                <a:cubicBezTo>
                  <a:pt x="541" y="282"/>
                  <a:pt x="525" y="276"/>
                  <a:pt x="513" y="263"/>
                </a:cubicBezTo>
                <a:cubicBezTo>
                  <a:pt x="501" y="250"/>
                  <a:pt x="495" y="233"/>
                  <a:pt x="495" y="212"/>
                </a:cubicBezTo>
                <a:cubicBezTo>
                  <a:pt x="495" y="189"/>
                  <a:pt x="501" y="172"/>
                  <a:pt x="514" y="158"/>
                </a:cubicBezTo>
                <a:cubicBezTo>
                  <a:pt x="527" y="144"/>
                  <a:pt x="543" y="138"/>
                  <a:pt x="563" y="138"/>
                </a:cubicBezTo>
                <a:cubicBezTo>
                  <a:pt x="580" y="138"/>
                  <a:pt x="595" y="143"/>
                  <a:pt x="610" y="154"/>
                </a:cubicBezTo>
                <a:lnTo>
                  <a:pt x="610" y="110"/>
                </a:lnTo>
                <a:cubicBezTo>
                  <a:pt x="595" y="103"/>
                  <a:pt x="579" y="100"/>
                  <a:pt x="559" y="100"/>
                </a:cubicBezTo>
                <a:cubicBezTo>
                  <a:pt x="525" y="100"/>
                  <a:pt x="497" y="110"/>
                  <a:pt x="477" y="131"/>
                </a:cubicBezTo>
                <a:cubicBezTo>
                  <a:pt x="456" y="152"/>
                  <a:pt x="446" y="180"/>
                  <a:pt x="446" y="215"/>
                </a:cubicBezTo>
                <a:cubicBezTo>
                  <a:pt x="446" y="246"/>
                  <a:pt x="456" y="271"/>
                  <a:pt x="475" y="290"/>
                </a:cubicBezTo>
                <a:cubicBezTo>
                  <a:pt x="494" y="310"/>
                  <a:pt x="519" y="320"/>
                  <a:pt x="550" y="320"/>
                </a:cubicBezTo>
                <a:cubicBezTo>
                  <a:pt x="573" y="320"/>
                  <a:pt x="593" y="315"/>
                  <a:pt x="610" y="305"/>
                </a:cubicBezTo>
                <a:lnTo>
                  <a:pt x="610" y="264"/>
                </a:lnTo>
                <a:close/>
                <a:moveTo>
                  <a:pt x="386" y="61"/>
                </a:moveTo>
                <a:lnTo>
                  <a:pt x="386" y="61"/>
                </a:lnTo>
                <a:cubicBezTo>
                  <a:pt x="394" y="61"/>
                  <a:pt x="401" y="58"/>
                  <a:pt x="407" y="53"/>
                </a:cubicBezTo>
                <a:cubicBezTo>
                  <a:pt x="412" y="47"/>
                  <a:pt x="415" y="41"/>
                  <a:pt x="415" y="34"/>
                </a:cubicBezTo>
                <a:cubicBezTo>
                  <a:pt x="415" y="26"/>
                  <a:pt x="412" y="19"/>
                  <a:pt x="407" y="14"/>
                </a:cubicBezTo>
                <a:cubicBezTo>
                  <a:pt x="401" y="9"/>
                  <a:pt x="394" y="7"/>
                  <a:pt x="386" y="7"/>
                </a:cubicBezTo>
                <a:cubicBezTo>
                  <a:pt x="378" y="7"/>
                  <a:pt x="372" y="9"/>
                  <a:pt x="366" y="14"/>
                </a:cubicBezTo>
                <a:cubicBezTo>
                  <a:pt x="360" y="19"/>
                  <a:pt x="358" y="26"/>
                  <a:pt x="358" y="34"/>
                </a:cubicBezTo>
                <a:cubicBezTo>
                  <a:pt x="358" y="41"/>
                  <a:pt x="360" y="48"/>
                  <a:pt x="366" y="53"/>
                </a:cubicBezTo>
                <a:cubicBezTo>
                  <a:pt x="372" y="58"/>
                  <a:pt x="378" y="61"/>
                  <a:pt x="386" y="61"/>
                </a:cubicBezTo>
                <a:close/>
                <a:moveTo>
                  <a:pt x="362" y="315"/>
                </a:moveTo>
                <a:lnTo>
                  <a:pt x="362" y="315"/>
                </a:lnTo>
                <a:lnTo>
                  <a:pt x="410" y="315"/>
                </a:lnTo>
                <a:lnTo>
                  <a:pt x="410" y="105"/>
                </a:lnTo>
                <a:lnTo>
                  <a:pt x="362" y="105"/>
                </a:lnTo>
                <a:lnTo>
                  <a:pt x="362" y="315"/>
                </a:lnTo>
                <a:close/>
                <a:moveTo>
                  <a:pt x="249" y="21"/>
                </a:moveTo>
                <a:lnTo>
                  <a:pt x="249" y="21"/>
                </a:lnTo>
                <a:lnTo>
                  <a:pt x="316" y="21"/>
                </a:lnTo>
                <a:lnTo>
                  <a:pt x="316" y="315"/>
                </a:lnTo>
                <a:lnTo>
                  <a:pt x="267" y="315"/>
                </a:lnTo>
                <a:lnTo>
                  <a:pt x="267" y="124"/>
                </a:lnTo>
                <a:cubicBezTo>
                  <a:pt x="267" y="109"/>
                  <a:pt x="268" y="90"/>
                  <a:pt x="270" y="67"/>
                </a:cubicBezTo>
                <a:lnTo>
                  <a:pt x="269" y="67"/>
                </a:lnTo>
                <a:cubicBezTo>
                  <a:pt x="266" y="80"/>
                  <a:pt x="264" y="89"/>
                  <a:pt x="261" y="95"/>
                </a:cubicBezTo>
                <a:lnTo>
                  <a:pt x="173" y="315"/>
                </a:lnTo>
                <a:lnTo>
                  <a:pt x="140" y="315"/>
                </a:lnTo>
                <a:lnTo>
                  <a:pt x="52" y="96"/>
                </a:lnTo>
                <a:cubicBezTo>
                  <a:pt x="49" y="90"/>
                  <a:pt x="47" y="80"/>
                  <a:pt x="44" y="67"/>
                </a:cubicBezTo>
                <a:lnTo>
                  <a:pt x="43" y="67"/>
                </a:lnTo>
                <a:cubicBezTo>
                  <a:pt x="44" y="79"/>
                  <a:pt x="45" y="98"/>
                  <a:pt x="45" y="125"/>
                </a:cubicBezTo>
                <a:lnTo>
                  <a:pt x="45" y="315"/>
                </a:lnTo>
                <a:lnTo>
                  <a:pt x="0" y="315"/>
                </a:lnTo>
                <a:lnTo>
                  <a:pt x="0" y="21"/>
                </a:lnTo>
                <a:lnTo>
                  <a:pt x="68" y="21"/>
                </a:lnTo>
                <a:lnTo>
                  <a:pt x="146" y="216"/>
                </a:lnTo>
                <a:cubicBezTo>
                  <a:pt x="152" y="231"/>
                  <a:pt x="155" y="243"/>
                  <a:pt x="157" y="250"/>
                </a:cubicBezTo>
                <a:lnTo>
                  <a:pt x="158" y="250"/>
                </a:lnTo>
                <a:cubicBezTo>
                  <a:pt x="163" y="235"/>
                  <a:pt x="167" y="223"/>
                  <a:pt x="171" y="216"/>
                </a:cubicBezTo>
                <a:lnTo>
                  <a:pt x="249" y="21"/>
                </a:lnTo>
                <a:close/>
              </a:path>
            </a:pathLst>
          </a:custGeom>
          <a:solidFill>
            <a:srgbClr val="D7312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30469798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D83B0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F28077D6-7EB1-4B7E-84A0-48374B645BA8}"/>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932852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8" name="Picture 7" descr="Microsoft Ignite cube graphic">
            <a:extLst>
              <a:ext uri="{FF2B5EF4-FFF2-40B4-BE49-F238E27FC236}">
                <a16:creationId xmlns:a16="http://schemas.microsoft.com/office/drawing/2014/main" id="{5FE3E21F-3B29-45AF-A62E-40AAF2B12C2E}"/>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076054" y="0"/>
            <a:ext cx="8115946" cy="6858000"/>
          </a:xfrm>
          <a:prstGeom prst="rect">
            <a:avLst/>
          </a:prstGeom>
        </p:spPr>
      </p:pic>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755325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Picture 6" descr="Microsoft Ignite cube graphic">
            <a:extLst>
              <a:ext uri="{FF2B5EF4-FFF2-40B4-BE49-F238E27FC236}">
                <a16:creationId xmlns:a16="http://schemas.microsoft.com/office/drawing/2014/main" id="{87E693D7-9346-4760-B3C6-BF5E7E964569}"/>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7873139" y="-1"/>
            <a:ext cx="4318861" cy="6858001"/>
          </a:xfrm>
          <a:prstGeom prst="rect">
            <a:avLst/>
          </a:prstGeom>
        </p:spPr>
      </p:pic>
    </p:spTree>
    <p:extLst>
      <p:ext uri="{BB962C8B-B14F-4D97-AF65-F5344CB8AC3E}">
        <p14:creationId xmlns:p14="http://schemas.microsoft.com/office/powerpoint/2010/main" val="3533852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Picture 5" descr="A person sitting at a table using a computer&#10;&#10;Description automatically generated">
            <a:extLst>
              <a:ext uri="{FF2B5EF4-FFF2-40B4-BE49-F238E27FC236}">
                <a16:creationId xmlns:a16="http://schemas.microsoft.com/office/drawing/2014/main" id="{1B5497F1-768F-45ED-85F1-D14B37BE1F76}"/>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926204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579048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42296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080306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3">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8" name="Picture 7" descr="Microsoft Ignite cube graphic">
            <a:extLst>
              <a:ext uri="{FF2B5EF4-FFF2-40B4-BE49-F238E27FC236}">
                <a16:creationId xmlns:a16="http://schemas.microsoft.com/office/drawing/2014/main" id="{1F0180E0-8AEF-4805-B05D-B6A240DA0D30}"/>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2370142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4028942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234951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0100307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Tree>
    <p:extLst>
      <p:ext uri="{BB962C8B-B14F-4D97-AF65-F5344CB8AC3E}">
        <p14:creationId xmlns:p14="http://schemas.microsoft.com/office/powerpoint/2010/main" val="51242035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2DBE4BB-02BC-403B-BD4E-F269E8077083}"/>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62148544"/>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5" name="Picture Placeholder" descr="This photo is a 'placeholder' only. Drag or drop your photo here, or click and tap the center to insert a photo.">
            <a:extLst>
              <a:ext uri="{FF2B5EF4-FFF2-40B4-BE49-F238E27FC236}">
                <a16:creationId xmlns:a16="http://schemas.microsoft.com/office/drawing/2014/main" id="{AB7A8995-AE4E-430B-AF29-B4D106F867E8}"/>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342046980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30384519"/>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4215995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dirty="0"/>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5537959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3241998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Picture 5" descr="A person sitting at a table using a computer&#10;&#10;Description automatically generated">
            <a:extLst>
              <a:ext uri="{FF2B5EF4-FFF2-40B4-BE49-F238E27FC236}">
                <a16:creationId xmlns:a16="http://schemas.microsoft.com/office/drawing/2014/main" id="{1B5497F1-768F-45ED-85F1-D14B37BE1F76}"/>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285817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dirty="0"/>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01424824"/>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1203115726"/>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433154"/>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390431292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335469069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483566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3163E2A-0F0F-4D30-BA3B-64D7F94B8B5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525505" y="-10888"/>
            <a:ext cx="7666496" cy="6881401"/>
          </a:xfrm>
          <a:prstGeom prst="rect">
            <a:avLst/>
          </a:prstGeom>
        </p:spPr>
      </p:pic>
      <p:sp>
        <p:nvSpPr>
          <p:cNvPr id="2" name="Title 1"/>
          <p:cNvSpPr>
            <a:spLocks noGrp="1"/>
          </p:cNvSpPr>
          <p:nvPr>
            <p:ph type="title" hasCustomPrompt="1"/>
          </p:nvPr>
        </p:nvSpPr>
        <p:spPr>
          <a:xfrm>
            <a:off x="585216" y="3033223"/>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55107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52161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pic>
        <p:nvPicPr>
          <p:cNvPr id="4" name="Picture 3" descr="Microsoft Ignite cube graphic">
            <a:extLst>
              <a:ext uri="{FF2B5EF4-FFF2-40B4-BE49-F238E27FC236}">
                <a16:creationId xmlns:a16="http://schemas.microsoft.com/office/drawing/2014/main" id="{8B979EA3-9237-4885-9E01-A134FAE63FEE}"/>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7873139" y="-1"/>
            <a:ext cx="4318861" cy="6858001"/>
          </a:xfrm>
          <a:prstGeom prst="rect">
            <a:avLst/>
          </a:prstGeom>
        </p:spPr>
      </p:pic>
    </p:spTree>
    <p:extLst>
      <p:ext uri="{BB962C8B-B14F-4D97-AF65-F5344CB8AC3E}">
        <p14:creationId xmlns:p14="http://schemas.microsoft.com/office/powerpoint/2010/main" val="3207827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5ACBF0"/>
          </p15:clr>
        </p15:guide>
        <p15:guide id="3" orient="horz" pos="1911">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030982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394331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9604576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612919120"/>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405541287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1"/>
      </p:bgRef>
    </p:bg>
    <p:spTree>
      <p:nvGrpSpPr>
        <p:cNvPr id="1" name=""/>
        <p:cNvGrpSpPr/>
        <p:nvPr/>
      </p:nvGrpSpPr>
      <p:grpSpPr>
        <a:xfrm>
          <a:off x="0" y="0"/>
          <a:ext cx="0" cy="0"/>
          <a:chOff x="0" y="0"/>
          <a:chExt cx="0" cy="0"/>
        </a:xfrm>
      </p:grpSpPr>
      <p:pic>
        <p:nvPicPr>
          <p:cNvPr id="7" name="Picture 6" descr="Microsoft Ignite cube graphic">
            <a:extLst>
              <a:ext uri="{FF2B5EF4-FFF2-40B4-BE49-F238E27FC236}">
                <a16:creationId xmlns:a16="http://schemas.microsoft.com/office/drawing/2014/main" id="{AEB1E43F-243E-134D-9418-B32A73E0E48E}"/>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138046" y="0"/>
            <a:ext cx="8053953"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5" name="Freeform 5" descr="Microsoft Ignite logo">
            <a:extLst>
              <a:ext uri="{FF2B5EF4-FFF2-40B4-BE49-F238E27FC236}">
                <a16:creationId xmlns:a16="http://schemas.microsoft.com/office/drawing/2014/main" id="{6457201E-9DAE-41FA-A3D5-E845A60E44BE}"/>
              </a:ext>
            </a:extLst>
          </p:cNvPr>
          <p:cNvSpPr>
            <a:spLocks noEditPoints="1"/>
          </p:cNvSpPr>
          <p:nvPr userDrawn="1"/>
        </p:nvSpPr>
        <p:spPr bwMode="black">
          <a:xfrm>
            <a:off x="593725" y="2865438"/>
            <a:ext cx="3040063" cy="1547813"/>
          </a:xfrm>
          <a:custGeom>
            <a:avLst/>
            <a:gdLst>
              <a:gd name="T0" fmla="*/ 882 w 1710"/>
              <a:gd name="T1" fmla="*/ 598 h 862"/>
              <a:gd name="T2" fmla="*/ 1008 w 1710"/>
              <a:gd name="T3" fmla="*/ 652 h 862"/>
              <a:gd name="T4" fmla="*/ 991 w 1710"/>
              <a:gd name="T5" fmla="*/ 711 h 862"/>
              <a:gd name="T6" fmla="*/ 845 w 1710"/>
              <a:gd name="T7" fmla="*/ 579 h 862"/>
              <a:gd name="T8" fmla="*/ 697 w 1710"/>
              <a:gd name="T9" fmla="*/ 504 h 862"/>
              <a:gd name="T10" fmla="*/ 697 w 1710"/>
              <a:gd name="T11" fmla="*/ 709 h 862"/>
              <a:gd name="T12" fmla="*/ 752 w 1710"/>
              <a:gd name="T13" fmla="*/ 722 h 862"/>
              <a:gd name="T14" fmla="*/ 745 w 1710"/>
              <a:gd name="T15" fmla="*/ 553 h 862"/>
              <a:gd name="T16" fmla="*/ 574 w 1710"/>
              <a:gd name="T17" fmla="*/ 482 h 862"/>
              <a:gd name="T18" fmla="*/ 623 w 1710"/>
              <a:gd name="T19" fmla="*/ 462 h 862"/>
              <a:gd name="T20" fmla="*/ 626 w 1710"/>
              <a:gd name="T21" fmla="*/ 553 h 862"/>
              <a:gd name="T22" fmla="*/ 394 w 1710"/>
              <a:gd name="T23" fmla="*/ 588 h 862"/>
              <a:gd name="T24" fmla="*/ 393 w 1710"/>
              <a:gd name="T25" fmla="*/ 763 h 862"/>
              <a:gd name="T26" fmla="*/ 485 w 1710"/>
              <a:gd name="T27" fmla="*/ 763 h 862"/>
              <a:gd name="T28" fmla="*/ 249 w 1710"/>
              <a:gd name="T29" fmla="*/ 639 h 862"/>
              <a:gd name="T30" fmla="*/ 140 w 1710"/>
              <a:gd name="T31" fmla="*/ 662 h 862"/>
              <a:gd name="T32" fmla="*/ 249 w 1710"/>
              <a:gd name="T33" fmla="*/ 639 h 862"/>
              <a:gd name="T34" fmla="*/ 179 w 1710"/>
              <a:gd name="T35" fmla="*/ 862 h 862"/>
              <a:gd name="T36" fmla="*/ 248 w 1710"/>
              <a:gd name="T37" fmla="*/ 727 h 862"/>
              <a:gd name="T38" fmla="*/ 116 w 1710"/>
              <a:gd name="T39" fmla="*/ 579 h 862"/>
              <a:gd name="T40" fmla="*/ 0 w 1710"/>
              <a:gd name="T41" fmla="*/ 763 h 862"/>
              <a:gd name="T42" fmla="*/ 0 w 1710"/>
              <a:gd name="T43" fmla="*/ 763 h 862"/>
              <a:gd name="T44" fmla="*/ 1660 w 1710"/>
              <a:gd name="T45" fmla="*/ 43 h 862"/>
              <a:gd name="T46" fmla="*/ 1530 w 1710"/>
              <a:gd name="T47" fmla="*/ 105 h 862"/>
              <a:gd name="T48" fmla="*/ 1559 w 1710"/>
              <a:gd name="T49" fmla="*/ 0 h 862"/>
              <a:gd name="T50" fmla="*/ 1447 w 1710"/>
              <a:gd name="T51" fmla="*/ 142 h 862"/>
              <a:gd name="T52" fmla="*/ 1577 w 1710"/>
              <a:gd name="T53" fmla="*/ 142 h 862"/>
              <a:gd name="T54" fmla="*/ 1710 w 1710"/>
              <a:gd name="T55" fmla="*/ 312 h 862"/>
              <a:gd name="T56" fmla="*/ 1660 w 1710"/>
              <a:gd name="T57" fmla="*/ 142 h 862"/>
              <a:gd name="T58" fmla="*/ 1325 w 1710"/>
              <a:gd name="T59" fmla="*/ 138 h 862"/>
              <a:gd name="T60" fmla="*/ 1368 w 1710"/>
              <a:gd name="T61" fmla="*/ 263 h 862"/>
              <a:gd name="T62" fmla="*/ 1402 w 1710"/>
              <a:gd name="T63" fmla="*/ 289 h 862"/>
              <a:gd name="T64" fmla="*/ 1327 w 1710"/>
              <a:gd name="T65" fmla="*/ 100 h 862"/>
              <a:gd name="T66" fmla="*/ 1129 w 1710"/>
              <a:gd name="T67" fmla="*/ 193 h 862"/>
              <a:gd name="T68" fmla="*/ 1089 w 1710"/>
              <a:gd name="T69" fmla="*/ 150 h 862"/>
              <a:gd name="T70" fmla="*/ 1177 w 1710"/>
              <a:gd name="T71" fmla="*/ 109 h 862"/>
              <a:gd name="T72" fmla="*/ 1039 w 1710"/>
              <a:gd name="T73" fmla="*/ 162 h 862"/>
              <a:gd name="T74" fmla="*/ 1112 w 1710"/>
              <a:gd name="T75" fmla="*/ 231 h 862"/>
              <a:gd name="T76" fmla="*/ 1039 w 1710"/>
              <a:gd name="T77" fmla="*/ 264 h 862"/>
              <a:gd name="T78" fmla="*/ 1181 w 1710"/>
              <a:gd name="T79" fmla="*/ 285 h 862"/>
              <a:gd name="T80" fmla="*/ 840 w 1710"/>
              <a:gd name="T81" fmla="*/ 211 h 862"/>
              <a:gd name="T82" fmla="*/ 943 w 1710"/>
              <a:gd name="T83" fmla="*/ 157 h 862"/>
              <a:gd name="T84" fmla="*/ 820 w 1710"/>
              <a:gd name="T85" fmla="*/ 290 h 862"/>
              <a:gd name="T86" fmla="*/ 1007 w 1710"/>
              <a:gd name="T87" fmla="*/ 209 h 862"/>
              <a:gd name="T88" fmla="*/ 701 w 1710"/>
              <a:gd name="T89" fmla="*/ 214 h 862"/>
              <a:gd name="T90" fmla="*/ 755 w 1710"/>
              <a:gd name="T91" fmla="*/ 101 h 862"/>
              <a:gd name="T92" fmla="*/ 653 w 1710"/>
              <a:gd name="T93" fmla="*/ 105 h 862"/>
              <a:gd name="T94" fmla="*/ 610 w 1710"/>
              <a:gd name="T95" fmla="*/ 264 h 862"/>
              <a:gd name="T96" fmla="*/ 563 w 1710"/>
              <a:gd name="T97" fmla="*/ 138 h 862"/>
              <a:gd name="T98" fmla="*/ 446 w 1710"/>
              <a:gd name="T99" fmla="*/ 215 h 862"/>
              <a:gd name="T100" fmla="*/ 386 w 1710"/>
              <a:gd name="T101" fmla="*/ 61 h 862"/>
              <a:gd name="T102" fmla="*/ 386 w 1710"/>
              <a:gd name="T103" fmla="*/ 7 h 862"/>
              <a:gd name="T104" fmla="*/ 362 w 1710"/>
              <a:gd name="T105" fmla="*/ 315 h 862"/>
              <a:gd name="T106" fmla="*/ 362 w 1710"/>
              <a:gd name="T107" fmla="*/ 315 h 862"/>
              <a:gd name="T108" fmla="*/ 267 w 1710"/>
              <a:gd name="T109" fmla="*/ 315 h 862"/>
              <a:gd name="T110" fmla="*/ 173 w 1710"/>
              <a:gd name="T111" fmla="*/ 315 h 862"/>
              <a:gd name="T112" fmla="*/ 45 w 1710"/>
              <a:gd name="T113" fmla="*/ 125 h 862"/>
              <a:gd name="T114" fmla="*/ 146 w 1710"/>
              <a:gd name="T115" fmla="*/ 216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10" h="862">
                <a:moveTo>
                  <a:pt x="962" y="637"/>
                </a:moveTo>
                <a:lnTo>
                  <a:pt x="962" y="637"/>
                </a:lnTo>
                <a:cubicBezTo>
                  <a:pt x="962" y="620"/>
                  <a:pt x="957" y="607"/>
                  <a:pt x="950" y="597"/>
                </a:cubicBezTo>
                <a:cubicBezTo>
                  <a:pt x="942" y="588"/>
                  <a:pt x="931" y="583"/>
                  <a:pt x="917" y="583"/>
                </a:cubicBezTo>
                <a:cubicBezTo>
                  <a:pt x="903" y="583"/>
                  <a:pt x="891" y="588"/>
                  <a:pt x="882" y="598"/>
                </a:cubicBezTo>
                <a:cubicBezTo>
                  <a:pt x="872" y="608"/>
                  <a:pt x="867" y="621"/>
                  <a:pt x="864" y="637"/>
                </a:cubicBezTo>
                <a:lnTo>
                  <a:pt x="962" y="637"/>
                </a:lnTo>
                <a:close/>
                <a:moveTo>
                  <a:pt x="984" y="575"/>
                </a:moveTo>
                <a:lnTo>
                  <a:pt x="984" y="575"/>
                </a:lnTo>
                <a:cubicBezTo>
                  <a:pt x="1000" y="594"/>
                  <a:pt x="1008" y="620"/>
                  <a:pt x="1008" y="652"/>
                </a:cubicBezTo>
                <a:lnTo>
                  <a:pt x="1008" y="671"/>
                </a:lnTo>
                <a:lnTo>
                  <a:pt x="864" y="671"/>
                </a:lnTo>
                <a:cubicBezTo>
                  <a:pt x="865" y="690"/>
                  <a:pt x="871" y="705"/>
                  <a:pt x="882" y="715"/>
                </a:cubicBezTo>
                <a:cubicBezTo>
                  <a:pt x="894" y="726"/>
                  <a:pt x="909" y="731"/>
                  <a:pt x="929" y="731"/>
                </a:cubicBezTo>
                <a:cubicBezTo>
                  <a:pt x="952" y="731"/>
                  <a:pt x="972" y="725"/>
                  <a:pt x="991" y="711"/>
                </a:cubicBezTo>
                <a:lnTo>
                  <a:pt x="991" y="750"/>
                </a:lnTo>
                <a:cubicBezTo>
                  <a:pt x="972" y="762"/>
                  <a:pt x="947" y="768"/>
                  <a:pt x="915" y="768"/>
                </a:cubicBezTo>
                <a:cubicBezTo>
                  <a:pt x="884" y="768"/>
                  <a:pt x="860" y="758"/>
                  <a:pt x="843" y="739"/>
                </a:cubicBezTo>
                <a:cubicBezTo>
                  <a:pt x="825" y="720"/>
                  <a:pt x="816" y="693"/>
                  <a:pt x="816" y="658"/>
                </a:cubicBezTo>
                <a:cubicBezTo>
                  <a:pt x="816" y="626"/>
                  <a:pt x="826" y="599"/>
                  <a:pt x="845" y="579"/>
                </a:cubicBezTo>
                <a:cubicBezTo>
                  <a:pt x="865" y="558"/>
                  <a:pt x="889" y="548"/>
                  <a:pt x="917" y="548"/>
                </a:cubicBezTo>
                <a:cubicBezTo>
                  <a:pt x="946" y="548"/>
                  <a:pt x="968" y="557"/>
                  <a:pt x="984" y="575"/>
                </a:cubicBezTo>
                <a:close/>
                <a:moveTo>
                  <a:pt x="745" y="491"/>
                </a:moveTo>
                <a:lnTo>
                  <a:pt x="745" y="491"/>
                </a:lnTo>
                <a:lnTo>
                  <a:pt x="697" y="504"/>
                </a:lnTo>
                <a:lnTo>
                  <a:pt x="697" y="553"/>
                </a:lnTo>
                <a:lnTo>
                  <a:pt x="662" y="553"/>
                </a:lnTo>
                <a:lnTo>
                  <a:pt x="662" y="590"/>
                </a:lnTo>
                <a:lnTo>
                  <a:pt x="697" y="590"/>
                </a:lnTo>
                <a:lnTo>
                  <a:pt x="697" y="709"/>
                </a:lnTo>
                <a:cubicBezTo>
                  <a:pt x="697" y="748"/>
                  <a:pt x="718" y="767"/>
                  <a:pt x="758" y="767"/>
                </a:cubicBezTo>
                <a:cubicBezTo>
                  <a:pt x="774" y="767"/>
                  <a:pt x="786" y="765"/>
                  <a:pt x="795" y="760"/>
                </a:cubicBezTo>
                <a:lnTo>
                  <a:pt x="795" y="723"/>
                </a:lnTo>
                <a:cubicBezTo>
                  <a:pt x="789" y="727"/>
                  <a:pt x="782" y="730"/>
                  <a:pt x="774" y="730"/>
                </a:cubicBezTo>
                <a:cubicBezTo>
                  <a:pt x="764" y="730"/>
                  <a:pt x="756" y="727"/>
                  <a:pt x="752" y="722"/>
                </a:cubicBezTo>
                <a:cubicBezTo>
                  <a:pt x="747" y="716"/>
                  <a:pt x="745" y="707"/>
                  <a:pt x="745" y="695"/>
                </a:cubicBezTo>
                <a:lnTo>
                  <a:pt x="745" y="590"/>
                </a:lnTo>
                <a:lnTo>
                  <a:pt x="795" y="590"/>
                </a:lnTo>
                <a:lnTo>
                  <a:pt x="795" y="553"/>
                </a:lnTo>
                <a:lnTo>
                  <a:pt x="745" y="553"/>
                </a:lnTo>
                <a:lnTo>
                  <a:pt x="745" y="491"/>
                </a:lnTo>
                <a:close/>
                <a:moveTo>
                  <a:pt x="602" y="454"/>
                </a:moveTo>
                <a:lnTo>
                  <a:pt x="602" y="454"/>
                </a:lnTo>
                <a:cubicBezTo>
                  <a:pt x="595" y="454"/>
                  <a:pt x="588" y="457"/>
                  <a:pt x="582" y="462"/>
                </a:cubicBezTo>
                <a:cubicBezTo>
                  <a:pt x="577" y="467"/>
                  <a:pt x="574" y="474"/>
                  <a:pt x="574" y="482"/>
                </a:cubicBezTo>
                <a:cubicBezTo>
                  <a:pt x="574" y="489"/>
                  <a:pt x="577" y="496"/>
                  <a:pt x="582" y="501"/>
                </a:cubicBezTo>
                <a:cubicBezTo>
                  <a:pt x="588" y="506"/>
                  <a:pt x="595" y="509"/>
                  <a:pt x="602" y="509"/>
                </a:cubicBezTo>
                <a:cubicBezTo>
                  <a:pt x="610" y="509"/>
                  <a:pt x="617" y="506"/>
                  <a:pt x="623" y="501"/>
                </a:cubicBezTo>
                <a:cubicBezTo>
                  <a:pt x="629" y="495"/>
                  <a:pt x="631" y="489"/>
                  <a:pt x="631" y="482"/>
                </a:cubicBezTo>
                <a:cubicBezTo>
                  <a:pt x="631" y="474"/>
                  <a:pt x="629" y="467"/>
                  <a:pt x="623" y="462"/>
                </a:cubicBezTo>
                <a:cubicBezTo>
                  <a:pt x="617" y="457"/>
                  <a:pt x="610" y="454"/>
                  <a:pt x="602" y="454"/>
                </a:cubicBezTo>
                <a:close/>
                <a:moveTo>
                  <a:pt x="578" y="763"/>
                </a:moveTo>
                <a:lnTo>
                  <a:pt x="578" y="763"/>
                </a:lnTo>
                <a:lnTo>
                  <a:pt x="626" y="763"/>
                </a:lnTo>
                <a:lnTo>
                  <a:pt x="626" y="553"/>
                </a:lnTo>
                <a:lnTo>
                  <a:pt x="578" y="553"/>
                </a:lnTo>
                <a:lnTo>
                  <a:pt x="578" y="763"/>
                </a:lnTo>
                <a:close/>
                <a:moveTo>
                  <a:pt x="462" y="548"/>
                </a:moveTo>
                <a:lnTo>
                  <a:pt x="462" y="548"/>
                </a:lnTo>
                <a:cubicBezTo>
                  <a:pt x="433" y="548"/>
                  <a:pt x="410" y="561"/>
                  <a:pt x="394" y="588"/>
                </a:cubicBezTo>
                <a:lnTo>
                  <a:pt x="393" y="588"/>
                </a:lnTo>
                <a:lnTo>
                  <a:pt x="393" y="553"/>
                </a:lnTo>
                <a:lnTo>
                  <a:pt x="346" y="553"/>
                </a:lnTo>
                <a:lnTo>
                  <a:pt x="346" y="763"/>
                </a:lnTo>
                <a:lnTo>
                  <a:pt x="393" y="763"/>
                </a:lnTo>
                <a:lnTo>
                  <a:pt x="393" y="643"/>
                </a:lnTo>
                <a:cubicBezTo>
                  <a:pt x="393" y="626"/>
                  <a:pt x="398" y="613"/>
                  <a:pt x="407" y="602"/>
                </a:cubicBezTo>
                <a:cubicBezTo>
                  <a:pt x="417" y="591"/>
                  <a:pt x="429" y="585"/>
                  <a:pt x="443" y="585"/>
                </a:cubicBezTo>
                <a:cubicBezTo>
                  <a:pt x="471" y="585"/>
                  <a:pt x="485" y="605"/>
                  <a:pt x="485" y="644"/>
                </a:cubicBezTo>
                <a:lnTo>
                  <a:pt x="485" y="763"/>
                </a:lnTo>
                <a:lnTo>
                  <a:pt x="533" y="763"/>
                </a:lnTo>
                <a:lnTo>
                  <a:pt x="533" y="634"/>
                </a:lnTo>
                <a:cubicBezTo>
                  <a:pt x="533" y="606"/>
                  <a:pt x="527" y="585"/>
                  <a:pt x="514" y="570"/>
                </a:cubicBezTo>
                <a:cubicBezTo>
                  <a:pt x="502" y="555"/>
                  <a:pt x="485" y="548"/>
                  <a:pt x="462" y="548"/>
                </a:cubicBezTo>
                <a:close/>
                <a:moveTo>
                  <a:pt x="249" y="639"/>
                </a:moveTo>
                <a:lnTo>
                  <a:pt x="249" y="639"/>
                </a:lnTo>
                <a:cubicBezTo>
                  <a:pt x="249" y="624"/>
                  <a:pt x="244" y="612"/>
                  <a:pt x="234" y="601"/>
                </a:cubicBezTo>
                <a:cubicBezTo>
                  <a:pt x="224" y="591"/>
                  <a:pt x="212" y="586"/>
                  <a:pt x="197" y="586"/>
                </a:cubicBezTo>
                <a:cubicBezTo>
                  <a:pt x="179" y="586"/>
                  <a:pt x="165" y="592"/>
                  <a:pt x="155" y="606"/>
                </a:cubicBezTo>
                <a:cubicBezTo>
                  <a:pt x="145" y="619"/>
                  <a:pt x="140" y="638"/>
                  <a:pt x="140" y="662"/>
                </a:cubicBezTo>
                <a:cubicBezTo>
                  <a:pt x="140" y="682"/>
                  <a:pt x="145" y="699"/>
                  <a:pt x="154" y="711"/>
                </a:cubicBezTo>
                <a:cubicBezTo>
                  <a:pt x="164" y="723"/>
                  <a:pt x="177" y="730"/>
                  <a:pt x="193" y="730"/>
                </a:cubicBezTo>
                <a:cubicBezTo>
                  <a:pt x="210" y="730"/>
                  <a:pt x="223" y="724"/>
                  <a:pt x="233" y="712"/>
                </a:cubicBezTo>
                <a:cubicBezTo>
                  <a:pt x="243" y="700"/>
                  <a:pt x="249" y="685"/>
                  <a:pt x="249" y="666"/>
                </a:cubicBezTo>
                <a:lnTo>
                  <a:pt x="249" y="639"/>
                </a:lnTo>
                <a:close/>
                <a:moveTo>
                  <a:pt x="248" y="553"/>
                </a:moveTo>
                <a:lnTo>
                  <a:pt x="248" y="553"/>
                </a:lnTo>
                <a:lnTo>
                  <a:pt x="296" y="553"/>
                </a:lnTo>
                <a:lnTo>
                  <a:pt x="296" y="746"/>
                </a:lnTo>
                <a:cubicBezTo>
                  <a:pt x="296" y="823"/>
                  <a:pt x="257" y="862"/>
                  <a:pt x="179" y="862"/>
                </a:cubicBezTo>
                <a:cubicBezTo>
                  <a:pt x="152" y="862"/>
                  <a:pt x="128" y="857"/>
                  <a:pt x="108" y="848"/>
                </a:cubicBezTo>
                <a:lnTo>
                  <a:pt x="108" y="804"/>
                </a:lnTo>
                <a:cubicBezTo>
                  <a:pt x="131" y="817"/>
                  <a:pt x="153" y="824"/>
                  <a:pt x="173" y="824"/>
                </a:cubicBezTo>
                <a:cubicBezTo>
                  <a:pt x="223" y="824"/>
                  <a:pt x="248" y="799"/>
                  <a:pt x="248" y="750"/>
                </a:cubicBezTo>
                <a:lnTo>
                  <a:pt x="248" y="727"/>
                </a:lnTo>
                <a:lnTo>
                  <a:pt x="247" y="727"/>
                </a:lnTo>
                <a:cubicBezTo>
                  <a:pt x="232" y="754"/>
                  <a:pt x="208" y="768"/>
                  <a:pt x="176" y="768"/>
                </a:cubicBezTo>
                <a:cubicBezTo>
                  <a:pt x="151" y="768"/>
                  <a:pt x="130" y="758"/>
                  <a:pt x="115" y="740"/>
                </a:cubicBezTo>
                <a:cubicBezTo>
                  <a:pt x="99" y="721"/>
                  <a:pt x="91" y="696"/>
                  <a:pt x="91" y="664"/>
                </a:cubicBezTo>
                <a:cubicBezTo>
                  <a:pt x="91" y="629"/>
                  <a:pt x="99" y="600"/>
                  <a:pt x="116" y="579"/>
                </a:cubicBezTo>
                <a:cubicBezTo>
                  <a:pt x="133" y="558"/>
                  <a:pt x="156" y="548"/>
                  <a:pt x="186" y="548"/>
                </a:cubicBezTo>
                <a:cubicBezTo>
                  <a:pt x="213" y="548"/>
                  <a:pt x="234" y="559"/>
                  <a:pt x="247" y="582"/>
                </a:cubicBezTo>
                <a:lnTo>
                  <a:pt x="248" y="582"/>
                </a:lnTo>
                <a:lnTo>
                  <a:pt x="248" y="553"/>
                </a:lnTo>
                <a:close/>
                <a:moveTo>
                  <a:pt x="0" y="763"/>
                </a:moveTo>
                <a:lnTo>
                  <a:pt x="0" y="763"/>
                </a:lnTo>
                <a:lnTo>
                  <a:pt x="50" y="763"/>
                </a:lnTo>
                <a:lnTo>
                  <a:pt x="50" y="469"/>
                </a:lnTo>
                <a:lnTo>
                  <a:pt x="0" y="469"/>
                </a:lnTo>
                <a:lnTo>
                  <a:pt x="0" y="763"/>
                </a:lnTo>
                <a:close/>
                <a:moveTo>
                  <a:pt x="1710" y="142"/>
                </a:moveTo>
                <a:lnTo>
                  <a:pt x="1710" y="142"/>
                </a:lnTo>
                <a:lnTo>
                  <a:pt x="1710" y="105"/>
                </a:lnTo>
                <a:lnTo>
                  <a:pt x="1660" y="105"/>
                </a:lnTo>
                <a:lnTo>
                  <a:pt x="1660" y="43"/>
                </a:lnTo>
                <a:lnTo>
                  <a:pt x="1613" y="56"/>
                </a:lnTo>
                <a:lnTo>
                  <a:pt x="1613" y="105"/>
                </a:lnTo>
                <a:lnTo>
                  <a:pt x="1579" y="105"/>
                </a:lnTo>
                <a:lnTo>
                  <a:pt x="1577" y="105"/>
                </a:lnTo>
                <a:lnTo>
                  <a:pt x="1530" y="105"/>
                </a:lnTo>
                <a:lnTo>
                  <a:pt x="1530" y="76"/>
                </a:lnTo>
                <a:cubicBezTo>
                  <a:pt x="1530" y="50"/>
                  <a:pt x="1542" y="37"/>
                  <a:pt x="1565" y="37"/>
                </a:cubicBezTo>
                <a:cubicBezTo>
                  <a:pt x="1573" y="37"/>
                  <a:pt x="1580" y="39"/>
                  <a:pt x="1587" y="43"/>
                </a:cubicBezTo>
                <a:lnTo>
                  <a:pt x="1587" y="4"/>
                </a:lnTo>
                <a:cubicBezTo>
                  <a:pt x="1580" y="1"/>
                  <a:pt x="1570" y="0"/>
                  <a:pt x="1559" y="0"/>
                </a:cubicBezTo>
                <a:cubicBezTo>
                  <a:pt x="1537" y="0"/>
                  <a:pt x="1519" y="6"/>
                  <a:pt x="1504" y="18"/>
                </a:cubicBezTo>
                <a:cubicBezTo>
                  <a:pt x="1490" y="31"/>
                  <a:pt x="1483" y="48"/>
                  <a:pt x="1483" y="71"/>
                </a:cubicBezTo>
                <a:lnTo>
                  <a:pt x="1483" y="105"/>
                </a:lnTo>
                <a:lnTo>
                  <a:pt x="1447" y="105"/>
                </a:lnTo>
                <a:lnTo>
                  <a:pt x="1447" y="142"/>
                </a:lnTo>
                <a:lnTo>
                  <a:pt x="1483" y="142"/>
                </a:lnTo>
                <a:lnTo>
                  <a:pt x="1483" y="315"/>
                </a:lnTo>
                <a:lnTo>
                  <a:pt x="1530" y="315"/>
                </a:lnTo>
                <a:lnTo>
                  <a:pt x="1530" y="142"/>
                </a:lnTo>
                <a:lnTo>
                  <a:pt x="1577" y="142"/>
                </a:lnTo>
                <a:lnTo>
                  <a:pt x="1579" y="142"/>
                </a:lnTo>
                <a:lnTo>
                  <a:pt x="1613" y="142"/>
                </a:lnTo>
                <a:lnTo>
                  <a:pt x="1613" y="261"/>
                </a:lnTo>
                <a:cubicBezTo>
                  <a:pt x="1613" y="300"/>
                  <a:pt x="1633" y="319"/>
                  <a:pt x="1674" y="319"/>
                </a:cubicBezTo>
                <a:cubicBezTo>
                  <a:pt x="1689" y="319"/>
                  <a:pt x="1701" y="317"/>
                  <a:pt x="1710" y="312"/>
                </a:cubicBezTo>
                <a:lnTo>
                  <a:pt x="1710" y="275"/>
                </a:lnTo>
                <a:cubicBezTo>
                  <a:pt x="1705" y="279"/>
                  <a:pt x="1698" y="282"/>
                  <a:pt x="1689" y="282"/>
                </a:cubicBezTo>
                <a:cubicBezTo>
                  <a:pt x="1679" y="282"/>
                  <a:pt x="1671" y="279"/>
                  <a:pt x="1667" y="274"/>
                </a:cubicBezTo>
                <a:cubicBezTo>
                  <a:pt x="1662" y="268"/>
                  <a:pt x="1660" y="259"/>
                  <a:pt x="1660" y="247"/>
                </a:cubicBezTo>
                <a:lnTo>
                  <a:pt x="1660" y="142"/>
                </a:lnTo>
                <a:lnTo>
                  <a:pt x="1710" y="142"/>
                </a:lnTo>
                <a:close/>
                <a:moveTo>
                  <a:pt x="1383" y="210"/>
                </a:moveTo>
                <a:lnTo>
                  <a:pt x="1383" y="210"/>
                </a:lnTo>
                <a:cubicBezTo>
                  <a:pt x="1383" y="187"/>
                  <a:pt x="1378" y="169"/>
                  <a:pt x="1368" y="157"/>
                </a:cubicBezTo>
                <a:cubicBezTo>
                  <a:pt x="1358" y="144"/>
                  <a:pt x="1343" y="138"/>
                  <a:pt x="1325" y="138"/>
                </a:cubicBezTo>
                <a:cubicBezTo>
                  <a:pt x="1306" y="138"/>
                  <a:pt x="1291" y="144"/>
                  <a:pt x="1281" y="157"/>
                </a:cubicBezTo>
                <a:cubicBezTo>
                  <a:pt x="1270" y="170"/>
                  <a:pt x="1264" y="188"/>
                  <a:pt x="1264" y="211"/>
                </a:cubicBezTo>
                <a:cubicBezTo>
                  <a:pt x="1264" y="233"/>
                  <a:pt x="1270" y="250"/>
                  <a:pt x="1281" y="263"/>
                </a:cubicBezTo>
                <a:cubicBezTo>
                  <a:pt x="1292" y="276"/>
                  <a:pt x="1306" y="282"/>
                  <a:pt x="1325" y="282"/>
                </a:cubicBezTo>
                <a:cubicBezTo>
                  <a:pt x="1343" y="282"/>
                  <a:pt x="1358" y="276"/>
                  <a:pt x="1368" y="263"/>
                </a:cubicBezTo>
                <a:cubicBezTo>
                  <a:pt x="1378" y="251"/>
                  <a:pt x="1383" y="233"/>
                  <a:pt x="1383" y="210"/>
                </a:cubicBezTo>
                <a:close/>
                <a:moveTo>
                  <a:pt x="1404" y="129"/>
                </a:moveTo>
                <a:lnTo>
                  <a:pt x="1404" y="129"/>
                </a:lnTo>
                <a:cubicBezTo>
                  <a:pt x="1423" y="148"/>
                  <a:pt x="1432" y="175"/>
                  <a:pt x="1432" y="209"/>
                </a:cubicBezTo>
                <a:cubicBezTo>
                  <a:pt x="1432" y="242"/>
                  <a:pt x="1422" y="269"/>
                  <a:pt x="1402" y="289"/>
                </a:cubicBezTo>
                <a:cubicBezTo>
                  <a:pt x="1382" y="310"/>
                  <a:pt x="1356" y="320"/>
                  <a:pt x="1322" y="320"/>
                </a:cubicBezTo>
                <a:cubicBezTo>
                  <a:pt x="1290" y="320"/>
                  <a:pt x="1264" y="310"/>
                  <a:pt x="1245" y="290"/>
                </a:cubicBezTo>
                <a:cubicBezTo>
                  <a:pt x="1225" y="271"/>
                  <a:pt x="1216" y="245"/>
                  <a:pt x="1216" y="212"/>
                </a:cubicBezTo>
                <a:cubicBezTo>
                  <a:pt x="1216" y="177"/>
                  <a:pt x="1226" y="149"/>
                  <a:pt x="1246" y="129"/>
                </a:cubicBezTo>
                <a:cubicBezTo>
                  <a:pt x="1266" y="110"/>
                  <a:pt x="1293" y="100"/>
                  <a:pt x="1327" y="100"/>
                </a:cubicBezTo>
                <a:cubicBezTo>
                  <a:pt x="1360" y="100"/>
                  <a:pt x="1386" y="109"/>
                  <a:pt x="1404" y="129"/>
                </a:cubicBezTo>
                <a:close/>
                <a:moveTo>
                  <a:pt x="1172" y="217"/>
                </a:moveTo>
                <a:lnTo>
                  <a:pt x="1172" y="217"/>
                </a:lnTo>
                <a:cubicBezTo>
                  <a:pt x="1167" y="212"/>
                  <a:pt x="1161" y="208"/>
                  <a:pt x="1154" y="204"/>
                </a:cubicBezTo>
                <a:cubicBezTo>
                  <a:pt x="1147" y="200"/>
                  <a:pt x="1139" y="197"/>
                  <a:pt x="1129" y="193"/>
                </a:cubicBezTo>
                <a:cubicBezTo>
                  <a:pt x="1123" y="191"/>
                  <a:pt x="1117" y="188"/>
                  <a:pt x="1111" y="186"/>
                </a:cubicBezTo>
                <a:cubicBezTo>
                  <a:pt x="1106" y="184"/>
                  <a:pt x="1102" y="182"/>
                  <a:pt x="1098" y="180"/>
                </a:cubicBezTo>
                <a:cubicBezTo>
                  <a:pt x="1094" y="177"/>
                  <a:pt x="1091" y="175"/>
                  <a:pt x="1089" y="172"/>
                </a:cubicBezTo>
                <a:cubicBezTo>
                  <a:pt x="1087" y="168"/>
                  <a:pt x="1086" y="165"/>
                  <a:pt x="1086" y="160"/>
                </a:cubicBezTo>
                <a:cubicBezTo>
                  <a:pt x="1086" y="156"/>
                  <a:pt x="1087" y="153"/>
                  <a:pt x="1089" y="150"/>
                </a:cubicBezTo>
                <a:cubicBezTo>
                  <a:pt x="1091" y="147"/>
                  <a:pt x="1094" y="144"/>
                  <a:pt x="1097" y="142"/>
                </a:cubicBezTo>
                <a:cubicBezTo>
                  <a:pt x="1101" y="140"/>
                  <a:pt x="1105" y="138"/>
                  <a:pt x="1110" y="137"/>
                </a:cubicBezTo>
                <a:cubicBezTo>
                  <a:pt x="1115" y="136"/>
                  <a:pt x="1120" y="135"/>
                  <a:pt x="1126" y="135"/>
                </a:cubicBezTo>
                <a:cubicBezTo>
                  <a:pt x="1145" y="135"/>
                  <a:pt x="1162" y="140"/>
                  <a:pt x="1177" y="150"/>
                </a:cubicBezTo>
                <a:lnTo>
                  <a:pt x="1177" y="109"/>
                </a:lnTo>
                <a:cubicBezTo>
                  <a:pt x="1162" y="103"/>
                  <a:pt x="1144" y="100"/>
                  <a:pt x="1125" y="100"/>
                </a:cubicBezTo>
                <a:cubicBezTo>
                  <a:pt x="1114" y="100"/>
                  <a:pt x="1103" y="101"/>
                  <a:pt x="1093" y="104"/>
                </a:cubicBezTo>
                <a:cubicBezTo>
                  <a:pt x="1083" y="106"/>
                  <a:pt x="1074" y="110"/>
                  <a:pt x="1065" y="116"/>
                </a:cubicBezTo>
                <a:cubicBezTo>
                  <a:pt x="1057" y="121"/>
                  <a:pt x="1051" y="127"/>
                  <a:pt x="1046" y="135"/>
                </a:cubicBezTo>
                <a:cubicBezTo>
                  <a:pt x="1041" y="143"/>
                  <a:pt x="1039" y="152"/>
                  <a:pt x="1039" y="162"/>
                </a:cubicBezTo>
                <a:cubicBezTo>
                  <a:pt x="1039" y="170"/>
                  <a:pt x="1040" y="177"/>
                  <a:pt x="1043" y="183"/>
                </a:cubicBezTo>
                <a:cubicBezTo>
                  <a:pt x="1045" y="190"/>
                  <a:pt x="1048" y="195"/>
                  <a:pt x="1053" y="200"/>
                </a:cubicBezTo>
                <a:cubicBezTo>
                  <a:pt x="1057" y="205"/>
                  <a:pt x="1063" y="209"/>
                  <a:pt x="1070" y="213"/>
                </a:cubicBezTo>
                <a:cubicBezTo>
                  <a:pt x="1077" y="217"/>
                  <a:pt x="1085" y="220"/>
                  <a:pt x="1093" y="224"/>
                </a:cubicBezTo>
                <a:cubicBezTo>
                  <a:pt x="1100" y="226"/>
                  <a:pt x="1107" y="229"/>
                  <a:pt x="1112" y="231"/>
                </a:cubicBezTo>
                <a:cubicBezTo>
                  <a:pt x="1118" y="233"/>
                  <a:pt x="1123" y="235"/>
                  <a:pt x="1127" y="238"/>
                </a:cubicBezTo>
                <a:cubicBezTo>
                  <a:pt x="1131" y="240"/>
                  <a:pt x="1135" y="243"/>
                  <a:pt x="1137" y="247"/>
                </a:cubicBezTo>
                <a:cubicBezTo>
                  <a:pt x="1140" y="250"/>
                  <a:pt x="1141" y="254"/>
                  <a:pt x="1141" y="259"/>
                </a:cubicBezTo>
                <a:cubicBezTo>
                  <a:pt x="1141" y="276"/>
                  <a:pt x="1126" y="284"/>
                  <a:pt x="1098" y="284"/>
                </a:cubicBezTo>
                <a:cubicBezTo>
                  <a:pt x="1076" y="284"/>
                  <a:pt x="1057" y="278"/>
                  <a:pt x="1039" y="264"/>
                </a:cubicBezTo>
                <a:lnTo>
                  <a:pt x="1039" y="308"/>
                </a:lnTo>
                <a:cubicBezTo>
                  <a:pt x="1056" y="316"/>
                  <a:pt x="1076" y="320"/>
                  <a:pt x="1099" y="320"/>
                </a:cubicBezTo>
                <a:cubicBezTo>
                  <a:pt x="1110" y="320"/>
                  <a:pt x="1122" y="318"/>
                  <a:pt x="1132" y="316"/>
                </a:cubicBezTo>
                <a:cubicBezTo>
                  <a:pt x="1143" y="313"/>
                  <a:pt x="1153" y="309"/>
                  <a:pt x="1161" y="304"/>
                </a:cubicBezTo>
                <a:cubicBezTo>
                  <a:pt x="1169" y="299"/>
                  <a:pt x="1176" y="292"/>
                  <a:pt x="1181" y="285"/>
                </a:cubicBezTo>
                <a:cubicBezTo>
                  <a:pt x="1185" y="277"/>
                  <a:pt x="1188" y="267"/>
                  <a:pt x="1188" y="257"/>
                </a:cubicBezTo>
                <a:cubicBezTo>
                  <a:pt x="1188" y="248"/>
                  <a:pt x="1187" y="240"/>
                  <a:pt x="1184" y="234"/>
                </a:cubicBezTo>
                <a:cubicBezTo>
                  <a:pt x="1181" y="228"/>
                  <a:pt x="1177" y="222"/>
                  <a:pt x="1172" y="217"/>
                </a:cubicBezTo>
                <a:close/>
                <a:moveTo>
                  <a:pt x="840" y="211"/>
                </a:moveTo>
                <a:lnTo>
                  <a:pt x="840" y="211"/>
                </a:lnTo>
                <a:cubicBezTo>
                  <a:pt x="840" y="233"/>
                  <a:pt x="845" y="250"/>
                  <a:pt x="856" y="263"/>
                </a:cubicBezTo>
                <a:cubicBezTo>
                  <a:pt x="867" y="276"/>
                  <a:pt x="882" y="282"/>
                  <a:pt x="900" y="282"/>
                </a:cubicBezTo>
                <a:cubicBezTo>
                  <a:pt x="919" y="282"/>
                  <a:pt x="933" y="276"/>
                  <a:pt x="943" y="263"/>
                </a:cubicBezTo>
                <a:cubicBezTo>
                  <a:pt x="954" y="251"/>
                  <a:pt x="959" y="233"/>
                  <a:pt x="959" y="210"/>
                </a:cubicBezTo>
                <a:cubicBezTo>
                  <a:pt x="959" y="187"/>
                  <a:pt x="954" y="169"/>
                  <a:pt x="943" y="157"/>
                </a:cubicBezTo>
                <a:cubicBezTo>
                  <a:pt x="933" y="144"/>
                  <a:pt x="919" y="138"/>
                  <a:pt x="900" y="138"/>
                </a:cubicBezTo>
                <a:cubicBezTo>
                  <a:pt x="882" y="138"/>
                  <a:pt x="867" y="144"/>
                  <a:pt x="856" y="157"/>
                </a:cubicBezTo>
                <a:cubicBezTo>
                  <a:pt x="845" y="170"/>
                  <a:pt x="840" y="188"/>
                  <a:pt x="840" y="211"/>
                </a:cubicBezTo>
                <a:close/>
                <a:moveTo>
                  <a:pt x="820" y="290"/>
                </a:moveTo>
                <a:lnTo>
                  <a:pt x="820" y="290"/>
                </a:lnTo>
                <a:cubicBezTo>
                  <a:pt x="801" y="271"/>
                  <a:pt x="791" y="245"/>
                  <a:pt x="791" y="212"/>
                </a:cubicBezTo>
                <a:cubicBezTo>
                  <a:pt x="791" y="177"/>
                  <a:pt x="801" y="149"/>
                  <a:pt x="822" y="129"/>
                </a:cubicBezTo>
                <a:cubicBezTo>
                  <a:pt x="842" y="110"/>
                  <a:pt x="869" y="100"/>
                  <a:pt x="903" y="100"/>
                </a:cubicBezTo>
                <a:cubicBezTo>
                  <a:pt x="936" y="100"/>
                  <a:pt x="962" y="109"/>
                  <a:pt x="980" y="129"/>
                </a:cubicBezTo>
                <a:cubicBezTo>
                  <a:pt x="998" y="148"/>
                  <a:pt x="1007" y="175"/>
                  <a:pt x="1007" y="209"/>
                </a:cubicBezTo>
                <a:cubicBezTo>
                  <a:pt x="1007" y="242"/>
                  <a:pt x="997" y="269"/>
                  <a:pt x="978" y="289"/>
                </a:cubicBezTo>
                <a:cubicBezTo>
                  <a:pt x="958" y="310"/>
                  <a:pt x="931" y="320"/>
                  <a:pt x="898" y="320"/>
                </a:cubicBezTo>
                <a:cubicBezTo>
                  <a:pt x="866" y="320"/>
                  <a:pt x="840" y="310"/>
                  <a:pt x="820" y="290"/>
                </a:cubicBezTo>
                <a:close/>
                <a:moveTo>
                  <a:pt x="701" y="214"/>
                </a:moveTo>
                <a:lnTo>
                  <a:pt x="701" y="214"/>
                </a:lnTo>
                <a:cubicBezTo>
                  <a:pt x="701" y="192"/>
                  <a:pt x="706" y="175"/>
                  <a:pt x="715" y="162"/>
                </a:cubicBezTo>
                <a:cubicBezTo>
                  <a:pt x="724" y="150"/>
                  <a:pt x="736" y="143"/>
                  <a:pt x="750" y="143"/>
                </a:cubicBezTo>
                <a:cubicBezTo>
                  <a:pt x="761" y="143"/>
                  <a:pt x="769" y="145"/>
                  <a:pt x="775" y="150"/>
                </a:cubicBezTo>
                <a:lnTo>
                  <a:pt x="775" y="105"/>
                </a:lnTo>
                <a:cubicBezTo>
                  <a:pt x="771" y="102"/>
                  <a:pt x="764" y="101"/>
                  <a:pt x="755" y="101"/>
                </a:cubicBezTo>
                <a:cubicBezTo>
                  <a:pt x="743" y="101"/>
                  <a:pt x="733" y="105"/>
                  <a:pt x="723" y="113"/>
                </a:cubicBezTo>
                <a:cubicBezTo>
                  <a:pt x="713" y="122"/>
                  <a:pt x="706" y="133"/>
                  <a:pt x="702" y="148"/>
                </a:cubicBezTo>
                <a:lnTo>
                  <a:pt x="701" y="148"/>
                </a:lnTo>
                <a:lnTo>
                  <a:pt x="701" y="105"/>
                </a:lnTo>
                <a:lnTo>
                  <a:pt x="653" y="105"/>
                </a:lnTo>
                <a:lnTo>
                  <a:pt x="653" y="315"/>
                </a:lnTo>
                <a:lnTo>
                  <a:pt x="701" y="315"/>
                </a:lnTo>
                <a:lnTo>
                  <a:pt x="701" y="214"/>
                </a:lnTo>
                <a:close/>
                <a:moveTo>
                  <a:pt x="610" y="264"/>
                </a:moveTo>
                <a:lnTo>
                  <a:pt x="610" y="264"/>
                </a:lnTo>
                <a:cubicBezTo>
                  <a:pt x="595" y="276"/>
                  <a:pt x="579" y="282"/>
                  <a:pt x="561" y="282"/>
                </a:cubicBezTo>
                <a:cubicBezTo>
                  <a:pt x="541" y="282"/>
                  <a:pt x="525" y="276"/>
                  <a:pt x="513" y="263"/>
                </a:cubicBezTo>
                <a:cubicBezTo>
                  <a:pt x="501" y="250"/>
                  <a:pt x="495" y="233"/>
                  <a:pt x="495" y="212"/>
                </a:cubicBezTo>
                <a:cubicBezTo>
                  <a:pt x="495" y="189"/>
                  <a:pt x="501" y="172"/>
                  <a:pt x="514" y="158"/>
                </a:cubicBezTo>
                <a:cubicBezTo>
                  <a:pt x="527" y="144"/>
                  <a:pt x="543" y="138"/>
                  <a:pt x="563" y="138"/>
                </a:cubicBezTo>
                <a:cubicBezTo>
                  <a:pt x="580" y="138"/>
                  <a:pt x="595" y="143"/>
                  <a:pt x="610" y="154"/>
                </a:cubicBezTo>
                <a:lnTo>
                  <a:pt x="610" y="110"/>
                </a:lnTo>
                <a:cubicBezTo>
                  <a:pt x="595" y="103"/>
                  <a:pt x="579" y="100"/>
                  <a:pt x="559" y="100"/>
                </a:cubicBezTo>
                <a:cubicBezTo>
                  <a:pt x="525" y="100"/>
                  <a:pt x="497" y="110"/>
                  <a:pt x="477" y="131"/>
                </a:cubicBezTo>
                <a:cubicBezTo>
                  <a:pt x="456" y="152"/>
                  <a:pt x="446" y="180"/>
                  <a:pt x="446" y="215"/>
                </a:cubicBezTo>
                <a:cubicBezTo>
                  <a:pt x="446" y="246"/>
                  <a:pt x="456" y="271"/>
                  <a:pt x="475" y="290"/>
                </a:cubicBezTo>
                <a:cubicBezTo>
                  <a:pt x="494" y="310"/>
                  <a:pt x="519" y="320"/>
                  <a:pt x="550" y="320"/>
                </a:cubicBezTo>
                <a:cubicBezTo>
                  <a:pt x="573" y="320"/>
                  <a:pt x="593" y="315"/>
                  <a:pt x="610" y="305"/>
                </a:cubicBezTo>
                <a:lnTo>
                  <a:pt x="610" y="264"/>
                </a:lnTo>
                <a:close/>
                <a:moveTo>
                  <a:pt x="386" y="61"/>
                </a:moveTo>
                <a:lnTo>
                  <a:pt x="386" y="61"/>
                </a:lnTo>
                <a:cubicBezTo>
                  <a:pt x="394" y="61"/>
                  <a:pt x="401" y="58"/>
                  <a:pt x="407" y="53"/>
                </a:cubicBezTo>
                <a:cubicBezTo>
                  <a:pt x="412" y="47"/>
                  <a:pt x="415" y="41"/>
                  <a:pt x="415" y="34"/>
                </a:cubicBezTo>
                <a:cubicBezTo>
                  <a:pt x="415" y="26"/>
                  <a:pt x="412" y="19"/>
                  <a:pt x="407" y="14"/>
                </a:cubicBezTo>
                <a:cubicBezTo>
                  <a:pt x="401" y="9"/>
                  <a:pt x="394" y="7"/>
                  <a:pt x="386" y="7"/>
                </a:cubicBezTo>
                <a:cubicBezTo>
                  <a:pt x="378" y="7"/>
                  <a:pt x="372" y="9"/>
                  <a:pt x="366" y="14"/>
                </a:cubicBezTo>
                <a:cubicBezTo>
                  <a:pt x="360" y="19"/>
                  <a:pt x="358" y="26"/>
                  <a:pt x="358" y="34"/>
                </a:cubicBezTo>
                <a:cubicBezTo>
                  <a:pt x="358" y="41"/>
                  <a:pt x="360" y="48"/>
                  <a:pt x="366" y="53"/>
                </a:cubicBezTo>
                <a:cubicBezTo>
                  <a:pt x="372" y="58"/>
                  <a:pt x="378" y="61"/>
                  <a:pt x="386" y="61"/>
                </a:cubicBezTo>
                <a:close/>
                <a:moveTo>
                  <a:pt x="362" y="315"/>
                </a:moveTo>
                <a:lnTo>
                  <a:pt x="362" y="315"/>
                </a:lnTo>
                <a:lnTo>
                  <a:pt x="410" y="315"/>
                </a:lnTo>
                <a:lnTo>
                  <a:pt x="410" y="105"/>
                </a:lnTo>
                <a:lnTo>
                  <a:pt x="362" y="105"/>
                </a:lnTo>
                <a:lnTo>
                  <a:pt x="362" y="315"/>
                </a:lnTo>
                <a:close/>
                <a:moveTo>
                  <a:pt x="249" y="21"/>
                </a:moveTo>
                <a:lnTo>
                  <a:pt x="249" y="21"/>
                </a:lnTo>
                <a:lnTo>
                  <a:pt x="316" y="21"/>
                </a:lnTo>
                <a:lnTo>
                  <a:pt x="316" y="315"/>
                </a:lnTo>
                <a:lnTo>
                  <a:pt x="267" y="315"/>
                </a:lnTo>
                <a:lnTo>
                  <a:pt x="267" y="124"/>
                </a:lnTo>
                <a:cubicBezTo>
                  <a:pt x="267" y="109"/>
                  <a:pt x="268" y="90"/>
                  <a:pt x="270" y="67"/>
                </a:cubicBezTo>
                <a:lnTo>
                  <a:pt x="269" y="67"/>
                </a:lnTo>
                <a:cubicBezTo>
                  <a:pt x="266" y="80"/>
                  <a:pt x="264" y="89"/>
                  <a:pt x="261" y="95"/>
                </a:cubicBezTo>
                <a:lnTo>
                  <a:pt x="173" y="315"/>
                </a:lnTo>
                <a:lnTo>
                  <a:pt x="140" y="315"/>
                </a:lnTo>
                <a:lnTo>
                  <a:pt x="52" y="96"/>
                </a:lnTo>
                <a:cubicBezTo>
                  <a:pt x="49" y="90"/>
                  <a:pt x="47" y="80"/>
                  <a:pt x="44" y="67"/>
                </a:cubicBezTo>
                <a:lnTo>
                  <a:pt x="43" y="67"/>
                </a:lnTo>
                <a:cubicBezTo>
                  <a:pt x="44" y="79"/>
                  <a:pt x="45" y="98"/>
                  <a:pt x="45" y="125"/>
                </a:cubicBezTo>
                <a:lnTo>
                  <a:pt x="45" y="315"/>
                </a:lnTo>
                <a:lnTo>
                  <a:pt x="0" y="315"/>
                </a:lnTo>
                <a:lnTo>
                  <a:pt x="0" y="21"/>
                </a:lnTo>
                <a:lnTo>
                  <a:pt x="68" y="21"/>
                </a:lnTo>
                <a:lnTo>
                  <a:pt x="146" y="216"/>
                </a:lnTo>
                <a:cubicBezTo>
                  <a:pt x="152" y="231"/>
                  <a:pt x="155" y="243"/>
                  <a:pt x="157" y="250"/>
                </a:cubicBezTo>
                <a:lnTo>
                  <a:pt x="158" y="250"/>
                </a:lnTo>
                <a:cubicBezTo>
                  <a:pt x="163" y="235"/>
                  <a:pt x="167" y="223"/>
                  <a:pt x="171" y="216"/>
                </a:cubicBezTo>
                <a:lnTo>
                  <a:pt x="249" y="21"/>
                </a:lnTo>
                <a:close/>
              </a:path>
            </a:pathLst>
          </a:custGeom>
          <a:solidFill>
            <a:srgbClr val="D7312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26523609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44E1717B-1127-422B-83A0-6DB1F04DE4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878314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4140200"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1402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Picture 5" descr="Microsoft Ignite cube graphic">
            <a:extLst>
              <a:ext uri="{FF2B5EF4-FFF2-40B4-BE49-F238E27FC236}">
                <a16:creationId xmlns:a16="http://schemas.microsoft.com/office/drawing/2014/main" id="{C89205E0-1FE0-2147-A567-C941C5AA176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297554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guide id="5" pos="2976">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pic>
        <p:nvPicPr>
          <p:cNvPr id="14" name="MS logo white - EMF" descr="Microsoft logo white text version">
            <a:extLst>
              <a:ext uri="{FF2B5EF4-FFF2-40B4-BE49-F238E27FC236}">
                <a16:creationId xmlns:a16="http://schemas.microsoft.com/office/drawing/2014/main" id="{63E1BA19-1D9F-FC44-8A38-8C233C9CC48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15" name="Title 1">
            <a:extLst>
              <a:ext uri="{FF2B5EF4-FFF2-40B4-BE49-F238E27FC236}">
                <a16:creationId xmlns:a16="http://schemas.microsoft.com/office/drawing/2014/main" id="{9A95C66C-5C96-2344-B6A3-F56B3F7963BA}"/>
              </a:ext>
            </a:extLst>
          </p:cNvPr>
          <p:cNvSpPr>
            <a:spLocks noGrp="1"/>
          </p:cNvSpPr>
          <p:nvPr userDrawn="1">
            <p:ph type="title" hasCustomPrompt="1"/>
          </p:nvPr>
        </p:nvSpPr>
        <p:spPr>
          <a:xfrm>
            <a:off x="584200" y="2425780"/>
            <a:ext cx="4140200"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16" name="Text Placeholder 4">
            <a:extLst>
              <a:ext uri="{FF2B5EF4-FFF2-40B4-BE49-F238E27FC236}">
                <a16:creationId xmlns:a16="http://schemas.microsoft.com/office/drawing/2014/main" id="{CEB75608-737B-0C4E-85B1-321723083970}"/>
              </a:ext>
            </a:extLst>
          </p:cNvPr>
          <p:cNvSpPr>
            <a:spLocks noGrp="1"/>
          </p:cNvSpPr>
          <p:nvPr userDrawn="1">
            <p:ph type="body" sz="quarter" idx="12" hasCustomPrompt="1"/>
          </p:nvPr>
        </p:nvSpPr>
        <p:spPr>
          <a:xfrm>
            <a:off x="584200" y="3962400"/>
            <a:ext cx="41402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Picture 5" descr="Microsoft Ignite cube graphic">
            <a:extLst>
              <a:ext uri="{FF2B5EF4-FFF2-40B4-BE49-F238E27FC236}">
                <a16:creationId xmlns:a16="http://schemas.microsoft.com/office/drawing/2014/main" id="{80D4BB00-622A-BD4E-A722-AD10CF5FFE41}"/>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5334000" y="1"/>
            <a:ext cx="6857999" cy="6858000"/>
          </a:xfrm>
          <a:prstGeom prst="rect">
            <a:avLst/>
          </a:prstGeom>
        </p:spPr>
      </p:pic>
    </p:spTree>
    <p:extLst>
      <p:ext uri="{BB962C8B-B14F-4D97-AF65-F5344CB8AC3E}">
        <p14:creationId xmlns:p14="http://schemas.microsoft.com/office/powerpoint/2010/main" val="2379680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Picture 5" descr="A person sitting at a table using a computer&#10;&#10;Description automatically generated">
            <a:extLst>
              <a:ext uri="{FF2B5EF4-FFF2-40B4-BE49-F238E27FC236}">
                <a16:creationId xmlns:a16="http://schemas.microsoft.com/office/drawing/2014/main" id="{1B5497F1-768F-45ED-85F1-D14B37BE1F76}"/>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pic>
        <p:nvPicPr>
          <p:cNvPr id="8" name="MS logo white - EMF" descr="Microsoft logo white text version">
            <a:extLst>
              <a:ext uri="{FF2B5EF4-FFF2-40B4-BE49-F238E27FC236}">
                <a16:creationId xmlns:a16="http://schemas.microsoft.com/office/drawing/2014/main" id="{CEC508C3-17C5-4527-A00C-7B974C95D117}"/>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893290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1581824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4873754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8636707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4488576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4281832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1547972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18666714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dirty="0"/>
              <a:t>Click to edit Master title style</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2DBE4BB-02BC-403B-BD4E-F269E8077083}"/>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435856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AB7A8995-AE4E-430B-AF29-B4D106F867E8}"/>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06041248"/>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804396759"/>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9874497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dirty="0"/>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02683535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1245362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2010416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dirty="0"/>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778541594"/>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1633274561"/>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4151144"/>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Tree>
    <p:extLst>
      <p:ext uri="{BB962C8B-B14F-4D97-AF65-F5344CB8AC3E}">
        <p14:creationId xmlns:p14="http://schemas.microsoft.com/office/powerpoint/2010/main" val="252237956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Tree>
    <p:extLst>
      <p:ext uri="{BB962C8B-B14F-4D97-AF65-F5344CB8AC3E}">
        <p14:creationId xmlns:p14="http://schemas.microsoft.com/office/powerpoint/2010/main" val="332627317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479078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4160520" cy="498598"/>
          </a:xfrm>
          <a:noFill/>
        </p:spPr>
        <p:txBody>
          <a:bodyPr wrap="square" lIns="0" tIns="0" rIns="0" bIns="0" anchor="b"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4160520" cy="338554"/>
          </a:xfrm>
          <a:noFill/>
        </p:spPr>
        <p:txBody>
          <a:bodyPr wrap="square" lIns="0" tIns="0" rIns="0" bIns="0">
            <a:no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6" name="Picture 5" descr="Microsoft Ignite cube graphic">
            <a:extLst>
              <a:ext uri="{FF2B5EF4-FFF2-40B4-BE49-F238E27FC236}">
                <a16:creationId xmlns:a16="http://schemas.microsoft.com/office/drawing/2014/main" id="{3AD0DC0A-7B9F-4357-8D47-F407E99ED68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3109805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4160520" cy="498598"/>
          </a:xfrm>
          <a:noFill/>
        </p:spPr>
        <p:txBody>
          <a:bodyPr wrap="square" lIns="0" tIns="0" rIns="0" bIns="0" anchor="b"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pic>
        <p:nvPicPr>
          <p:cNvPr id="5" name="Picture 4" descr="Microsoft Ignite cube graphic">
            <a:extLst>
              <a:ext uri="{FF2B5EF4-FFF2-40B4-BE49-F238E27FC236}">
                <a16:creationId xmlns:a16="http://schemas.microsoft.com/office/drawing/2014/main" id="{DDF24A8E-E5A8-4838-91D5-F11134AF6A81}"/>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334000" y="1"/>
            <a:ext cx="6857999" cy="6858000"/>
          </a:xfrm>
          <a:prstGeom prst="rect">
            <a:avLst/>
          </a:prstGeom>
        </p:spPr>
      </p:pic>
    </p:spTree>
    <p:extLst>
      <p:ext uri="{BB962C8B-B14F-4D97-AF65-F5344CB8AC3E}">
        <p14:creationId xmlns:p14="http://schemas.microsoft.com/office/powerpoint/2010/main" val="1692755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5ACBF0"/>
          </p15:clr>
        </p15:guide>
        <p15:guide id="3" orient="horz" pos="1911">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864656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34788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3984297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265F69A1-0401-4DF8-B507-FBC3C227055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041649924"/>
      </p:ext>
    </p:extLst>
  </p:cSld>
  <p:clrMapOvr>
    <a:masterClrMapping/>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81768625"/>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4.xml"/><Relationship Id="rId18" Type="http://schemas.openxmlformats.org/officeDocument/2006/relationships/slideLayout" Target="../slideLayouts/slideLayout49.xml"/><Relationship Id="rId26" Type="http://schemas.openxmlformats.org/officeDocument/2006/relationships/slideLayout" Target="../slideLayouts/slideLayout57.xml"/><Relationship Id="rId3" Type="http://schemas.openxmlformats.org/officeDocument/2006/relationships/slideLayout" Target="../slideLayouts/slideLayout34.xml"/><Relationship Id="rId21" Type="http://schemas.openxmlformats.org/officeDocument/2006/relationships/slideLayout" Target="../slideLayouts/slideLayout52.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5" Type="http://schemas.openxmlformats.org/officeDocument/2006/relationships/slideLayout" Target="../slideLayouts/slideLayout56.xml"/><Relationship Id="rId33" Type="http://schemas.openxmlformats.org/officeDocument/2006/relationships/image" Target="../media/image1.emf"/><Relationship Id="rId2" Type="http://schemas.openxmlformats.org/officeDocument/2006/relationships/slideLayout" Target="../slideLayouts/slideLayout33.xml"/><Relationship Id="rId16" Type="http://schemas.openxmlformats.org/officeDocument/2006/relationships/slideLayout" Target="../slideLayouts/slideLayout47.xml"/><Relationship Id="rId20" Type="http://schemas.openxmlformats.org/officeDocument/2006/relationships/slideLayout" Target="../slideLayouts/slideLayout51.xml"/><Relationship Id="rId29" Type="http://schemas.openxmlformats.org/officeDocument/2006/relationships/slideLayout" Target="../slideLayouts/slideLayout60.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24" Type="http://schemas.openxmlformats.org/officeDocument/2006/relationships/slideLayout" Target="../slideLayouts/slideLayout55.xml"/><Relationship Id="rId32" Type="http://schemas.openxmlformats.org/officeDocument/2006/relationships/theme" Target="../theme/theme2.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23" Type="http://schemas.openxmlformats.org/officeDocument/2006/relationships/slideLayout" Target="../slideLayouts/slideLayout54.xml"/><Relationship Id="rId28" Type="http://schemas.openxmlformats.org/officeDocument/2006/relationships/slideLayout" Target="../slideLayouts/slideLayout59.xml"/><Relationship Id="rId10" Type="http://schemas.openxmlformats.org/officeDocument/2006/relationships/slideLayout" Target="../slideLayouts/slideLayout41.xml"/><Relationship Id="rId19" Type="http://schemas.openxmlformats.org/officeDocument/2006/relationships/slideLayout" Target="../slideLayouts/slideLayout50.xml"/><Relationship Id="rId31" Type="http://schemas.openxmlformats.org/officeDocument/2006/relationships/slideLayout" Target="../slideLayouts/slideLayout62.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 Id="rId22" Type="http://schemas.openxmlformats.org/officeDocument/2006/relationships/slideLayout" Target="../slideLayouts/slideLayout53.xml"/><Relationship Id="rId27" Type="http://schemas.openxmlformats.org/officeDocument/2006/relationships/slideLayout" Target="../slideLayouts/slideLayout58.xml"/><Relationship Id="rId30" Type="http://schemas.openxmlformats.org/officeDocument/2006/relationships/slideLayout" Target="../slideLayouts/slideLayout61.xml"/><Relationship Id="rId8" Type="http://schemas.openxmlformats.org/officeDocument/2006/relationships/slideLayout" Target="../slideLayouts/slideLayout39.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5.xml"/><Relationship Id="rId18" Type="http://schemas.openxmlformats.org/officeDocument/2006/relationships/slideLayout" Target="../slideLayouts/slideLayout80.xml"/><Relationship Id="rId26" Type="http://schemas.openxmlformats.org/officeDocument/2006/relationships/slideLayout" Target="../slideLayouts/slideLayout88.xml"/><Relationship Id="rId3" Type="http://schemas.openxmlformats.org/officeDocument/2006/relationships/slideLayout" Target="../slideLayouts/slideLayout65.xml"/><Relationship Id="rId21" Type="http://schemas.openxmlformats.org/officeDocument/2006/relationships/slideLayout" Target="../slideLayouts/slideLayout83.xml"/><Relationship Id="rId7" Type="http://schemas.openxmlformats.org/officeDocument/2006/relationships/slideLayout" Target="../slideLayouts/slideLayout69.xml"/><Relationship Id="rId12" Type="http://schemas.openxmlformats.org/officeDocument/2006/relationships/slideLayout" Target="../slideLayouts/slideLayout74.xml"/><Relationship Id="rId17" Type="http://schemas.openxmlformats.org/officeDocument/2006/relationships/slideLayout" Target="../slideLayouts/slideLayout79.xml"/><Relationship Id="rId25" Type="http://schemas.openxmlformats.org/officeDocument/2006/relationships/slideLayout" Target="../slideLayouts/slideLayout87.xml"/><Relationship Id="rId33" Type="http://schemas.openxmlformats.org/officeDocument/2006/relationships/image" Target="../media/image1.emf"/><Relationship Id="rId2" Type="http://schemas.openxmlformats.org/officeDocument/2006/relationships/slideLayout" Target="../slideLayouts/slideLayout64.xml"/><Relationship Id="rId16" Type="http://schemas.openxmlformats.org/officeDocument/2006/relationships/slideLayout" Target="../slideLayouts/slideLayout78.xml"/><Relationship Id="rId20" Type="http://schemas.openxmlformats.org/officeDocument/2006/relationships/slideLayout" Target="../slideLayouts/slideLayout82.xml"/><Relationship Id="rId29" Type="http://schemas.openxmlformats.org/officeDocument/2006/relationships/slideLayout" Target="../slideLayouts/slideLayout91.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24" Type="http://schemas.openxmlformats.org/officeDocument/2006/relationships/slideLayout" Target="../slideLayouts/slideLayout86.xml"/><Relationship Id="rId32" Type="http://schemas.openxmlformats.org/officeDocument/2006/relationships/theme" Target="../theme/theme3.xml"/><Relationship Id="rId5" Type="http://schemas.openxmlformats.org/officeDocument/2006/relationships/slideLayout" Target="../slideLayouts/slideLayout67.xml"/><Relationship Id="rId15" Type="http://schemas.openxmlformats.org/officeDocument/2006/relationships/slideLayout" Target="../slideLayouts/slideLayout77.xml"/><Relationship Id="rId23" Type="http://schemas.openxmlformats.org/officeDocument/2006/relationships/slideLayout" Target="../slideLayouts/slideLayout85.xml"/><Relationship Id="rId28" Type="http://schemas.openxmlformats.org/officeDocument/2006/relationships/slideLayout" Target="../slideLayouts/slideLayout90.xml"/><Relationship Id="rId10" Type="http://schemas.openxmlformats.org/officeDocument/2006/relationships/slideLayout" Target="../slideLayouts/slideLayout72.xml"/><Relationship Id="rId19" Type="http://schemas.openxmlformats.org/officeDocument/2006/relationships/slideLayout" Target="../slideLayouts/slideLayout81.xml"/><Relationship Id="rId31" Type="http://schemas.openxmlformats.org/officeDocument/2006/relationships/slideLayout" Target="../slideLayouts/slideLayout93.xml"/><Relationship Id="rId4" Type="http://schemas.openxmlformats.org/officeDocument/2006/relationships/slideLayout" Target="../slideLayouts/slideLayout66.xml"/><Relationship Id="rId9" Type="http://schemas.openxmlformats.org/officeDocument/2006/relationships/slideLayout" Target="../slideLayouts/slideLayout71.xml"/><Relationship Id="rId14" Type="http://schemas.openxmlformats.org/officeDocument/2006/relationships/slideLayout" Target="../slideLayouts/slideLayout76.xml"/><Relationship Id="rId22" Type="http://schemas.openxmlformats.org/officeDocument/2006/relationships/slideLayout" Target="../slideLayouts/slideLayout84.xml"/><Relationship Id="rId27" Type="http://schemas.openxmlformats.org/officeDocument/2006/relationships/slideLayout" Target="../slideLayouts/slideLayout89.xml"/><Relationship Id="rId30" Type="http://schemas.openxmlformats.org/officeDocument/2006/relationships/slideLayout" Target="../slideLayouts/slideLayout92.xml"/><Relationship Id="rId8" Type="http://schemas.openxmlformats.org/officeDocument/2006/relationships/slideLayout" Target="../slideLayouts/slideLayout7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832" r:id="rId1"/>
    <p:sldLayoutId id="2147484577" r:id="rId2"/>
    <p:sldLayoutId id="2147484610" r:id="rId3"/>
    <p:sldLayoutId id="2147484833" r:id="rId4"/>
    <p:sldLayoutId id="2147484834" r:id="rId5"/>
    <p:sldLayoutId id="2147484710" r:id="rId6"/>
    <p:sldLayoutId id="2147484240" r:id="rId7"/>
    <p:sldLayoutId id="2147484736" r:id="rId8"/>
    <p:sldLayoutId id="2147484474" r:id="rId9"/>
    <p:sldLayoutId id="2147484639" r:id="rId10"/>
    <p:sldLayoutId id="2147484603" r:id="rId11"/>
    <p:sldLayoutId id="2147484751" r:id="rId12"/>
    <p:sldLayoutId id="2147484752" r:id="rId13"/>
    <p:sldLayoutId id="2147484777" r:id="rId14"/>
    <p:sldLayoutId id="2147484835" r:id="rId15"/>
    <p:sldLayoutId id="2147484836" r:id="rId16"/>
    <p:sldLayoutId id="2147484837" r:id="rId17"/>
    <p:sldLayoutId id="2147484838" r:id="rId18"/>
    <p:sldLayoutId id="2147484839" r:id="rId19"/>
    <p:sldLayoutId id="2147484783" r:id="rId20"/>
    <p:sldLayoutId id="2147484784" r:id="rId21"/>
    <p:sldLayoutId id="2147484785" r:id="rId22"/>
    <p:sldLayoutId id="2147484786" r:id="rId23"/>
    <p:sldLayoutId id="2147484787" r:id="rId24"/>
    <p:sldLayoutId id="2147484249" r:id="rId25"/>
    <p:sldLayoutId id="2147484584" r:id="rId26"/>
    <p:sldLayoutId id="2147484671" r:id="rId27"/>
    <p:sldLayoutId id="2147484673" r:id="rId28"/>
    <p:sldLayoutId id="2147484585" r:id="rId29"/>
    <p:sldLayoutId id="2147484299" r:id="rId30"/>
    <p:sldLayoutId id="2147484263"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237335655"/>
      </p:ext>
    </p:extLst>
  </p:cSld>
  <p:clrMap bg1="lt1" tx1="dk1" bg2="lt2" tx2="dk2" accent1="accent1" accent2="accent2" accent3="accent3" accent4="accent4" accent5="accent5" accent6="accent6" hlink="hlink" folHlink="folHlink"/>
  <p:sldLayoutIdLst>
    <p:sldLayoutId id="2147484841" r:id="rId1"/>
    <p:sldLayoutId id="2147484842" r:id="rId2"/>
    <p:sldLayoutId id="2147484843" r:id="rId3"/>
    <p:sldLayoutId id="2147484844" r:id="rId4"/>
    <p:sldLayoutId id="2147484845" r:id="rId5"/>
    <p:sldLayoutId id="2147484846" r:id="rId6"/>
    <p:sldLayoutId id="2147484847" r:id="rId7"/>
    <p:sldLayoutId id="2147484848" r:id="rId8"/>
    <p:sldLayoutId id="2147484849" r:id="rId9"/>
    <p:sldLayoutId id="2147484850" r:id="rId10"/>
    <p:sldLayoutId id="2147484851" r:id="rId11"/>
    <p:sldLayoutId id="2147484852" r:id="rId12"/>
    <p:sldLayoutId id="2147484853" r:id="rId13"/>
    <p:sldLayoutId id="2147484854" r:id="rId14"/>
    <p:sldLayoutId id="2147484855" r:id="rId15"/>
    <p:sldLayoutId id="2147484856" r:id="rId16"/>
    <p:sldLayoutId id="2147484857" r:id="rId17"/>
    <p:sldLayoutId id="2147484858" r:id="rId18"/>
    <p:sldLayoutId id="2147484859" r:id="rId19"/>
    <p:sldLayoutId id="2147484860" r:id="rId20"/>
    <p:sldLayoutId id="2147484861" r:id="rId21"/>
    <p:sldLayoutId id="2147484862" r:id="rId22"/>
    <p:sldLayoutId id="2147484863" r:id="rId23"/>
    <p:sldLayoutId id="2147484864" r:id="rId24"/>
    <p:sldLayoutId id="2147484865" r:id="rId25"/>
    <p:sldLayoutId id="2147484866" r:id="rId26"/>
    <p:sldLayoutId id="2147484867" r:id="rId27"/>
    <p:sldLayoutId id="2147484868" r:id="rId28"/>
    <p:sldLayoutId id="2147484869" r:id="rId29"/>
    <p:sldLayoutId id="2147484870" r:id="rId30"/>
    <p:sldLayoutId id="2147484871"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79163514"/>
      </p:ext>
    </p:extLst>
  </p:cSld>
  <p:clrMap bg1="dk1" tx1="lt1" bg2="dk2" tx2="lt2" accent1="accent1" accent2="accent2" accent3="accent3" accent4="accent4" accent5="accent5" accent6="accent6" hlink="hlink" folHlink="folHlink"/>
  <p:sldLayoutIdLst>
    <p:sldLayoutId id="2147484873" r:id="rId1"/>
    <p:sldLayoutId id="2147484874" r:id="rId2"/>
    <p:sldLayoutId id="2147484904" r:id="rId3"/>
    <p:sldLayoutId id="2147484905" r:id="rId4"/>
    <p:sldLayoutId id="2147484877" r:id="rId5"/>
    <p:sldLayoutId id="2147484878" r:id="rId6"/>
    <p:sldLayoutId id="2147484879" r:id="rId7"/>
    <p:sldLayoutId id="2147484880" r:id="rId8"/>
    <p:sldLayoutId id="2147484881" r:id="rId9"/>
    <p:sldLayoutId id="2147484882" r:id="rId10"/>
    <p:sldLayoutId id="2147484883" r:id="rId11"/>
    <p:sldLayoutId id="2147484884" r:id="rId12"/>
    <p:sldLayoutId id="2147484885" r:id="rId13"/>
    <p:sldLayoutId id="2147484886" r:id="rId14"/>
    <p:sldLayoutId id="2147484887" r:id="rId15"/>
    <p:sldLayoutId id="2147484888" r:id="rId16"/>
    <p:sldLayoutId id="2147484889" r:id="rId17"/>
    <p:sldLayoutId id="2147484890" r:id="rId18"/>
    <p:sldLayoutId id="2147484891" r:id="rId19"/>
    <p:sldLayoutId id="2147484892" r:id="rId20"/>
    <p:sldLayoutId id="2147484893" r:id="rId21"/>
    <p:sldLayoutId id="2147484906" r:id="rId22"/>
    <p:sldLayoutId id="2147484907" r:id="rId23"/>
    <p:sldLayoutId id="2147484896" r:id="rId24"/>
    <p:sldLayoutId id="2147484897" r:id="rId25"/>
    <p:sldLayoutId id="2147484898" r:id="rId26"/>
    <p:sldLayoutId id="2147484899" r:id="rId27"/>
    <p:sldLayoutId id="2147484900" r:id="rId28"/>
    <p:sldLayoutId id="2147484901" r:id="rId29"/>
    <p:sldLayoutId id="2147484902" r:id="rId30"/>
    <p:sldLayoutId id="2147484903"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9379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7142998-EA94-4FA2-A6F3-9EB067C25E21}"/>
              </a:ext>
            </a:extLst>
          </p:cNvPr>
          <p:cNvSpPr>
            <a:spLocks noGrp="1"/>
          </p:cNvSpPr>
          <p:nvPr>
            <p:ph type="title"/>
          </p:nvPr>
        </p:nvSpPr>
        <p:spPr>
          <a:xfrm>
            <a:off x="584200" y="2425780"/>
            <a:ext cx="9144000" cy="1107996"/>
          </a:xfrm>
        </p:spPr>
        <p:txBody>
          <a:bodyPr/>
          <a:lstStyle/>
          <a:p>
            <a:r>
              <a:rPr lang="en-US" dirty="0"/>
              <a:t>Building Microsoft Teams apps using Node.js and React</a:t>
            </a:r>
          </a:p>
        </p:txBody>
      </p:sp>
      <p:sp>
        <p:nvSpPr>
          <p:cNvPr id="5" name="Text Placeholder 4">
            <a:extLst>
              <a:ext uri="{FF2B5EF4-FFF2-40B4-BE49-F238E27FC236}">
                <a16:creationId xmlns:a16="http://schemas.microsoft.com/office/drawing/2014/main" id="{6F88C36C-D184-4AF5-92D2-A0DBD6B7A82C}"/>
              </a:ext>
            </a:extLst>
          </p:cNvPr>
          <p:cNvSpPr>
            <a:spLocks noGrp="1"/>
          </p:cNvSpPr>
          <p:nvPr>
            <p:ph type="body" sz="quarter" idx="12"/>
          </p:nvPr>
        </p:nvSpPr>
        <p:spPr>
          <a:xfrm>
            <a:off x="584200" y="3962400"/>
            <a:ext cx="9144000" cy="1692771"/>
          </a:xfrm>
        </p:spPr>
        <p:txBody>
          <a:bodyPr/>
          <a:lstStyle/>
          <a:p>
            <a:r>
              <a:rPr lang="en-US" dirty="0"/>
              <a:t>Wictor Wil</a:t>
            </a:r>
            <a:r>
              <a:rPr lang="sv-SE" dirty="0" err="1"/>
              <a:t>én</a:t>
            </a:r>
            <a:endParaRPr lang="en-US" dirty="0"/>
          </a:p>
          <a:p>
            <a:r>
              <a:rPr lang="en-US" dirty="0"/>
              <a:t>Modern Workplace Innovation Lead, Avanade</a:t>
            </a:r>
          </a:p>
          <a:p>
            <a:r>
              <a:rPr lang="en-US" dirty="0"/>
              <a:t>Microsoft MVP</a:t>
            </a:r>
          </a:p>
          <a:p>
            <a:r>
              <a:rPr lang="en-US" dirty="0">
                <a:solidFill>
                  <a:schemeClr val="tx1">
                    <a:lumMod val="50000"/>
                    <a:lumOff val="50000"/>
                  </a:schemeClr>
                </a:solidFill>
              </a:rPr>
              <a:t>wictor@wictorwilen.se</a:t>
            </a:r>
            <a:br>
              <a:rPr lang="en-US" dirty="0">
                <a:solidFill>
                  <a:schemeClr val="tx1">
                    <a:lumMod val="50000"/>
                    <a:lumOff val="50000"/>
                  </a:schemeClr>
                </a:solidFill>
              </a:rPr>
            </a:br>
            <a:r>
              <a:rPr lang="en-US" dirty="0">
                <a:solidFill>
                  <a:schemeClr val="tx1">
                    <a:lumMod val="50000"/>
                    <a:lumOff val="50000"/>
                  </a:schemeClr>
                </a:solidFill>
              </a:rPr>
              <a:t>@</a:t>
            </a:r>
            <a:r>
              <a:rPr lang="en-US" dirty="0" err="1">
                <a:solidFill>
                  <a:schemeClr val="tx1">
                    <a:lumMod val="50000"/>
                    <a:lumOff val="50000"/>
                  </a:schemeClr>
                </a:solidFill>
              </a:rPr>
              <a:t>wictor</a:t>
            </a:r>
            <a:endParaRPr lang="en-US" dirty="0">
              <a:solidFill>
                <a:schemeClr val="tx1">
                  <a:lumMod val="50000"/>
                  <a:lumOff val="50000"/>
                </a:schemeClr>
              </a:solidFill>
            </a:endParaRPr>
          </a:p>
        </p:txBody>
      </p:sp>
    </p:spTree>
    <p:extLst>
      <p:ext uri="{BB962C8B-B14F-4D97-AF65-F5344CB8AC3E}">
        <p14:creationId xmlns:p14="http://schemas.microsoft.com/office/powerpoint/2010/main" val="3117013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BFDB90-EDB9-4B05-914C-9E48C80EEBAD}"/>
              </a:ext>
            </a:extLst>
          </p:cNvPr>
          <p:cNvSpPr>
            <a:spLocks noGrp="1"/>
          </p:cNvSpPr>
          <p:nvPr>
            <p:ph type="title"/>
          </p:nvPr>
        </p:nvSpPr>
        <p:spPr/>
        <p:txBody>
          <a:bodyPr/>
          <a:lstStyle/>
          <a:p>
            <a:r>
              <a:rPr lang="en-US" dirty="0"/>
              <a:t>Background and session objectives</a:t>
            </a:r>
          </a:p>
        </p:txBody>
      </p:sp>
      <p:sp>
        <p:nvSpPr>
          <p:cNvPr id="7" name="Content Placeholder 6">
            <a:extLst>
              <a:ext uri="{FF2B5EF4-FFF2-40B4-BE49-F238E27FC236}">
                <a16:creationId xmlns:a16="http://schemas.microsoft.com/office/drawing/2014/main" id="{421C2F3E-BC22-41D7-A00D-23625922FB5D}"/>
              </a:ext>
            </a:extLst>
          </p:cNvPr>
          <p:cNvSpPr>
            <a:spLocks noGrp="1"/>
          </p:cNvSpPr>
          <p:nvPr>
            <p:ph type="body" sz="quarter" idx="10"/>
          </p:nvPr>
        </p:nvSpPr>
        <p:spPr>
          <a:xfrm>
            <a:off x="586390" y="1434370"/>
            <a:ext cx="11018520" cy="1169551"/>
          </a:xfrm>
        </p:spPr>
        <p:txBody>
          <a:bodyPr/>
          <a:lstStyle/>
          <a:p>
            <a:r>
              <a:rPr lang="en-US" dirty="0"/>
              <a:t>Answer a few simple questions:</a:t>
            </a:r>
          </a:p>
          <a:p>
            <a:pPr lvl="1"/>
            <a:r>
              <a:rPr lang="en-US" dirty="0"/>
              <a:t>Why would I use node.js for my Microsoft Teams apps?</a:t>
            </a:r>
          </a:p>
          <a:p>
            <a:pPr lvl="1"/>
            <a:r>
              <a:rPr lang="en-US" dirty="0"/>
              <a:t>Why would I use React for my client side code?</a:t>
            </a:r>
          </a:p>
        </p:txBody>
      </p:sp>
    </p:spTree>
    <p:extLst>
      <p:ext uri="{BB962C8B-B14F-4D97-AF65-F5344CB8AC3E}">
        <p14:creationId xmlns:p14="http://schemas.microsoft.com/office/powerpoint/2010/main" val="217229373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2DA1AF5-3313-44FF-9925-6E3FFC6ED5CD}"/>
              </a:ext>
            </a:extLst>
          </p:cNvPr>
          <p:cNvSpPr>
            <a:spLocks noGrp="1"/>
          </p:cNvSpPr>
          <p:nvPr>
            <p:ph type="title"/>
          </p:nvPr>
        </p:nvSpPr>
        <p:spPr/>
        <p:txBody>
          <a:bodyPr/>
          <a:lstStyle/>
          <a:p>
            <a:r>
              <a:rPr lang="en-US" dirty="0"/>
              <a:t>A Microsoft Teams app</a:t>
            </a:r>
          </a:p>
        </p:txBody>
      </p:sp>
      <p:grpSp>
        <p:nvGrpSpPr>
          <p:cNvPr id="10" name="Group 9">
            <a:extLst>
              <a:ext uri="{FF2B5EF4-FFF2-40B4-BE49-F238E27FC236}">
                <a16:creationId xmlns:a16="http://schemas.microsoft.com/office/drawing/2014/main" id="{3F975B7E-C59F-4DF6-BE05-79EB8359AF0E}"/>
              </a:ext>
            </a:extLst>
          </p:cNvPr>
          <p:cNvGrpSpPr/>
          <p:nvPr/>
        </p:nvGrpSpPr>
        <p:grpSpPr>
          <a:xfrm>
            <a:off x="1104348" y="1242447"/>
            <a:ext cx="2743200" cy="3138071"/>
            <a:chOff x="1104348" y="2257285"/>
            <a:chExt cx="2743200" cy="3138071"/>
          </a:xfrm>
        </p:grpSpPr>
        <p:sp>
          <p:nvSpPr>
            <p:cNvPr id="4" name="Rectangle 3">
              <a:extLst>
                <a:ext uri="{FF2B5EF4-FFF2-40B4-BE49-F238E27FC236}">
                  <a16:creationId xmlns:a16="http://schemas.microsoft.com/office/drawing/2014/main" id="{A468E617-289D-4B12-8290-F8EC41E4E008}"/>
                </a:ext>
              </a:extLst>
            </p:cNvPr>
            <p:cNvSpPr/>
            <p:nvPr/>
          </p:nvSpPr>
          <p:spPr bwMode="auto">
            <a:xfrm>
              <a:off x="1104348" y="2257285"/>
              <a:ext cx="2743200" cy="313807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Your Microsoft Teams App</a:t>
              </a:r>
            </a:p>
          </p:txBody>
        </p:sp>
        <p:sp>
          <p:nvSpPr>
            <p:cNvPr id="5" name="Rectangle 4">
              <a:extLst>
                <a:ext uri="{FF2B5EF4-FFF2-40B4-BE49-F238E27FC236}">
                  <a16:creationId xmlns:a16="http://schemas.microsoft.com/office/drawing/2014/main" id="{7EE6B933-46F1-434E-8DD7-24B97B6016AE}"/>
                </a:ext>
              </a:extLst>
            </p:cNvPr>
            <p:cNvSpPr/>
            <p:nvPr/>
          </p:nvSpPr>
          <p:spPr bwMode="auto">
            <a:xfrm>
              <a:off x="1330036" y="3083626"/>
              <a:ext cx="2291938" cy="2082140"/>
            </a:xfrm>
            <a:custGeom>
              <a:avLst/>
              <a:gdLst>
                <a:gd name="connsiteX0" fmla="*/ 0 w 2291938"/>
                <a:gd name="connsiteY0" fmla="*/ 0 h 2082140"/>
                <a:gd name="connsiteX1" fmla="*/ 550065 w 2291938"/>
                <a:gd name="connsiteY1" fmla="*/ 0 h 2082140"/>
                <a:gd name="connsiteX2" fmla="*/ 1054291 w 2291938"/>
                <a:gd name="connsiteY2" fmla="*/ 0 h 2082140"/>
                <a:gd name="connsiteX3" fmla="*/ 1673115 w 2291938"/>
                <a:gd name="connsiteY3" fmla="*/ 0 h 2082140"/>
                <a:gd name="connsiteX4" fmla="*/ 2291938 w 2291938"/>
                <a:gd name="connsiteY4" fmla="*/ 0 h 2082140"/>
                <a:gd name="connsiteX5" fmla="*/ 2291938 w 2291938"/>
                <a:gd name="connsiteY5" fmla="*/ 478892 h 2082140"/>
                <a:gd name="connsiteX6" fmla="*/ 2291938 w 2291938"/>
                <a:gd name="connsiteY6" fmla="*/ 978606 h 2082140"/>
                <a:gd name="connsiteX7" fmla="*/ 2291938 w 2291938"/>
                <a:gd name="connsiteY7" fmla="*/ 1519962 h 2082140"/>
                <a:gd name="connsiteX8" fmla="*/ 2291938 w 2291938"/>
                <a:gd name="connsiteY8" fmla="*/ 2082140 h 2082140"/>
                <a:gd name="connsiteX9" fmla="*/ 1787712 w 2291938"/>
                <a:gd name="connsiteY9" fmla="*/ 2082140 h 2082140"/>
                <a:gd name="connsiteX10" fmla="*/ 1214727 w 2291938"/>
                <a:gd name="connsiteY10" fmla="*/ 2082140 h 2082140"/>
                <a:gd name="connsiteX11" fmla="*/ 595904 w 2291938"/>
                <a:gd name="connsiteY11" fmla="*/ 2082140 h 2082140"/>
                <a:gd name="connsiteX12" fmla="*/ 0 w 2291938"/>
                <a:gd name="connsiteY12" fmla="*/ 2082140 h 2082140"/>
                <a:gd name="connsiteX13" fmla="*/ 0 w 2291938"/>
                <a:gd name="connsiteY13" fmla="*/ 1540784 h 2082140"/>
                <a:gd name="connsiteX14" fmla="*/ 0 w 2291938"/>
                <a:gd name="connsiteY14" fmla="*/ 1020249 h 2082140"/>
                <a:gd name="connsiteX15" fmla="*/ 0 w 2291938"/>
                <a:gd name="connsiteY15" fmla="*/ 458071 h 2082140"/>
                <a:gd name="connsiteX16" fmla="*/ 0 w 2291938"/>
                <a:gd name="connsiteY16" fmla="*/ 0 h 2082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91938" h="2082140" fill="none" extrusionOk="0">
                  <a:moveTo>
                    <a:pt x="0" y="0"/>
                  </a:moveTo>
                  <a:cubicBezTo>
                    <a:pt x="272835" y="-63891"/>
                    <a:pt x="410266" y="56727"/>
                    <a:pt x="550065" y="0"/>
                  </a:cubicBezTo>
                  <a:cubicBezTo>
                    <a:pt x="689865" y="-56727"/>
                    <a:pt x="936515" y="47729"/>
                    <a:pt x="1054291" y="0"/>
                  </a:cubicBezTo>
                  <a:cubicBezTo>
                    <a:pt x="1172067" y="-47729"/>
                    <a:pt x="1424587" y="8193"/>
                    <a:pt x="1673115" y="0"/>
                  </a:cubicBezTo>
                  <a:cubicBezTo>
                    <a:pt x="1921643" y="-8193"/>
                    <a:pt x="2003290" y="28702"/>
                    <a:pt x="2291938" y="0"/>
                  </a:cubicBezTo>
                  <a:cubicBezTo>
                    <a:pt x="2302342" y="112930"/>
                    <a:pt x="2245432" y="329850"/>
                    <a:pt x="2291938" y="478892"/>
                  </a:cubicBezTo>
                  <a:cubicBezTo>
                    <a:pt x="2338444" y="627934"/>
                    <a:pt x="2267031" y="810805"/>
                    <a:pt x="2291938" y="978606"/>
                  </a:cubicBezTo>
                  <a:cubicBezTo>
                    <a:pt x="2316845" y="1146407"/>
                    <a:pt x="2228298" y="1298381"/>
                    <a:pt x="2291938" y="1519962"/>
                  </a:cubicBezTo>
                  <a:cubicBezTo>
                    <a:pt x="2355578" y="1741543"/>
                    <a:pt x="2229024" y="1884755"/>
                    <a:pt x="2291938" y="2082140"/>
                  </a:cubicBezTo>
                  <a:cubicBezTo>
                    <a:pt x="2110162" y="2086636"/>
                    <a:pt x="2035431" y="2077471"/>
                    <a:pt x="1787712" y="2082140"/>
                  </a:cubicBezTo>
                  <a:cubicBezTo>
                    <a:pt x="1539993" y="2086809"/>
                    <a:pt x="1346343" y="2032375"/>
                    <a:pt x="1214727" y="2082140"/>
                  </a:cubicBezTo>
                  <a:cubicBezTo>
                    <a:pt x="1083111" y="2131905"/>
                    <a:pt x="726451" y="2057521"/>
                    <a:pt x="595904" y="2082140"/>
                  </a:cubicBezTo>
                  <a:cubicBezTo>
                    <a:pt x="465357" y="2106759"/>
                    <a:pt x="239826" y="2011026"/>
                    <a:pt x="0" y="2082140"/>
                  </a:cubicBezTo>
                  <a:cubicBezTo>
                    <a:pt x="-55096" y="1942664"/>
                    <a:pt x="20932" y="1706988"/>
                    <a:pt x="0" y="1540784"/>
                  </a:cubicBezTo>
                  <a:cubicBezTo>
                    <a:pt x="-20932" y="1374580"/>
                    <a:pt x="6072" y="1222640"/>
                    <a:pt x="0" y="1020249"/>
                  </a:cubicBezTo>
                  <a:cubicBezTo>
                    <a:pt x="-6072" y="817858"/>
                    <a:pt x="7294" y="625508"/>
                    <a:pt x="0" y="458071"/>
                  </a:cubicBezTo>
                  <a:cubicBezTo>
                    <a:pt x="-7294" y="290634"/>
                    <a:pt x="44771" y="197876"/>
                    <a:pt x="0" y="0"/>
                  </a:cubicBezTo>
                  <a:close/>
                </a:path>
                <a:path w="2291938" h="2082140" stroke="0" extrusionOk="0">
                  <a:moveTo>
                    <a:pt x="0" y="0"/>
                  </a:moveTo>
                  <a:cubicBezTo>
                    <a:pt x="242262" y="-29920"/>
                    <a:pt x="278323" y="52456"/>
                    <a:pt x="504226" y="0"/>
                  </a:cubicBezTo>
                  <a:cubicBezTo>
                    <a:pt x="730129" y="-52456"/>
                    <a:pt x="838294" y="4516"/>
                    <a:pt x="1008453" y="0"/>
                  </a:cubicBezTo>
                  <a:cubicBezTo>
                    <a:pt x="1178612" y="-4516"/>
                    <a:pt x="1393087" y="15016"/>
                    <a:pt x="1604357" y="0"/>
                  </a:cubicBezTo>
                  <a:cubicBezTo>
                    <a:pt x="1815627" y="-15016"/>
                    <a:pt x="1985699" y="79391"/>
                    <a:pt x="2291938" y="0"/>
                  </a:cubicBezTo>
                  <a:cubicBezTo>
                    <a:pt x="2339588" y="171857"/>
                    <a:pt x="2239148" y="312827"/>
                    <a:pt x="2291938" y="478892"/>
                  </a:cubicBezTo>
                  <a:cubicBezTo>
                    <a:pt x="2344728" y="644957"/>
                    <a:pt x="2250746" y="881308"/>
                    <a:pt x="2291938" y="999427"/>
                  </a:cubicBezTo>
                  <a:cubicBezTo>
                    <a:pt x="2333130" y="1117547"/>
                    <a:pt x="2236025" y="1307141"/>
                    <a:pt x="2291938" y="1478319"/>
                  </a:cubicBezTo>
                  <a:cubicBezTo>
                    <a:pt x="2347851" y="1649497"/>
                    <a:pt x="2244509" y="1899696"/>
                    <a:pt x="2291938" y="2082140"/>
                  </a:cubicBezTo>
                  <a:cubicBezTo>
                    <a:pt x="2160075" y="2144495"/>
                    <a:pt x="1986603" y="2033412"/>
                    <a:pt x="1718954" y="2082140"/>
                  </a:cubicBezTo>
                  <a:cubicBezTo>
                    <a:pt x="1451305" y="2130868"/>
                    <a:pt x="1387778" y="2080772"/>
                    <a:pt x="1123050" y="2082140"/>
                  </a:cubicBezTo>
                  <a:cubicBezTo>
                    <a:pt x="858322" y="2083508"/>
                    <a:pt x="812461" y="2077045"/>
                    <a:pt x="618823" y="2082140"/>
                  </a:cubicBezTo>
                  <a:cubicBezTo>
                    <a:pt x="425185" y="2087235"/>
                    <a:pt x="304555" y="2062051"/>
                    <a:pt x="0" y="2082140"/>
                  </a:cubicBezTo>
                  <a:cubicBezTo>
                    <a:pt x="-1084" y="1872586"/>
                    <a:pt x="15451" y="1789842"/>
                    <a:pt x="0" y="1624069"/>
                  </a:cubicBezTo>
                  <a:cubicBezTo>
                    <a:pt x="-15451" y="1458296"/>
                    <a:pt x="43907" y="1282378"/>
                    <a:pt x="0" y="1103534"/>
                  </a:cubicBezTo>
                  <a:cubicBezTo>
                    <a:pt x="-43907" y="924690"/>
                    <a:pt x="58119" y="739434"/>
                    <a:pt x="0" y="603821"/>
                  </a:cubicBezTo>
                  <a:cubicBezTo>
                    <a:pt x="-58119" y="468208"/>
                    <a:pt x="69762" y="150348"/>
                    <a:pt x="0" y="0"/>
                  </a:cubicBezTo>
                  <a:close/>
                </a:path>
              </a:pathLst>
            </a:custGeom>
            <a:solidFill>
              <a:schemeClr val="bg1"/>
            </a:solidFill>
            <a:ln>
              <a:solidFill>
                <a:schemeClr val="tx1"/>
              </a:solidFill>
              <a:headEnd type="none" w="med" len="med"/>
              <a:tailEnd type="none" w="med" len="med"/>
              <a:extLst>
                <a:ext uri="{C807C97D-BFC1-408E-A445-0C87EB9F89A2}">
                  <ask:lineSketchStyleProps xmlns:ask="http://schemas.microsoft.com/office/drawing/2018/sketchyshapes" sd="2371474910">
                    <a:prstGeom prst="rect">
                      <a:avLst/>
                    </a:prstGeom>
                    <ask:type>
                      <ask:lineSketchScribble/>
                    </ask:type>
                  </ask:lineSketchStyleProps>
                </a:ext>
              </a:extLst>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1100" dirty="0">
                  <a:solidFill>
                    <a:schemeClr val="tx1"/>
                  </a:solidFill>
                  <a:latin typeface="Consolas" panose="020B0609020204030204" pitchFamily="49" charset="0"/>
                  <a:ea typeface="Segoe UI" pitchFamily="34" charset="0"/>
                  <a:cs typeface="Segoe UI" pitchFamily="34" charset="0"/>
                </a:rPr>
                <a:t>app.zip</a:t>
              </a:r>
            </a:p>
          </p:txBody>
        </p:sp>
        <p:sp>
          <p:nvSpPr>
            <p:cNvPr id="6" name="Rectangle 5">
              <a:extLst>
                <a:ext uri="{FF2B5EF4-FFF2-40B4-BE49-F238E27FC236}">
                  <a16:creationId xmlns:a16="http://schemas.microsoft.com/office/drawing/2014/main" id="{CA7E734F-4E01-4A0A-975E-85ECF9C7FD49}"/>
                </a:ext>
              </a:extLst>
            </p:cNvPr>
            <p:cNvSpPr/>
            <p:nvPr/>
          </p:nvSpPr>
          <p:spPr bwMode="auto">
            <a:xfrm>
              <a:off x="1591294" y="3538847"/>
              <a:ext cx="1809007" cy="435428"/>
            </a:xfrm>
            <a:custGeom>
              <a:avLst/>
              <a:gdLst>
                <a:gd name="connsiteX0" fmla="*/ 0 w 1809007"/>
                <a:gd name="connsiteY0" fmla="*/ 0 h 435428"/>
                <a:gd name="connsiteX1" fmla="*/ 452252 w 1809007"/>
                <a:gd name="connsiteY1" fmla="*/ 0 h 435428"/>
                <a:gd name="connsiteX2" fmla="*/ 940684 w 1809007"/>
                <a:gd name="connsiteY2" fmla="*/ 0 h 435428"/>
                <a:gd name="connsiteX3" fmla="*/ 1392935 w 1809007"/>
                <a:gd name="connsiteY3" fmla="*/ 0 h 435428"/>
                <a:gd name="connsiteX4" fmla="*/ 1809007 w 1809007"/>
                <a:gd name="connsiteY4" fmla="*/ 0 h 435428"/>
                <a:gd name="connsiteX5" fmla="*/ 1809007 w 1809007"/>
                <a:gd name="connsiteY5" fmla="*/ 435428 h 435428"/>
                <a:gd name="connsiteX6" fmla="*/ 1356755 w 1809007"/>
                <a:gd name="connsiteY6" fmla="*/ 435428 h 435428"/>
                <a:gd name="connsiteX7" fmla="*/ 886413 w 1809007"/>
                <a:gd name="connsiteY7" fmla="*/ 435428 h 435428"/>
                <a:gd name="connsiteX8" fmla="*/ 470342 w 1809007"/>
                <a:gd name="connsiteY8" fmla="*/ 435428 h 435428"/>
                <a:gd name="connsiteX9" fmla="*/ 0 w 1809007"/>
                <a:gd name="connsiteY9" fmla="*/ 435428 h 435428"/>
                <a:gd name="connsiteX10" fmla="*/ 0 w 1809007"/>
                <a:gd name="connsiteY10" fmla="*/ 0 h 435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09007" h="435428" fill="none" extrusionOk="0">
                  <a:moveTo>
                    <a:pt x="0" y="0"/>
                  </a:moveTo>
                  <a:cubicBezTo>
                    <a:pt x="193706" y="-19652"/>
                    <a:pt x="251268" y="11389"/>
                    <a:pt x="452252" y="0"/>
                  </a:cubicBezTo>
                  <a:cubicBezTo>
                    <a:pt x="653236" y="-11389"/>
                    <a:pt x="777451" y="12208"/>
                    <a:pt x="940684" y="0"/>
                  </a:cubicBezTo>
                  <a:cubicBezTo>
                    <a:pt x="1103917" y="-12208"/>
                    <a:pt x="1301994" y="23341"/>
                    <a:pt x="1392935" y="0"/>
                  </a:cubicBezTo>
                  <a:cubicBezTo>
                    <a:pt x="1483876" y="-23341"/>
                    <a:pt x="1656319" y="19028"/>
                    <a:pt x="1809007" y="0"/>
                  </a:cubicBezTo>
                  <a:cubicBezTo>
                    <a:pt x="1812867" y="147632"/>
                    <a:pt x="1800666" y="264061"/>
                    <a:pt x="1809007" y="435428"/>
                  </a:cubicBezTo>
                  <a:cubicBezTo>
                    <a:pt x="1707231" y="472962"/>
                    <a:pt x="1505083" y="392703"/>
                    <a:pt x="1356755" y="435428"/>
                  </a:cubicBezTo>
                  <a:cubicBezTo>
                    <a:pt x="1208427" y="478153"/>
                    <a:pt x="1046831" y="414964"/>
                    <a:pt x="886413" y="435428"/>
                  </a:cubicBezTo>
                  <a:cubicBezTo>
                    <a:pt x="725995" y="455892"/>
                    <a:pt x="653520" y="399118"/>
                    <a:pt x="470342" y="435428"/>
                  </a:cubicBezTo>
                  <a:cubicBezTo>
                    <a:pt x="287164" y="471738"/>
                    <a:pt x="229455" y="413563"/>
                    <a:pt x="0" y="435428"/>
                  </a:cubicBezTo>
                  <a:cubicBezTo>
                    <a:pt x="-48715" y="325193"/>
                    <a:pt x="44269" y="139415"/>
                    <a:pt x="0" y="0"/>
                  </a:cubicBezTo>
                  <a:close/>
                </a:path>
                <a:path w="1809007" h="435428" stroke="0" extrusionOk="0">
                  <a:moveTo>
                    <a:pt x="0" y="0"/>
                  </a:moveTo>
                  <a:cubicBezTo>
                    <a:pt x="196383" y="-7902"/>
                    <a:pt x="277853" y="22144"/>
                    <a:pt x="397982" y="0"/>
                  </a:cubicBezTo>
                  <a:cubicBezTo>
                    <a:pt x="518111" y="-22144"/>
                    <a:pt x="625661" y="30046"/>
                    <a:pt x="832143" y="0"/>
                  </a:cubicBezTo>
                  <a:cubicBezTo>
                    <a:pt x="1038625" y="-30046"/>
                    <a:pt x="1102939" y="38085"/>
                    <a:pt x="1284395" y="0"/>
                  </a:cubicBezTo>
                  <a:cubicBezTo>
                    <a:pt x="1465851" y="-38085"/>
                    <a:pt x="1592284" y="50563"/>
                    <a:pt x="1809007" y="0"/>
                  </a:cubicBezTo>
                  <a:cubicBezTo>
                    <a:pt x="1840443" y="211585"/>
                    <a:pt x="1781967" y="292641"/>
                    <a:pt x="1809007" y="435428"/>
                  </a:cubicBezTo>
                  <a:cubicBezTo>
                    <a:pt x="1582592" y="470158"/>
                    <a:pt x="1438036" y="420972"/>
                    <a:pt x="1320575" y="435428"/>
                  </a:cubicBezTo>
                  <a:cubicBezTo>
                    <a:pt x="1203114" y="449884"/>
                    <a:pt x="1031092" y="384864"/>
                    <a:pt x="850233" y="435428"/>
                  </a:cubicBezTo>
                  <a:cubicBezTo>
                    <a:pt x="669374" y="485992"/>
                    <a:pt x="231987" y="410108"/>
                    <a:pt x="0" y="435428"/>
                  </a:cubicBezTo>
                  <a:cubicBezTo>
                    <a:pt x="-26289" y="221369"/>
                    <a:pt x="46476" y="181785"/>
                    <a:pt x="0" y="0"/>
                  </a:cubicBezTo>
                  <a:close/>
                </a:path>
              </a:pathLst>
            </a:custGeom>
            <a:solidFill>
              <a:schemeClr val="accent2"/>
            </a:solidFill>
            <a:ln>
              <a:solidFill>
                <a:schemeClr val="tx1"/>
              </a:solidFill>
              <a:headEnd type="none" w="med" len="med"/>
              <a:tailEnd type="none" w="med" len="med"/>
              <a:extLst>
                <a:ext uri="{C807C97D-BFC1-408E-A445-0C87EB9F89A2}">
                  <ask:lineSketchStyleProps xmlns:ask="http://schemas.microsoft.com/office/drawing/2018/sketchyshapes" sd="2705226596">
                    <a:prstGeom prst="rect">
                      <a:avLst/>
                    </a:prstGeom>
                    <ask:type>
                      <ask:lineSketchScribble/>
                    </ask:type>
                  </ask:lineSketchStyleProps>
                </a:ext>
              </a:extLst>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1000" dirty="0" err="1">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manifest.json</a:t>
              </a:r>
              <a:endParaRPr lang="en-US" sz="1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endParaRPr>
            </a:p>
          </p:txBody>
        </p:sp>
        <p:sp>
          <p:nvSpPr>
            <p:cNvPr id="7" name="Rectangle 6">
              <a:extLst>
                <a:ext uri="{FF2B5EF4-FFF2-40B4-BE49-F238E27FC236}">
                  <a16:creationId xmlns:a16="http://schemas.microsoft.com/office/drawing/2014/main" id="{487E5001-9AC1-4EB6-B8E1-A636A14E56C7}"/>
                </a:ext>
              </a:extLst>
            </p:cNvPr>
            <p:cNvSpPr/>
            <p:nvPr/>
          </p:nvSpPr>
          <p:spPr bwMode="auto">
            <a:xfrm>
              <a:off x="1591294" y="4049972"/>
              <a:ext cx="1809007" cy="435428"/>
            </a:xfrm>
            <a:custGeom>
              <a:avLst/>
              <a:gdLst>
                <a:gd name="connsiteX0" fmla="*/ 0 w 1809007"/>
                <a:gd name="connsiteY0" fmla="*/ 0 h 435428"/>
                <a:gd name="connsiteX1" fmla="*/ 434162 w 1809007"/>
                <a:gd name="connsiteY1" fmla="*/ 0 h 435428"/>
                <a:gd name="connsiteX2" fmla="*/ 850233 w 1809007"/>
                <a:gd name="connsiteY2" fmla="*/ 0 h 435428"/>
                <a:gd name="connsiteX3" fmla="*/ 1266305 w 1809007"/>
                <a:gd name="connsiteY3" fmla="*/ 0 h 435428"/>
                <a:gd name="connsiteX4" fmla="*/ 1809007 w 1809007"/>
                <a:gd name="connsiteY4" fmla="*/ 0 h 435428"/>
                <a:gd name="connsiteX5" fmla="*/ 1809007 w 1809007"/>
                <a:gd name="connsiteY5" fmla="*/ 435428 h 435428"/>
                <a:gd name="connsiteX6" fmla="*/ 1392935 w 1809007"/>
                <a:gd name="connsiteY6" fmla="*/ 435428 h 435428"/>
                <a:gd name="connsiteX7" fmla="*/ 940684 w 1809007"/>
                <a:gd name="connsiteY7" fmla="*/ 435428 h 435428"/>
                <a:gd name="connsiteX8" fmla="*/ 488432 w 1809007"/>
                <a:gd name="connsiteY8" fmla="*/ 435428 h 435428"/>
                <a:gd name="connsiteX9" fmla="*/ 0 w 1809007"/>
                <a:gd name="connsiteY9" fmla="*/ 435428 h 435428"/>
                <a:gd name="connsiteX10" fmla="*/ 0 w 1809007"/>
                <a:gd name="connsiteY10" fmla="*/ 0 h 435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09007" h="435428" fill="none" extrusionOk="0">
                  <a:moveTo>
                    <a:pt x="0" y="0"/>
                  </a:moveTo>
                  <a:cubicBezTo>
                    <a:pt x="189167" y="-17603"/>
                    <a:pt x="278845" y="50399"/>
                    <a:pt x="434162" y="0"/>
                  </a:cubicBezTo>
                  <a:cubicBezTo>
                    <a:pt x="589479" y="-50399"/>
                    <a:pt x="763336" y="29253"/>
                    <a:pt x="850233" y="0"/>
                  </a:cubicBezTo>
                  <a:cubicBezTo>
                    <a:pt x="937130" y="-29253"/>
                    <a:pt x="1063350" y="28036"/>
                    <a:pt x="1266305" y="0"/>
                  </a:cubicBezTo>
                  <a:cubicBezTo>
                    <a:pt x="1469260" y="-28036"/>
                    <a:pt x="1670020" y="19191"/>
                    <a:pt x="1809007" y="0"/>
                  </a:cubicBezTo>
                  <a:cubicBezTo>
                    <a:pt x="1828826" y="165254"/>
                    <a:pt x="1776713" y="322819"/>
                    <a:pt x="1809007" y="435428"/>
                  </a:cubicBezTo>
                  <a:cubicBezTo>
                    <a:pt x="1665310" y="473952"/>
                    <a:pt x="1501430" y="401321"/>
                    <a:pt x="1392935" y="435428"/>
                  </a:cubicBezTo>
                  <a:cubicBezTo>
                    <a:pt x="1284440" y="469535"/>
                    <a:pt x="1032885" y="415710"/>
                    <a:pt x="940684" y="435428"/>
                  </a:cubicBezTo>
                  <a:cubicBezTo>
                    <a:pt x="848483" y="455146"/>
                    <a:pt x="683931" y="382437"/>
                    <a:pt x="488432" y="435428"/>
                  </a:cubicBezTo>
                  <a:cubicBezTo>
                    <a:pt x="292933" y="488419"/>
                    <a:pt x="105456" y="417871"/>
                    <a:pt x="0" y="435428"/>
                  </a:cubicBezTo>
                  <a:cubicBezTo>
                    <a:pt x="-38660" y="324479"/>
                    <a:pt x="10206" y="159048"/>
                    <a:pt x="0" y="0"/>
                  </a:cubicBezTo>
                  <a:close/>
                </a:path>
                <a:path w="1809007" h="435428" stroke="0" extrusionOk="0">
                  <a:moveTo>
                    <a:pt x="0" y="0"/>
                  </a:moveTo>
                  <a:cubicBezTo>
                    <a:pt x="129131" y="-38842"/>
                    <a:pt x="261620" y="38079"/>
                    <a:pt x="397982" y="0"/>
                  </a:cubicBezTo>
                  <a:cubicBezTo>
                    <a:pt x="534344" y="-38079"/>
                    <a:pt x="646866" y="16593"/>
                    <a:pt x="868323" y="0"/>
                  </a:cubicBezTo>
                  <a:cubicBezTo>
                    <a:pt x="1089780" y="-16593"/>
                    <a:pt x="1124485" y="39352"/>
                    <a:pt x="1302485" y="0"/>
                  </a:cubicBezTo>
                  <a:cubicBezTo>
                    <a:pt x="1480485" y="-39352"/>
                    <a:pt x="1649277" y="52878"/>
                    <a:pt x="1809007" y="0"/>
                  </a:cubicBezTo>
                  <a:cubicBezTo>
                    <a:pt x="1825915" y="163519"/>
                    <a:pt x="1798448" y="291162"/>
                    <a:pt x="1809007" y="435428"/>
                  </a:cubicBezTo>
                  <a:cubicBezTo>
                    <a:pt x="1708314" y="470744"/>
                    <a:pt x="1488550" y="427759"/>
                    <a:pt x="1392935" y="435428"/>
                  </a:cubicBezTo>
                  <a:cubicBezTo>
                    <a:pt x="1297320" y="443097"/>
                    <a:pt x="1090882" y="410419"/>
                    <a:pt x="922594" y="435428"/>
                  </a:cubicBezTo>
                  <a:cubicBezTo>
                    <a:pt x="754306" y="460437"/>
                    <a:pt x="692791" y="399869"/>
                    <a:pt x="524612" y="435428"/>
                  </a:cubicBezTo>
                  <a:cubicBezTo>
                    <a:pt x="356433" y="470987"/>
                    <a:pt x="209018" y="392684"/>
                    <a:pt x="0" y="435428"/>
                  </a:cubicBezTo>
                  <a:cubicBezTo>
                    <a:pt x="-2639" y="323342"/>
                    <a:pt x="25904" y="122576"/>
                    <a:pt x="0" y="0"/>
                  </a:cubicBezTo>
                  <a:close/>
                </a:path>
              </a:pathLst>
            </a:custGeom>
            <a:solidFill>
              <a:schemeClr val="accent2"/>
            </a:solidFill>
            <a:ln>
              <a:solidFill>
                <a:schemeClr val="tx1"/>
              </a:solidFill>
              <a:headEnd type="none" w="med" len="med"/>
              <a:tailEnd type="none" w="med" len="med"/>
              <a:extLst>
                <a:ext uri="{C807C97D-BFC1-408E-A445-0C87EB9F89A2}">
                  <ask:lineSketchStyleProps xmlns:ask="http://schemas.microsoft.com/office/drawing/2018/sketchyshapes" sd="3210222289">
                    <a:prstGeom prst="rect">
                      <a:avLst/>
                    </a:prstGeom>
                    <ask:type>
                      <ask:lineSketchScribble/>
                    </ask:type>
                  </ask:lineSketchStyleProps>
                </a:ext>
              </a:extLst>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1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color.png</a:t>
              </a:r>
            </a:p>
          </p:txBody>
        </p:sp>
        <p:sp>
          <p:nvSpPr>
            <p:cNvPr id="8" name="Rectangle 7">
              <a:extLst>
                <a:ext uri="{FF2B5EF4-FFF2-40B4-BE49-F238E27FC236}">
                  <a16:creationId xmlns:a16="http://schemas.microsoft.com/office/drawing/2014/main" id="{A4015072-0C2B-4160-BA74-B013E61DF6BD}"/>
                </a:ext>
              </a:extLst>
            </p:cNvPr>
            <p:cNvSpPr/>
            <p:nvPr/>
          </p:nvSpPr>
          <p:spPr bwMode="auto">
            <a:xfrm>
              <a:off x="1591294" y="4561097"/>
              <a:ext cx="1809007" cy="435428"/>
            </a:xfrm>
            <a:custGeom>
              <a:avLst/>
              <a:gdLst>
                <a:gd name="connsiteX0" fmla="*/ 0 w 1809007"/>
                <a:gd name="connsiteY0" fmla="*/ 0 h 435428"/>
                <a:gd name="connsiteX1" fmla="*/ 416072 w 1809007"/>
                <a:gd name="connsiteY1" fmla="*/ 0 h 435428"/>
                <a:gd name="connsiteX2" fmla="*/ 814053 w 1809007"/>
                <a:gd name="connsiteY2" fmla="*/ 0 h 435428"/>
                <a:gd name="connsiteX3" fmla="*/ 1266305 w 1809007"/>
                <a:gd name="connsiteY3" fmla="*/ 0 h 435428"/>
                <a:gd name="connsiteX4" fmla="*/ 1809007 w 1809007"/>
                <a:gd name="connsiteY4" fmla="*/ 0 h 435428"/>
                <a:gd name="connsiteX5" fmla="*/ 1809007 w 1809007"/>
                <a:gd name="connsiteY5" fmla="*/ 435428 h 435428"/>
                <a:gd name="connsiteX6" fmla="*/ 1356755 w 1809007"/>
                <a:gd name="connsiteY6" fmla="*/ 435428 h 435428"/>
                <a:gd name="connsiteX7" fmla="*/ 868323 w 1809007"/>
                <a:gd name="connsiteY7" fmla="*/ 435428 h 435428"/>
                <a:gd name="connsiteX8" fmla="*/ 416072 w 1809007"/>
                <a:gd name="connsiteY8" fmla="*/ 435428 h 435428"/>
                <a:gd name="connsiteX9" fmla="*/ 0 w 1809007"/>
                <a:gd name="connsiteY9" fmla="*/ 435428 h 435428"/>
                <a:gd name="connsiteX10" fmla="*/ 0 w 1809007"/>
                <a:gd name="connsiteY10" fmla="*/ 0 h 435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09007" h="435428" fill="none" extrusionOk="0">
                  <a:moveTo>
                    <a:pt x="0" y="0"/>
                  </a:moveTo>
                  <a:cubicBezTo>
                    <a:pt x="170504" y="-8504"/>
                    <a:pt x="215112" y="41385"/>
                    <a:pt x="416072" y="0"/>
                  </a:cubicBezTo>
                  <a:cubicBezTo>
                    <a:pt x="617032" y="-41385"/>
                    <a:pt x="655508" y="15895"/>
                    <a:pt x="814053" y="0"/>
                  </a:cubicBezTo>
                  <a:cubicBezTo>
                    <a:pt x="972598" y="-15895"/>
                    <a:pt x="1112209" y="17918"/>
                    <a:pt x="1266305" y="0"/>
                  </a:cubicBezTo>
                  <a:cubicBezTo>
                    <a:pt x="1420401" y="-17918"/>
                    <a:pt x="1583124" y="33557"/>
                    <a:pt x="1809007" y="0"/>
                  </a:cubicBezTo>
                  <a:cubicBezTo>
                    <a:pt x="1851112" y="178218"/>
                    <a:pt x="1763902" y="280891"/>
                    <a:pt x="1809007" y="435428"/>
                  </a:cubicBezTo>
                  <a:cubicBezTo>
                    <a:pt x="1603880" y="438151"/>
                    <a:pt x="1515895" y="429827"/>
                    <a:pt x="1356755" y="435428"/>
                  </a:cubicBezTo>
                  <a:cubicBezTo>
                    <a:pt x="1197615" y="441029"/>
                    <a:pt x="1039670" y="409207"/>
                    <a:pt x="868323" y="435428"/>
                  </a:cubicBezTo>
                  <a:cubicBezTo>
                    <a:pt x="696976" y="461649"/>
                    <a:pt x="527282" y="427588"/>
                    <a:pt x="416072" y="435428"/>
                  </a:cubicBezTo>
                  <a:cubicBezTo>
                    <a:pt x="304862" y="443268"/>
                    <a:pt x="96268" y="392720"/>
                    <a:pt x="0" y="435428"/>
                  </a:cubicBezTo>
                  <a:cubicBezTo>
                    <a:pt x="-41996" y="249612"/>
                    <a:pt x="12589" y="119020"/>
                    <a:pt x="0" y="0"/>
                  </a:cubicBezTo>
                  <a:close/>
                </a:path>
                <a:path w="1809007" h="435428" stroke="0" extrusionOk="0">
                  <a:moveTo>
                    <a:pt x="0" y="0"/>
                  </a:moveTo>
                  <a:cubicBezTo>
                    <a:pt x="181604" y="-33402"/>
                    <a:pt x="319256" y="21964"/>
                    <a:pt x="434162" y="0"/>
                  </a:cubicBezTo>
                  <a:cubicBezTo>
                    <a:pt x="549068" y="-21964"/>
                    <a:pt x="780861" y="39035"/>
                    <a:pt x="886413" y="0"/>
                  </a:cubicBezTo>
                  <a:cubicBezTo>
                    <a:pt x="991965" y="-39035"/>
                    <a:pt x="1116759" y="28855"/>
                    <a:pt x="1338665" y="0"/>
                  </a:cubicBezTo>
                  <a:cubicBezTo>
                    <a:pt x="1560571" y="-28855"/>
                    <a:pt x="1583575" y="37982"/>
                    <a:pt x="1809007" y="0"/>
                  </a:cubicBezTo>
                  <a:cubicBezTo>
                    <a:pt x="1823089" y="162772"/>
                    <a:pt x="1760272" y="316785"/>
                    <a:pt x="1809007" y="435428"/>
                  </a:cubicBezTo>
                  <a:cubicBezTo>
                    <a:pt x="1607295" y="445434"/>
                    <a:pt x="1591827" y="396522"/>
                    <a:pt x="1392935" y="435428"/>
                  </a:cubicBezTo>
                  <a:cubicBezTo>
                    <a:pt x="1194043" y="474334"/>
                    <a:pt x="1087088" y="407498"/>
                    <a:pt x="904504" y="435428"/>
                  </a:cubicBezTo>
                  <a:cubicBezTo>
                    <a:pt x="721920" y="463358"/>
                    <a:pt x="526976" y="384005"/>
                    <a:pt x="416072" y="435428"/>
                  </a:cubicBezTo>
                  <a:cubicBezTo>
                    <a:pt x="305168" y="486851"/>
                    <a:pt x="134494" y="397718"/>
                    <a:pt x="0" y="435428"/>
                  </a:cubicBezTo>
                  <a:cubicBezTo>
                    <a:pt x="-22108" y="328626"/>
                    <a:pt x="10447" y="175744"/>
                    <a:pt x="0" y="0"/>
                  </a:cubicBezTo>
                  <a:close/>
                </a:path>
              </a:pathLst>
            </a:custGeom>
            <a:solidFill>
              <a:schemeClr val="accent2"/>
            </a:solidFill>
            <a:ln>
              <a:solidFill>
                <a:schemeClr val="tx1"/>
              </a:solidFill>
              <a:headEnd type="none" w="med" len="med"/>
              <a:tailEnd type="none" w="med" len="med"/>
              <a:extLst>
                <a:ext uri="{C807C97D-BFC1-408E-A445-0C87EB9F89A2}">
                  <ask:lineSketchStyleProps xmlns:ask="http://schemas.microsoft.com/office/drawing/2018/sketchyshapes" sd="575539832">
                    <a:prstGeom prst="rect">
                      <a:avLst/>
                    </a:prstGeom>
                    <ask:type>
                      <ask:lineSketchScribble/>
                    </ask:type>
                  </ask:lineSketchStyleProps>
                </a:ext>
              </a:extLst>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1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outline.png</a:t>
              </a:r>
            </a:p>
          </p:txBody>
        </p:sp>
      </p:grpSp>
      <p:sp>
        <p:nvSpPr>
          <p:cNvPr id="9" name="Rectangle 8">
            <a:extLst>
              <a:ext uri="{FF2B5EF4-FFF2-40B4-BE49-F238E27FC236}">
                <a16:creationId xmlns:a16="http://schemas.microsoft.com/office/drawing/2014/main" id="{7B5CC807-EF1F-494E-BE63-2FE9423D9B22}"/>
              </a:ext>
            </a:extLst>
          </p:cNvPr>
          <p:cNvSpPr/>
          <p:nvPr/>
        </p:nvSpPr>
        <p:spPr bwMode="auto">
          <a:xfrm>
            <a:off x="7000563" y="1242447"/>
            <a:ext cx="2743200" cy="313807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Application</a:t>
            </a:r>
          </a:p>
        </p:txBody>
      </p:sp>
      <p:sp>
        <p:nvSpPr>
          <p:cNvPr id="12" name="Rectangle 11">
            <a:extLst>
              <a:ext uri="{FF2B5EF4-FFF2-40B4-BE49-F238E27FC236}">
                <a16:creationId xmlns:a16="http://schemas.microsoft.com/office/drawing/2014/main" id="{5DC8856C-E887-496D-BE09-163FAE9AC497}"/>
              </a:ext>
            </a:extLst>
          </p:cNvPr>
          <p:cNvSpPr/>
          <p:nvPr/>
        </p:nvSpPr>
        <p:spPr bwMode="auto">
          <a:xfrm>
            <a:off x="7226194" y="1994064"/>
            <a:ext cx="2291938" cy="634341"/>
          </a:xfrm>
          <a:custGeom>
            <a:avLst/>
            <a:gdLst>
              <a:gd name="connsiteX0" fmla="*/ 0 w 2291938"/>
              <a:gd name="connsiteY0" fmla="*/ 0 h 634341"/>
              <a:gd name="connsiteX1" fmla="*/ 572985 w 2291938"/>
              <a:gd name="connsiteY1" fmla="*/ 0 h 634341"/>
              <a:gd name="connsiteX2" fmla="*/ 1168888 w 2291938"/>
              <a:gd name="connsiteY2" fmla="*/ 0 h 634341"/>
              <a:gd name="connsiteX3" fmla="*/ 1673115 w 2291938"/>
              <a:gd name="connsiteY3" fmla="*/ 0 h 634341"/>
              <a:gd name="connsiteX4" fmla="*/ 2291938 w 2291938"/>
              <a:gd name="connsiteY4" fmla="*/ 0 h 634341"/>
              <a:gd name="connsiteX5" fmla="*/ 2291938 w 2291938"/>
              <a:gd name="connsiteY5" fmla="*/ 310827 h 634341"/>
              <a:gd name="connsiteX6" fmla="*/ 2291938 w 2291938"/>
              <a:gd name="connsiteY6" fmla="*/ 634341 h 634341"/>
              <a:gd name="connsiteX7" fmla="*/ 1718954 w 2291938"/>
              <a:gd name="connsiteY7" fmla="*/ 634341 h 634341"/>
              <a:gd name="connsiteX8" fmla="*/ 1168888 w 2291938"/>
              <a:gd name="connsiteY8" fmla="*/ 634341 h 634341"/>
              <a:gd name="connsiteX9" fmla="*/ 550065 w 2291938"/>
              <a:gd name="connsiteY9" fmla="*/ 634341 h 634341"/>
              <a:gd name="connsiteX10" fmla="*/ 0 w 2291938"/>
              <a:gd name="connsiteY10" fmla="*/ 634341 h 634341"/>
              <a:gd name="connsiteX11" fmla="*/ 0 w 2291938"/>
              <a:gd name="connsiteY11" fmla="*/ 329857 h 634341"/>
              <a:gd name="connsiteX12" fmla="*/ 0 w 2291938"/>
              <a:gd name="connsiteY12" fmla="*/ 0 h 634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91938" h="634341" fill="none" extrusionOk="0">
                <a:moveTo>
                  <a:pt x="0" y="0"/>
                </a:moveTo>
                <a:cubicBezTo>
                  <a:pt x="220818" y="-51472"/>
                  <a:pt x="296027" y="5722"/>
                  <a:pt x="572985" y="0"/>
                </a:cubicBezTo>
                <a:cubicBezTo>
                  <a:pt x="849944" y="-5722"/>
                  <a:pt x="958444" y="14450"/>
                  <a:pt x="1168888" y="0"/>
                </a:cubicBezTo>
                <a:cubicBezTo>
                  <a:pt x="1379332" y="-14450"/>
                  <a:pt x="1446056" y="54104"/>
                  <a:pt x="1673115" y="0"/>
                </a:cubicBezTo>
                <a:cubicBezTo>
                  <a:pt x="1900174" y="-54104"/>
                  <a:pt x="2128176" y="64587"/>
                  <a:pt x="2291938" y="0"/>
                </a:cubicBezTo>
                <a:cubicBezTo>
                  <a:pt x="2324508" y="124083"/>
                  <a:pt x="2290030" y="197812"/>
                  <a:pt x="2291938" y="310827"/>
                </a:cubicBezTo>
                <a:cubicBezTo>
                  <a:pt x="2293846" y="423842"/>
                  <a:pt x="2253512" y="518826"/>
                  <a:pt x="2291938" y="634341"/>
                </a:cubicBezTo>
                <a:cubicBezTo>
                  <a:pt x="2006735" y="666033"/>
                  <a:pt x="1929848" y="628002"/>
                  <a:pt x="1718954" y="634341"/>
                </a:cubicBezTo>
                <a:cubicBezTo>
                  <a:pt x="1508060" y="640680"/>
                  <a:pt x="1296316" y="586072"/>
                  <a:pt x="1168888" y="634341"/>
                </a:cubicBezTo>
                <a:cubicBezTo>
                  <a:pt x="1041460" y="682610"/>
                  <a:pt x="694411" y="579384"/>
                  <a:pt x="550065" y="634341"/>
                </a:cubicBezTo>
                <a:cubicBezTo>
                  <a:pt x="405719" y="689298"/>
                  <a:pt x="238785" y="590823"/>
                  <a:pt x="0" y="634341"/>
                </a:cubicBezTo>
                <a:cubicBezTo>
                  <a:pt x="-15331" y="528938"/>
                  <a:pt x="36174" y="461781"/>
                  <a:pt x="0" y="329857"/>
                </a:cubicBezTo>
                <a:cubicBezTo>
                  <a:pt x="-36174" y="197933"/>
                  <a:pt x="17791" y="137923"/>
                  <a:pt x="0" y="0"/>
                </a:cubicBezTo>
                <a:close/>
              </a:path>
              <a:path w="2291938" h="634341" stroke="0" extrusionOk="0">
                <a:moveTo>
                  <a:pt x="0" y="0"/>
                </a:moveTo>
                <a:cubicBezTo>
                  <a:pt x="242262" y="-29920"/>
                  <a:pt x="278323" y="52456"/>
                  <a:pt x="504226" y="0"/>
                </a:cubicBezTo>
                <a:cubicBezTo>
                  <a:pt x="730129" y="-52456"/>
                  <a:pt x="838294" y="4516"/>
                  <a:pt x="1008453" y="0"/>
                </a:cubicBezTo>
                <a:cubicBezTo>
                  <a:pt x="1178612" y="-4516"/>
                  <a:pt x="1393087" y="15016"/>
                  <a:pt x="1604357" y="0"/>
                </a:cubicBezTo>
                <a:cubicBezTo>
                  <a:pt x="1815627" y="-15016"/>
                  <a:pt x="1985699" y="79391"/>
                  <a:pt x="2291938" y="0"/>
                </a:cubicBezTo>
                <a:cubicBezTo>
                  <a:pt x="2299219" y="61921"/>
                  <a:pt x="2263959" y="233877"/>
                  <a:pt x="2291938" y="304484"/>
                </a:cubicBezTo>
                <a:cubicBezTo>
                  <a:pt x="2319917" y="375091"/>
                  <a:pt x="2274242" y="492404"/>
                  <a:pt x="2291938" y="634341"/>
                </a:cubicBezTo>
                <a:cubicBezTo>
                  <a:pt x="2109646" y="696315"/>
                  <a:pt x="1951620" y="621114"/>
                  <a:pt x="1764792" y="634341"/>
                </a:cubicBezTo>
                <a:cubicBezTo>
                  <a:pt x="1577964" y="647568"/>
                  <a:pt x="1444625" y="574109"/>
                  <a:pt x="1145969" y="634341"/>
                </a:cubicBezTo>
                <a:cubicBezTo>
                  <a:pt x="847313" y="694573"/>
                  <a:pt x="840634" y="585613"/>
                  <a:pt x="572985" y="634341"/>
                </a:cubicBezTo>
                <a:cubicBezTo>
                  <a:pt x="305336" y="683069"/>
                  <a:pt x="124674" y="602570"/>
                  <a:pt x="0" y="634341"/>
                </a:cubicBezTo>
                <a:cubicBezTo>
                  <a:pt x="-24313" y="492160"/>
                  <a:pt x="23931" y="453047"/>
                  <a:pt x="0" y="336201"/>
                </a:cubicBezTo>
                <a:cubicBezTo>
                  <a:pt x="-23931" y="219355"/>
                  <a:pt x="19843" y="126364"/>
                  <a:pt x="0" y="0"/>
                </a:cubicBezTo>
                <a:close/>
              </a:path>
            </a:pathLst>
          </a:custGeom>
          <a:solidFill>
            <a:schemeClr val="accent4"/>
          </a:solidFill>
          <a:ln>
            <a:solidFill>
              <a:schemeClr val="tx1"/>
            </a:solidFill>
            <a:headEnd type="none" w="med" len="med"/>
            <a:tailEnd type="none" w="med" len="med"/>
            <a:extLst>
              <a:ext uri="{C807C97D-BFC1-408E-A445-0C87EB9F89A2}">
                <ask:lineSketchStyleProps xmlns:ask="http://schemas.microsoft.com/office/drawing/2018/sketchyshapes" sd="2371474910">
                  <a:prstGeom prst="rect">
                    <a:avLst/>
                  </a:prstGeom>
                  <ask:type>
                    <ask:lineSketchScribble/>
                  </ask:type>
                </ask:lineSketchStyleProps>
              </a:ext>
            </a:extLst>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1100" dirty="0">
                <a:solidFill>
                  <a:schemeClr val="tx1"/>
                </a:solidFill>
                <a:ea typeface="Segoe UI" pitchFamily="34" charset="0"/>
                <a:cs typeface="Segoe UI" pitchFamily="34" charset="0"/>
              </a:rPr>
              <a:t>Web pages with server side and client side logic</a:t>
            </a:r>
          </a:p>
        </p:txBody>
      </p:sp>
      <p:sp>
        <p:nvSpPr>
          <p:cNvPr id="13" name="Rectangle 12">
            <a:extLst>
              <a:ext uri="{FF2B5EF4-FFF2-40B4-BE49-F238E27FC236}">
                <a16:creationId xmlns:a16="http://schemas.microsoft.com/office/drawing/2014/main" id="{C6600756-7357-4F0A-BF76-EBDEE03D818D}"/>
              </a:ext>
            </a:extLst>
          </p:cNvPr>
          <p:cNvSpPr/>
          <p:nvPr/>
        </p:nvSpPr>
        <p:spPr bwMode="auto">
          <a:xfrm>
            <a:off x="7226194" y="2792687"/>
            <a:ext cx="2291938" cy="634341"/>
          </a:xfrm>
          <a:custGeom>
            <a:avLst/>
            <a:gdLst>
              <a:gd name="connsiteX0" fmla="*/ 0 w 2291938"/>
              <a:gd name="connsiteY0" fmla="*/ 0 h 634341"/>
              <a:gd name="connsiteX1" fmla="*/ 572985 w 2291938"/>
              <a:gd name="connsiteY1" fmla="*/ 0 h 634341"/>
              <a:gd name="connsiteX2" fmla="*/ 1168888 w 2291938"/>
              <a:gd name="connsiteY2" fmla="*/ 0 h 634341"/>
              <a:gd name="connsiteX3" fmla="*/ 1673115 w 2291938"/>
              <a:gd name="connsiteY3" fmla="*/ 0 h 634341"/>
              <a:gd name="connsiteX4" fmla="*/ 2291938 w 2291938"/>
              <a:gd name="connsiteY4" fmla="*/ 0 h 634341"/>
              <a:gd name="connsiteX5" fmla="*/ 2291938 w 2291938"/>
              <a:gd name="connsiteY5" fmla="*/ 310827 h 634341"/>
              <a:gd name="connsiteX6" fmla="*/ 2291938 w 2291938"/>
              <a:gd name="connsiteY6" fmla="*/ 634341 h 634341"/>
              <a:gd name="connsiteX7" fmla="*/ 1718954 w 2291938"/>
              <a:gd name="connsiteY7" fmla="*/ 634341 h 634341"/>
              <a:gd name="connsiteX8" fmla="*/ 1168888 w 2291938"/>
              <a:gd name="connsiteY8" fmla="*/ 634341 h 634341"/>
              <a:gd name="connsiteX9" fmla="*/ 550065 w 2291938"/>
              <a:gd name="connsiteY9" fmla="*/ 634341 h 634341"/>
              <a:gd name="connsiteX10" fmla="*/ 0 w 2291938"/>
              <a:gd name="connsiteY10" fmla="*/ 634341 h 634341"/>
              <a:gd name="connsiteX11" fmla="*/ 0 w 2291938"/>
              <a:gd name="connsiteY11" fmla="*/ 329857 h 634341"/>
              <a:gd name="connsiteX12" fmla="*/ 0 w 2291938"/>
              <a:gd name="connsiteY12" fmla="*/ 0 h 634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91938" h="634341" fill="none" extrusionOk="0">
                <a:moveTo>
                  <a:pt x="0" y="0"/>
                </a:moveTo>
                <a:cubicBezTo>
                  <a:pt x="220818" y="-51472"/>
                  <a:pt x="296027" y="5722"/>
                  <a:pt x="572985" y="0"/>
                </a:cubicBezTo>
                <a:cubicBezTo>
                  <a:pt x="849944" y="-5722"/>
                  <a:pt x="958444" y="14450"/>
                  <a:pt x="1168888" y="0"/>
                </a:cubicBezTo>
                <a:cubicBezTo>
                  <a:pt x="1379332" y="-14450"/>
                  <a:pt x="1446056" y="54104"/>
                  <a:pt x="1673115" y="0"/>
                </a:cubicBezTo>
                <a:cubicBezTo>
                  <a:pt x="1900174" y="-54104"/>
                  <a:pt x="2128176" y="64587"/>
                  <a:pt x="2291938" y="0"/>
                </a:cubicBezTo>
                <a:cubicBezTo>
                  <a:pt x="2324508" y="124083"/>
                  <a:pt x="2290030" y="197812"/>
                  <a:pt x="2291938" y="310827"/>
                </a:cubicBezTo>
                <a:cubicBezTo>
                  <a:pt x="2293846" y="423842"/>
                  <a:pt x="2253512" y="518826"/>
                  <a:pt x="2291938" y="634341"/>
                </a:cubicBezTo>
                <a:cubicBezTo>
                  <a:pt x="2006735" y="666033"/>
                  <a:pt x="1929848" y="628002"/>
                  <a:pt x="1718954" y="634341"/>
                </a:cubicBezTo>
                <a:cubicBezTo>
                  <a:pt x="1508060" y="640680"/>
                  <a:pt x="1296316" y="586072"/>
                  <a:pt x="1168888" y="634341"/>
                </a:cubicBezTo>
                <a:cubicBezTo>
                  <a:pt x="1041460" y="682610"/>
                  <a:pt x="694411" y="579384"/>
                  <a:pt x="550065" y="634341"/>
                </a:cubicBezTo>
                <a:cubicBezTo>
                  <a:pt x="405719" y="689298"/>
                  <a:pt x="238785" y="590823"/>
                  <a:pt x="0" y="634341"/>
                </a:cubicBezTo>
                <a:cubicBezTo>
                  <a:pt x="-15331" y="528938"/>
                  <a:pt x="36174" y="461781"/>
                  <a:pt x="0" y="329857"/>
                </a:cubicBezTo>
                <a:cubicBezTo>
                  <a:pt x="-36174" y="197933"/>
                  <a:pt x="17791" y="137923"/>
                  <a:pt x="0" y="0"/>
                </a:cubicBezTo>
                <a:close/>
              </a:path>
              <a:path w="2291938" h="634341" stroke="0" extrusionOk="0">
                <a:moveTo>
                  <a:pt x="0" y="0"/>
                </a:moveTo>
                <a:cubicBezTo>
                  <a:pt x="242262" y="-29920"/>
                  <a:pt x="278323" y="52456"/>
                  <a:pt x="504226" y="0"/>
                </a:cubicBezTo>
                <a:cubicBezTo>
                  <a:pt x="730129" y="-52456"/>
                  <a:pt x="838294" y="4516"/>
                  <a:pt x="1008453" y="0"/>
                </a:cubicBezTo>
                <a:cubicBezTo>
                  <a:pt x="1178612" y="-4516"/>
                  <a:pt x="1393087" y="15016"/>
                  <a:pt x="1604357" y="0"/>
                </a:cubicBezTo>
                <a:cubicBezTo>
                  <a:pt x="1815627" y="-15016"/>
                  <a:pt x="1985699" y="79391"/>
                  <a:pt x="2291938" y="0"/>
                </a:cubicBezTo>
                <a:cubicBezTo>
                  <a:pt x="2299219" y="61921"/>
                  <a:pt x="2263959" y="233877"/>
                  <a:pt x="2291938" y="304484"/>
                </a:cubicBezTo>
                <a:cubicBezTo>
                  <a:pt x="2319917" y="375091"/>
                  <a:pt x="2274242" y="492404"/>
                  <a:pt x="2291938" y="634341"/>
                </a:cubicBezTo>
                <a:cubicBezTo>
                  <a:pt x="2109646" y="696315"/>
                  <a:pt x="1951620" y="621114"/>
                  <a:pt x="1764792" y="634341"/>
                </a:cubicBezTo>
                <a:cubicBezTo>
                  <a:pt x="1577964" y="647568"/>
                  <a:pt x="1444625" y="574109"/>
                  <a:pt x="1145969" y="634341"/>
                </a:cubicBezTo>
                <a:cubicBezTo>
                  <a:pt x="847313" y="694573"/>
                  <a:pt x="840634" y="585613"/>
                  <a:pt x="572985" y="634341"/>
                </a:cubicBezTo>
                <a:cubicBezTo>
                  <a:pt x="305336" y="683069"/>
                  <a:pt x="124674" y="602570"/>
                  <a:pt x="0" y="634341"/>
                </a:cubicBezTo>
                <a:cubicBezTo>
                  <a:pt x="-24313" y="492160"/>
                  <a:pt x="23931" y="453047"/>
                  <a:pt x="0" y="336201"/>
                </a:cubicBezTo>
                <a:cubicBezTo>
                  <a:pt x="-23931" y="219355"/>
                  <a:pt x="19843" y="126364"/>
                  <a:pt x="0" y="0"/>
                </a:cubicBezTo>
                <a:close/>
              </a:path>
            </a:pathLst>
          </a:custGeom>
          <a:solidFill>
            <a:schemeClr val="bg1"/>
          </a:solidFill>
          <a:ln>
            <a:solidFill>
              <a:schemeClr val="tx1"/>
            </a:solidFill>
            <a:headEnd type="none" w="med" len="med"/>
            <a:tailEnd type="none" w="med" len="med"/>
            <a:extLst>
              <a:ext uri="{C807C97D-BFC1-408E-A445-0C87EB9F89A2}">
                <ask:lineSketchStyleProps xmlns:ask="http://schemas.microsoft.com/office/drawing/2018/sketchyshapes" sd="2371474910">
                  <a:prstGeom prst="rect">
                    <a:avLst/>
                  </a:prstGeom>
                  <ask:type>
                    <ask:lineSketchScribble/>
                  </ask:type>
                </ask:lineSketchStyleProps>
              </a:ext>
            </a:extLst>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1100" dirty="0">
                <a:solidFill>
                  <a:schemeClr val="tx1"/>
                </a:solidFill>
                <a:ea typeface="Segoe UI" pitchFamily="34" charset="0"/>
                <a:cs typeface="Segoe UI" pitchFamily="34" charset="0"/>
              </a:rPr>
              <a:t>Web API – for Bots and business logic</a:t>
            </a:r>
          </a:p>
        </p:txBody>
      </p:sp>
      <p:sp>
        <p:nvSpPr>
          <p:cNvPr id="14" name="Rectangle 13">
            <a:extLst>
              <a:ext uri="{FF2B5EF4-FFF2-40B4-BE49-F238E27FC236}">
                <a16:creationId xmlns:a16="http://schemas.microsoft.com/office/drawing/2014/main" id="{70699E76-9897-48A9-930D-632589F4723D}"/>
              </a:ext>
            </a:extLst>
          </p:cNvPr>
          <p:cNvSpPr/>
          <p:nvPr/>
        </p:nvSpPr>
        <p:spPr bwMode="auto">
          <a:xfrm>
            <a:off x="7226194" y="3594032"/>
            <a:ext cx="2291938" cy="634341"/>
          </a:xfrm>
          <a:custGeom>
            <a:avLst/>
            <a:gdLst>
              <a:gd name="connsiteX0" fmla="*/ 0 w 2291938"/>
              <a:gd name="connsiteY0" fmla="*/ 0 h 634341"/>
              <a:gd name="connsiteX1" fmla="*/ 572985 w 2291938"/>
              <a:gd name="connsiteY1" fmla="*/ 0 h 634341"/>
              <a:gd name="connsiteX2" fmla="*/ 1168888 w 2291938"/>
              <a:gd name="connsiteY2" fmla="*/ 0 h 634341"/>
              <a:gd name="connsiteX3" fmla="*/ 1673115 w 2291938"/>
              <a:gd name="connsiteY3" fmla="*/ 0 h 634341"/>
              <a:gd name="connsiteX4" fmla="*/ 2291938 w 2291938"/>
              <a:gd name="connsiteY4" fmla="*/ 0 h 634341"/>
              <a:gd name="connsiteX5" fmla="*/ 2291938 w 2291938"/>
              <a:gd name="connsiteY5" fmla="*/ 310827 h 634341"/>
              <a:gd name="connsiteX6" fmla="*/ 2291938 w 2291938"/>
              <a:gd name="connsiteY6" fmla="*/ 634341 h 634341"/>
              <a:gd name="connsiteX7" fmla="*/ 1718954 w 2291938"/>
              <a:gd name="connsiteY7" fmla="*/ 634341 h 634341"/>
              <a:gd name="connsiteX8" fmla="*/ 1168888 w 2291938"/>
              <a:gd name="connsiteY8" fmla="*/ 634341 h 634341"/>
              <a:gd name="connsiteX9" fmla="*/ 550065 w 2291938"/>
              <a:gd name="connsiteY9" fmla="*/ 634341 h 634341"/>
              <a:gd name="connsiteX10" fmla="*/ 0 w 2291938"/>
              <a:gd name="connsiteY10" fmla="*/ 634341 h 634341"/>
              <a:gd name="connsiteX11" fmla="*/ 0 w 2291938"/>
              <a:gd name="connsiteY11" fmla="*/ 329857 h 634341"/>
              <a:gd name="connsiteX12" fmla="*/ 0 w 2291938"/>
              <a:gd name="connsiteY12" fmla="*/ 0 h 634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91938" h="634341" fill="none" extrusionOk="0">
                <a:moveTo>
                  <a:pt x="0" y="0"/>
                </a:moveTo>
                <a:cubicBezTo>
                  <a:pt x="220818" y="-51472"/>
                  <a:pt x="296027" y="5722"/>
                  <a:pt x="572985" y="0"/>
                </a:cubicBezTo>
                <a:cubicBezTo>
                  <a:pt x="849944" y="-5722"/>
                  <a:pt x="958444" y="14450"/>
                  <a:pt x="1168888" y="0"/>
                </a:cubicBezTo>
                <a:cubicBezTo>
                  <a:pt x="1379332" y="-14450"/>
                  <a:pt x="1446056" y="54104"/>
                  <a:pt x="1673115" y="0"/>
                </a:cubicBezTo>
                <a:cubicBezTo>
                  <a:pt x="1900174" y="-54104"/>
                  <a:pt x="2128176" y="64587"/>
                  <a:pt x="2291938" y="0"/>
                </a:cubicBezTo>
                <a:cubicBezTo>
                  <a:pt x="2324508" y="124083"/>
                  <a:pt x="2290030" y="197812"/>
                  <a:pt x="2291938" y="310827"/>
                </a:cubicBezTo>
                <a:cubicBezTo>
                  <a:pt x="2293846" y="423842"/>
                  <a:pt x="2253512" y="518826"/>
                  <a:pt x="2291938" y="634341"/>
                </a:cubicBezTo>
                <a:cubicBezTo>
                  <a:pt x="2006735" y="666033"/>
                  <a:pt x="1929848" y="628002"/>
                  <a:pt x="1718954" y="634341"/>
                </a:cubicBezTo>
                <a:cubicBezTo>
                  <a:pt x="1508060" y="640680"/>
                  <a:pt x="1296316" y="586072"/>
                  <a:pt x="1168888" y="634341"/>
                </a:cubicBezTo>
                <a:cubicBezTo>
                  <a:pt x="1041460" y="682610"/>
                  <a:pt x="694411" y="579384"/>
                  <a:pt x="550065" y="634341"/>
                </a:cubicBezTo>
                <a:cubicBezTo>
                  <a:pt x="405719" y="689298"/>
                  <a:pt x="238785" y="590823"/>
                  <a:pt x="0" y="634341"/>
                </a:cubicBezTo>
                <a:cubicBezTo>
                  <a:pt x="-15331" y="528938"/>
                  <a:pt x="36174" y="461781"/>
                  <a:pt x="0" y="329857"/>
                </a:cubicBezTo>
                <a:cubicBezTo>
                  <a:pt x="-36174" y="197933"/>
                  <a:pt x="17791" y="137923"/>
                  <a:pt x="0" y="0"/>
                </a:cubicBezTo>
                <a:close/>
              </a:path>
              <a:path w="2291938" h="634341" stroke="0" extrusionOk="0">
                <a:moveTo>
                  <a:pt x="0" y="0"/>
                </a:moveTo>
                <a:cubicBezTo>
                  <a:pt x="242262" y="-29920"/>
                  <a:pt x="278323" y="52456"/>
                  <a:pt x="504226" y="0"/>
                </a:cubicBezTo>
                <a:cubicBezTo>
                  <a:pt x="730129" y="-52456"/>
                  <a:pt x="838294" y="4516"/>
                  <a:pt x="1008453" y="0"/>
                </a:cubicBezTo>
                <a:cubicBezTo>
                  <a:pt x="1178612" y="-4516"/>
                  <a:pt x="1393087" y="15016"/>
                  <a:pt x="1604357" y="0"/>
                </a:cubicBezTo>
                <a:cubicBezTo>
                  <a:pt x="1815627" y="-15016"/>
                  <a:pt x="1985699" y="79391"/>
                  <a:pt x="2291938" y="0"/>
                </a:cubicBezTo>
                <a:cubicBezTo>
                  <a:pt x="2299219" y="61921"/>
                  <a:pt x="2263959" y="233877"/>
                  <a:pt x="2291938" y="304484"/>
                </a:cubicBezTo>
                <a:cubicBezTo>
                  <a:pt x="2319917" y="375091"/>
                  <a:pt x="2274242" y="492404"/>
                  <a:pt x="2291938" y="634341"/>
                </a:cubicBezTo>
                <a:cubicBezTo>
                  <a:pt x="2109646" y="696315"/>
                  <a:pt x="1951620" y="621114"/>
                  <a:pt x="1764792" y="634341"/>
                </a:cubicBezTo>
                <a:cubicBezTo>
                  <a:pt x="1577964" y="647568"/>
                  <a:pt x="1444625" y="574109"/>
                  <a:pt x="1145969" y="634341"/>
                </a:cubicBezTo>
                <a:cubicBezTo>
                  <a:pt x="847313" y="694573"/>
                  <a:pt x="840634" y="585613"/>
                  <a:pt x="572985" y="634341"/>
                </a:cubicBezTo>
                <a:cubicBezTo>
                  <a:pt x="305336" y="683069"/>
                  <a:pt x="124674" y="602570"/>
                  <a:pt x="0" y="634341"/>
                </a:cubicBezTo>
                <a:cubicBezTo>
                  <a:pt x="-24313" y="492160"/>
                  <a:pt x="23931" y="453047"/>
                  <a:pt x="0" y="336201"/>
                </a:cubicBezTo>
                <a:cubicBezTo>
                  <a:pt x="-23931" y="219355"/>
                  <a:pt x="19843" y="126364"/>
                  <a:pt x="0" y="0"/>
                </a:cubicBezTo>
                <a:close/>
              </a:path>
            </a:pathLst>
          </a:custGeom>
          <a:solidFill>
            <a:schemeClr val="bg1"/>
          </a:solidFill>
          <a:ln>
            <a:solidFill>
              <a:schemeClr val="tx1"/>
            </a:solidFill>
            <a:headEnd type="none" w="med" len="med"/>
            <a:tailEnd type="none" w="med" len="med"/>
            <a:extLst>
              <a:ext uri="{C807C97D-BFC1-408E-A445-0C87EB9F89A2}">
                <ask:lineSketchStyleProps xmlns:ask="http://schemas.microsoft.com/office/drawing/2018/sketchyshapes" sd="2371474910">
                  <a:prstGeom prst="rect">
                    <a:avLst/>
                  </a:prstGeom>
                  <ask:type>
                    <ask:lineSketchScribble/>
                  </ask:type>
                </ask:lineSketchStyleProps>
              </a:ext>
            </a:extLst>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1100" dirty="0">
                <a:solidFill>
                  <a:schemeClr val="tx1"/>
                </a:solidFill>
                <a:ea typeface="Segoe UI" pitchFamily="34" charset="0"/>
                <a:cs typeface="Segoe UI" pitchFamily="34" charset="0"/>
              </a:rPr>
              <a:t>Background jobs</a:t>
            </a:r>
          </a:p>
        </p:txBody>
      </p:sp>
      <p:cxnSp>
        <p:nvCxnSpPr>
          <p:cNvPr id="16" name="Straight Arrow Connector 15">
            <a:extLst>
              <a:ext uri="{FF2B5EF4-FFF2-40B4-BE49-F238E27FC236}">
                <a16:creationId xmlns:a16="http://schemas.microsoft.com/office/drawing/2014/main" id="{70FFA90B-0583-4F52-8A53-9B2FD7B747C3}"/>
              </a:ext>
            </a:extLst>
          </p:cNvPr>
          <p:cNvCxnSpPr>
            <a:cxnSpLocks/>
            <a:stCxn id="6" idx="3"/>
            <a:endCxn id="12" idx="1"/>
          </p:cNvCxnSpPr>
          <p:nvPr/>
        </p:nvCxnSpPr>
        <p:spPr>
          <a:xfrm flipV="1">
            <a:off x="3400301" y="2311235"/>
            <a:ext cx="3825893" cy="430488"/>
          </a:xfrm>
          <a:prstGeom prst="curvedConnector3">
            <a:avLst>
              <a:gd name="adj1" fmla="val 29411"/>
            </a:avLst>
          </a:prstGeom>
          <a:ln w="38100">
            <a:solidFill>
              <a:schemeClr val="accent4"/>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93ED215E-A471-4F96-BA96-A860804DDFD6}"/>
              </a:ext>
            </a:extLst>
          </p:cNvPr>
          <p:cNvSpPr/>
          <p:nvPr/>
        </p:nvSpPr>
        <p:spPr bwMode="auto">
          <a:xfrm>
            <a:off x="4073179" y="3865918"/>
            <a:ext cx="2743200" cy="294655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Azure portal &amp; Outlook Connector portal</a:t>
            </a:r>
          </a:p>
        </p:txBody>
      </p:sp>
      <p:sp>
        <p:nvSpPr>
          <p:cNvPr id="22" name="Rectangle 21">
            <a:extLst>
              <a:ext uri="{FF2B5EF4-FFF2-40B4-BE49-F238E27FC236}">
                <a16:creationId xmlns:a16="http://schemas.microsoft.com/office/drawing/2014/main" id="{36DD9482-2273-44E0-ADB7-087C434D622E}"/>
              </a:ext>
            </a:extLst>
          </p:cNvPr>
          <p:cNvSpPr/>
          <p:nvPr/>
        </p:nvSpPr>
        <p:spPr bwMode="auto">
          <a:xfrm>
            <a:off x="4298810" y="5104178"/>
            <a:ext cx="2291938" cy="634341"/>
          </a:xfrm>
          <a:custGeom>
            <a:avLst/>
            <a:gdLst>
              <a:gd name="connsiteX0" fmla="*/ 0 w 2291938"/>
              <a:gd name="connsiteY0" fmla="*/ 0 h 634341"/>
              <a:gd name="connsiteX1" fmla="*/ 572985 w 2291938"/>
              <a:gd name="connsiteY1" fmla="*/ 0 h 634341"/>
              <a:gd name="connsiteX2" fmla="*/ 1168888 w 2291938"/>
              <a:gd name="connsiteY2" fmla="*/ 0 h 634341"/>
              <a:gd name="connsiteX3" fmla="*/ 1673115 w 2291938"/>
              <a:gd name="connsiteY3" fmla="*/ 0 h 634341"/>
              <a:gd name="connsiteX4" fmla="*/ 2291938 w 2291938"/>
              <a:gd name="connsiteY4" fmla="*/ 0 h 634341"/>
              <a:gd name="connsiteX5" fmla="*/ 2291938 w 2291938"/>
              <a:gd name="connsiteY5" fmla="*/ 310827 h 634341"/>
              <a:gd name="connsiteX6" fmla="*/ 2291938 w 2291938"/>
              <a:gd name="connsiteY6" fmla="*/ 634341 h 634341"/>
              <a:gd name="connsiteX7" fmla="*/ 1718954 w 2291938"/>
              <a:gd name="connsiteY7" fmla="*/ 634341 h 634341"/>
              <a:gd name="connsiteX8" fmla="*/ 1168888 w 2291938"/>
              <a:gd name="connsiteY8" fmla="*/ 634341 h 634341"/>
              <a:gd name="connsiteX9" fmla="*/ 550065 w 2291938"/>
              <a:gd name="connsiteY9" fmla="*/ 634341 h 634341"/>
              <a:gd name="connsiteX10" fmla="*/ 0 w 2291938"/>
              <a:gd name="connsiteY10" fmla="*/ 634341 h 634341"/>
              <a:gd name="connsiteX11" fmla="*/ 0 w 2291938"/>
              <a:gd name="connsiteY11" fmla="*/ 329857 h 634341"/>
              <a:gd name="connsiteX12" fmla="*/ 0 w 2291938"/>
              <a:gd name="connsiteY12" fmla="*/ 0 h 634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91938" h="634341" fill="none" extrusionOk="0">
                <a:moveTo>
                  <a:pt x="0" y="0"/>
                </a:moveTo>
                <a:cubicBezTo>
                  <a:pt x="220818" y="-51472"/>
                  <a:pt x="296027" y="5722"/>
                  <a:pt x="572985" y="0"/>
                </a:cubicBezTo>
                <a:cubicBezTo>
                  <a:pt x="849944" y="-5722"/>
                  <a:pt x="958444" y="14450"/>
                  <a:pt x="1168888" y="0"/>
                </a:cubicBezTo>
                <a:cubicBezTo>
                  <a:pt x="1379332" y="-14450"/>
                  <a:pt x="1446056" y="54104"/>
                  <a:pt x="1673115" y="0"/>
                </a:cubicBezTo>
                <a:cubicBezTo>
                  <a:pt x="1900174" y="-54104"/>
                  <a:pt x="2128176" y="64587"/>
                  <a:pt x="2291938" y="0"/>
                </a:cubicBezTo>
                <a:cubicBezTo>
                  <a:pt x="2324508" y="124083"/>
                  <a:pt x="2290030" y="197812"/>
                  <a:pt x="2291938" y="310827"/>
                </a:cubicBezTo>
                <a:cubicBezTo>
                  <a:pt x="2293846" y="423842"/>
                  <a:pt x="2253512" y="518826"/>
                  <a:pt x="2291938" y="634341"/>
                </a:cubicBezTo>
                <a:cubicBezTo>
                  <a:pt x="2006735" y="666033"/>
                  <a:pt x="1929848" y="628002"/>
                  <a:pt x="1718954" y="634341"/>
                </a:cubicBezTo>
                <a:cubicBezTo>
                  <a:pt x="1508060" y="640680"/>
                  <a:pt x="1296316" y="586072"/>
                  <a:pt x="1168888" y="634341"/>
                </a:cubicBezTo>
                <a:cubicBezTo>
                  <a:pt x="1041460" y="682610"/>
                  <a:pt x="694411" y="579384"/>
                  <a:pt x="550065" y="634341"/>
                </a:cubicBezTo>
                <a:cubicBezTo>
                  <a:pt x="405719" y="689298"/>
                  <a:pt x="238785" y="590823"/>
                  <a:pt x="0" y="634341"/>
                </a:cubicBezTo>
                <a:cubicBezTo>
                  <a:pt x="-15331" y="528938"/>
                  <a:pt x="36174" y="461781"/>
                  <a:pt x="0" y="329857"/>
                </a:cubicBezTo>
                <a:cubicBezTo>
                  <a:pt x="-36174" y="197933"/>
                  <a:pt x="17791" y="137923"/>
                  <a:pt x="0" y="0"/>
                </a:cubicBezTo>
                <a:close/>
              </a:path>
              <a:path w="2291938" h="634341" stroke="0" extrusionOk="0">
                <a:moveTo>
                  <a:pt x="0" y="0"/>
                </a:moveTo>
                <a:cubicBezTo>
                  <a:pt x="242262" y="-29920"/>
                  <a:pt x="278323" y="52456"/>
                  <a:pt x="504226" y="0"/>
                </a:cubicBezTo>
                <a:cubicBezTo>
                  <a:pt x="730129" y="-52456"/>
                  <a:pt x="838294" y="4516"/>
                  <a:pt x="1008453" y="0"/>
                </a:cubicBezTo>
                <a:cubicBezTo>
                  <a:pt x="1178612" y="-4516"/>
                  <a:pt x="1393087" y="15016"/>
                  <a:pt x="1604357" y="0"/>
                </a:cubicBezTo>
                <a:cubicBezTo>
                  <a:pt x="1815627" y="-15016"/>
                  <a:pt x="1985699" y="79391"/>
                  <a:pt x="2291938" y="0"/>
                </a:cubicBezTo>
                <a:cubicBezTo>
                  <a:pt x="2299219" y="61921"/>
                  <a:pt x="2263959" y="233877"/>
                  <a:pt x="2291938" y="304484"/>
                </a:cubicBezTo>
                <a:cubicBezTo>
                  <a:pt x="2319917" y="375091"/>
                  <a:pt x="2274242" y="492404"/>
                  <a:pt x="2291938" y="634341"/>
                </a:cubicBezTo>
                <a:cubicBezTo>
                  <a:pt x="2109646" y="696315"/>
                  <a:pt x="1951620" y="621114"/>
                  <a:pt x="1764792" y="634341"/>
                </a:cubicBezTo>
                <a:cubicBezTo>
                  <a:pt x="1577964" y="647568"/>
                  <a:pt x="1444625" y="574109"/>
                  <a:pt x="1145969" y="634341"/>
                </a:cubicBezTo>
                <a:cubicBezTo>
                  <a:pt x="847313" y="694573"/>
                  <a:pt x="840634" y="585613"/>
                  <a:pt x="572985" y="634341"/>
                </a:cubicBezTo>
                <a:cubicBezTo>
                  <a:pt x="305336" y="683069"/>
                  <a:pt x="124674" y="602570"/>
                  <a:pt x="0" y="634341"/>
                </a:cubicBezTo>
                <a:cubicBezTo>
                  <a:pt x="-24313" y="492160"/>
                  <a:pt x="23931" y="453047"/>
                  <a:pt x="0" y="336201"/>
                </a:cubicBezTo>
                <a:cubicBezTo>
                  <a:pt x="-23931" y="219355"/>
                  <a:pt x="19843" y="126364"/>
                  <a:pt x="0" y="0"/>
                </a:cubicBezTo>
                <a:close/>
              </a:path>
            </a:pathLst>
          </a:custGeom>
          <a:solidFill>
            <a:schemeClr val="bg1"/>
          </a:solidFill>
          <a:ln>
            <a:solidFill>
              <a:schemeClr val="tx1"/>
            </a:solidFill>
            <a:headEnd type="none" w="med" len="med"/>
            <a:tailEnd type="none" w="med" len="med"/>
            <a:extLst>
              <a:ext uri="{C807C97D-BFC1-408E-A445-0C87EB9F89A2}">
                <ask:lineSketchStyleProps xmlns:ask="http://schemas.microsoft.com/office/drawing/2018/sketchyshapes" sd="2371474910">
                  <a:prstGeom prst="rect">
                    <a:avLst/>
                  </a:prstGeom>
                  <ask:type>
                    <ask:lineSketchScribble/>
                  </ask:type>
                </ask:lineSketchStyleProps>
              </a:ext>
            </a:extLst>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1100" dirty="0">
                <a:solidFill>
                  <a:schemeClr val="tx1"/>
                </a:solidFill>
                <a:ea typeface="Segoe UI" pitchFamily="34" charset="0"/>
                <a:cs typeface="Segoe UI" pitchFamily="34" charset="0"/>
              </a:rPr>
              <a:t>Bot Framework channel registrations</a:t>
            </a:r>
          </a:p>
        </p:txBody>
      </p:sp>
      <p:sp>
        <p:nvSpPr>
          <p:cNvPr id="23" name="Rectangle 22">
            <a:extLst>
              <a:ext uri="{FF2B5EF4-FFF2-40B4-BE49-F238E27FC236}">
                <a16:creationId xmlns:a16="http://schemas.microsoft.com/office/drawing/2014/main" id="{A2CD549F-F25A-4CAF-B8F1-680FFD2F80A7}"/>
              </a:ext>
            </a:extLst>
          </p:cNvPr>
          <p:cNvSpPr/>
          <p:nvPr/>
        </p:nvSpPr>
        <p:spPr bwMode="auto">
          <a:xfrm>
            <a:off x="4298810" y="5958327"/>
            <a:ext cx="2291938" cy="634341"/>
          </a:xfrm>
          <a:custGeom>
            <a:avLst/>
            <a:gdLst>
              <a:gd name="connsiteX0" fmla="*/ 0 w 2291938"/>
              <a:gd name="connsiteY0" fmla="*/ 0 h 634341"/>
              <a:gd name="connsiteX1" fmla="*/ 572985 w 2291938"/>
              <a:gd name="connsiteY1" fmla="*/ 0 h 634341"/>
              <a:gd name="connsiteX2" fmla="*/ 1168888 w 2291938"/>
              <a:gd name="connsiteY2" fmla="*/ 0 h 634341"/>
              <a:gd name="connsiteX3" fmla="*/ 1673115 w 2291938"/>
              <a:gd name="connsiteY3" fmla="*/ 0 h 634341"/>
              <a:gd name="connsiteX4" fmla="*/ 2291938 w 2291938"/>
              <a:gd name="connsiteY4" fmla="*/ 0 h 634341"/>
              <a:gd name="connsiteX5" fmla="*/ 2291938 w 2291938"/>
              <a:gd name="connsiteY5" fmla="*/ 310827 h 634341"/>
              <a:gd name="connsiteX6" fmla="*/ 2291938 w 2291938"/>
              <a:gd name="connsiteY6" fmla="*/ 634341 h 634341"/>
              <a:gd name="connsiteX7" fmla="*/ 1718954 w 2291938"/>
              <a:gd name="connsiteY7" fmla="*/ 634341 h 634341"/>
              <a:gd name="connsiteX8" fmla="*/ 1168888 w 2291938"/>
              <a:gd name="connsiteY8" fmla="*/ 634341 h 634341"/>
              <a:gd name="connsiteX9" fmla="*/ 550065 w 2291938"/>
              <a:gd name="connsiteY9" fmla="*/ 634341 h 634341"/>
              <a:gd name="connsiteX10" fmla="*/ 0 w 2291938"/>
              <a:gd name="connsiteY10" fmla="*/ 634341 h 634341"/>
              <a:gd name="connsiteX11" fmla="*/ 0 w 2291938"/>
              <a:gd name="connsiteY11" fmla="*/ 329857 h 634341"/>
              <a:gd name="connsiteX12" fmla="*/ 0 w 2291938"/>
              <a:gd name="connsiteY12" fmla="*/ 0 h 634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91938" h="634341" fill="none" extrusionOk="0">
                <a:moveTo>
                  <a:pt x="0" y="0"/>
                </a:moveTo>
                <a:cubicBezTo>
                  <a:pt x="220818" y="-51472"/>
                  <a:pt x="296027" y="5722"/>
                  <a:pt x="572985" y="0"/>
                </a:cubicBezTo>
                <a:cubicBezTo>
                  <a:pt x="849944" y="-5722"/>
                  <a:pt x="958444" y="14450"/>
                  <a:pt x="1168888" y="0"/>
                </a:cubicBezTo>
                <a:cubicBezTo>
                  <a:pt x="1379332" y="-14450"/>
                  <a:pt x="1446056" y="54104"/>
                  <a:pt x="1673115" y="0"/>
                </a:cubicBezTo>
                <a:cubicBezTo>
                  <a:pt x="1900174" y="-54104"/>
                  <a:pt x="2128176" y="64587"/>
                  <a:pt x="2291938" y="0"/>
                </a:cubicBezTo>
                <a:cubicBezTo>
                  <a:pt x="2324508" y="124083"/>
                  <a:pt x="2290030" y="197812"/>
                  <a:pt x="2291938" y="310827"/>
                </a:cubicBezTo>
                <a:cubicBezTo>
                  <a:pt x="2293846" y="423842"/>
                  <a:pt x="2253512" y="518826"/>
                  <a:pt x="2291938" y="634341"/>
                </a:cubicBezTo>
                <a:cubicBezTo>
                  <a:pt x="2006735" y="666033"/>
                  <a:pt x="1929848" y="628002"/>
                  <a:pt x="1718954" y="634341"/>
                </a:cubicBezTo>
                <a:cubicBezTo>
                  <a:pt x="1508060" y="640680"/>
                  <a:pt x="1296316" y="586072"/>
                  <a:pt x="1168888" y="634341"/>
                </a:cubicBezTo>
                <a:cubicBezTo>
                  <a:pt x="1041460" y="682610"/>
                  <a:pt x="694411" y="579384"/>
                  <a:pt x="550065" y="634341"/>
                </a:cubicBezTo>
                <a:cubicBezTo>
                  <a:pt x="405719" y="689298"/>
                  <a:pt x="238785" y="590823"/>
                  <a:pt x="0" y="634341"/>
                </a:cubicBezTo>
                <a:cubicBezTo>
                  <a:pt x="-15331" y="528938"/>
                  <a:pt x="36174" y="461781"/>
                  <a:pt x="0" y="329857"/>
                </a:cubicBezTo>
                <a:cubicBezTo>
                  <a:pt x="-36174" y="197933"/>
                  <a:pt x="17791" y="137923"/>
                  <a:pt x="0" y="0"/>
                </a:cubicBezTo>
                <a:close/>
              </a:path>
              <a:path w="2291938" h="634341" stroke="0" extrusionOk="0">
                <a:moveTo>
                  <a:pt x="0" y="0"/>
                </a:moveTo>
                <a:cubicBezTo>
                  <a:pt x="242262" y="-29920"/>
                  <a:pt x="278323" y="52456"/>
                  <a:pt x="504226" y="0"/>
                </a:cubicBezTo>
                <a:cubicBezTo>
                  <a:pt x="730129" y="-52456"/>
                  <a:pt x="838294" y="4516"/>
                  <a:pt x="1008453" y="0"/>
                </a:cubicBezTo>
                <a:cubicBezTo>
                  <a:pt x="1178612" y="-4516"/>
                  <a:pt x="1393087" y="15016"/>
                  <a:pt x="1604357" y="0"/>
                </a:cubicBezTo>
                <a:cubicBezTo>
                  <a:pt x="1815627" y="-15016"/>
                  <a:pt x="1985699" y="79391"/>
                  <a:pt x="2291938" y="0"/>
                </a:cubicBezTo>
                <a:cubicBezTo>
                  <a:pt x="2299219" y="61921"/>
                  <a:pt x="2263959" y="233877"/>
                  <a:pt x="2291938" y="304484"/>
                </a:cubicBezTo>
                <a:cubicBezTo>
                  <a:pt x="2319917" y="375091"/>
                  <a:pt x="2274242" y="492404"/>
                  <a:pt x="2291938" y="634341"/>
                </a:cubicBezTo>
                <a:cubicBezTo>
                  <a:pt x="2109646" y="696315"/>
                  <a:pt x="1951620" y="621114"/>
                  <a:pt x="1764792" y="634341"/>
                </a:cubicBezTo>
                <a:cubicBezTo>
                  <a:pt x="1577964" y="647568"/>
                  <a:pt x="1444625" y="574109"/>
                  <a:pt x="1145969" y="634341"/>
                </a:cubicBezTo>
                <a:cubicBezTo>
                  <a:pt x="847313" y="694573"/>
                  <a:pt x="840634" y="585613"/>
                  <a:pt x="572985" y="634341"/>
                </a:cubicBezTo>
                <a:cubicBezTo>
                  <a:pt x="305336" y="683069"/>
                  <a:pt x="124674" y="602570"/>
                  <a:pt x="0" y="634341"/>
                </a:cubicBezTo>
                <a:cubicBezTo>
                  <a:pt x="-24313" y="492160"/>
                  <a:pt x="23931" y="453047"/>
                  <a:pt x="0" y="336201"/>
                </a:cubicBezTo>
                <a:cubicBezTo>
                  <a:pt x="-23931" y="219355"/>
                  <a:pt x="19843" y="126364"/>
                  <a:pt x="0" y="0"/>
                </a:cubicBezTo>
                <a:close/>
              </a:path>
            </a:pathLst>
          </a:custGeom>
          <a:solidFill>
            <a:schemeClr val="bg1"/>
          </a:solidFill>
          <a:ln>
            <a:solidFill>
              <a:schemeClr val="tx1"/>
            </a:solidFill>
            <a:headEnd type="none" w="med" len="med"/>
            <a:tailEnd type="none" w="med" len="med"/>
            <a:extLst>
              <a:ext uri="{C807C97D-BFC1-408E-A445-0C87EB9F89A2}">
                <ask:lineSketchStyleProps xmlns:ask="http://schemas.microsoft.com/office/drawing/2018/sketchyshapes" sd="2371474910">
                  <a:prstGeom prst="rect">
                    <a:avLst/>
                  </a:prstGeom>
                  <ask:type>
                    <ask:lineSketchScribble/>
                  </ask:type>
                </ask:lineSketchStyleProps>
              </a:ext>
            </a:extLst>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1100" dirty="0">
                <a:solidFill>
                  <a:schemeClr val="tx1"/>
                </a:solidFill>
                <a:ea typeface="Segoe UI" pitchFamily="34" charset="0"/>
                <a:cs typeface="Segoe UI" pitchFamily="34" charset="0"/>
              </a:rPr>
              <a:t>Outlook Connector registrations</a:t>
            </a:r>
          </a:p>
        </p:txBody>
      </p:sp>
      <p:cxnSp>
        <p:nvCxnSpPr>
          <p:cNvPr id="18" name="Straight Arrow Connector 17">
            <a:extLst>
              <a:ext uri="{FF2B5EF4-FFF2-40B4-BE49-F238E27FC236}">
                <a16:creationId xmlns:a16="http://schemas.microsoft.com/office/drawing/2014/main" id="{7D9B77CD-17F1-4CA5-BB61-62B6BF8890EE}"/>
              </a:ext>
            </a:extLst>
          </p:cNvPr>
          <p:cNvCxnSpPr>
            <a:cxnSpLocks/>
            <a:stCxn id="6" idx="3"/>
            <a:endCxn id="22" idx="1"/>
          </p:cNvCxnSpPr>
          <p:nvPr/>
        </p:nvCxnSpPr>
        <p:spPr>
          <a:xfrm>
            <a:off x="3400301" y="2741723"/>
            <a:ext cx="898509" cy="2679626"/>
          </a:xfrm>
          <a:prstGeom prst="curvedConnector3">
            <a:avLst>
              <a:gd name="adj1" fmla="val 50000"/>
            </a:avLst>
          </a:prstGeom>
          <a:ln w="38100">
            <a:solidFill>
              <a:schemeClr val="accent4"/>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15">
            <a:extLst>
              <a:ext uri="{FF2B5EF4-FFF2-40B4-BE49-F238E27FC236}">
                <a16:creationId xmlns:a16="http://schemas.microsoft.com/office/drawing/2014/main" id="{0D9F3EE2-3959-445C-9F33-8F1D7DA8477D}"/>
              </a:ext>
            </a:extLst>
          </p:cNvPr>
          <p:cNvCxnSpPr>
            <a:cxnSpLocks/>
            <a:stCxn id="22" idx="3"/>
          </p:cNvCxnSpPr>
          <p:nvPr/>
        </p:nvCxnSpPr>
        <p:spPr>
          <a:xfrm flipV="1">
            <a:off x="6590748" y="3162674"/>
            <a:ext cx="635446" cy="2258675"/>
          </a:xfrm>
          <a:prstGeom prst="curvedConnector2">
            <a:avLst/>
          </a:prstGeom>
          <a:ln w="38100">
            <a:solidFill>
              <a:schemeClr val="accent4"/>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15">
            <a:extLst>
              <a:ext uri="{FF2B5EF4-FFF2-40B4-BE49-F238E27FC236}">
                <a16:creationId xmlns:a16="http://schemas.microsoft.com/office/drawing/2014/main" id="{671E9872-76C9-47FD-89B0-58ED4673700E}"/>
              </a:ext>
            </a:extLst>
          </p:cNvPr>
          <p:cNvCxnSpPr>
            <a:cxnSpLocks/>
            <a:stCxn id="6" idx="3"/>
            <a:endCxn id="23" idx="1"/>
          </p:cNvCxnSpPr>
          <p:nvPr/>
        </p:nvCxnSpPr>
        <p:spPr>
          <a:xfrm>
            <a:off x="3400301" y="2741723"/>
            <a:ext cx="898509" cy="3533775"/>
          </a:xfrm>
          <a:prstGeom prst="curvedConnector3">
            <a:avLst>
              <a:gd name="adj1" fmla="val 50000"/>
            </a:avLst>
          </a:prstGeom>
          <a:ln w="38100">
            <a:solidFill>
              <a:schemeClr val="accent4"/>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15">
            <a:extLst>
              <a:ext uri="{FF2B5EF4-FFF2-40B4-BE49-F238E27FC236}">
                <a16:creationId xmlns:a16="http://schemas.microsoft.com/office/drawing/2014/main" id="{7D6BF26E-06EF-494E-B3A1-22BA537D38FA}"/>
              </a:ext>
            </a:extLst>
          </p:cNvPr>
          <p:cNvCxnSpPr>
            <a:cxnSpLocks/>
            <a:stCxn id="14" idx="2"/>
            <a:endCxn id="23" idx="3"/>
          </p:cNvCxnSpPr>
          <p:nvPr/>
        </p:nvCxnSpPr>
        <p:spPr>
          <a:xfrm rot="5400000">
            <a:off x="6457894" y="4361228"/>
            <a:ext cx="2047125" cy="1781415"/>
          </a:xfrm>
          <a:prstGeom prst="curvedConnector2">
            <a:avLst/>
          </a:prstGeom>
          <a:ln w="38100">
            <a:solidFill>
              <a:schemeClr val="accent4"/>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087633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343B27-C97D-451F-94AD-92C7C593CD57}"/>
              </a:ext>
            </a:extLst>
          </p:cNvPr>
          <p:cNvSpPr>
            <a:spLocks noGrp="1"/>
          </p:cNvSpPr>
          <p:nvPr>
            <p:ph type="title"/>
          </p:nvPr>
        </p:nvSpPr>
        <p:spPr/>
        <p:txBody>
          <a:bodyPr/>
          <a:lstStyle/>
          <a:p>
            <a:r>
              <a:rPr lang="en-US" dirty="0"/>
              <a:t>Let’s get started…</a:t>
            </a:r>
          </a:p>
        </p:txBody>
      </p:sp>
      <p:sp>
        <p:nvSpPr>
          <p:cNvPr id="5" name="Text Placeholder 4">
            <a:extLst>
              <a:ext uri="{FF2B5EF4-FFF2-40B4-BE49-F238E27FC236}">
                <a16:creationId xmlns:a16="http://schemas.microsoft.com/office/drawing/2014/main" id="{F8FC9B5F-50C2-4165-B514-A2986F8CCE6B}"/>
              </a:ext>
            </a:extLst>
          </p:cNvPr>
          <p:cNvSpPr>
            <a:spLocks noGrp="1"/>
          </p:cNvSpPr>
          <p:nvPr>
            <p:ph type="body" sz="quarter" idx="10"/>
          </p:nvPr>
        </p:nvSpPr>
        <p:spPr>
          <a:xfrm>
            <a:off x="588263" y="1436688"/>
            <a:ext cx="11018520" cy="2031325"/>
          </a:xfrm>
        </p:spPr>
        <p:txBody>
          <a:bodyPr/>
          <a:lstStyle/>
          <a:p>
            <a:r>
              <a:rPr lang="en-US" sz="6000" dirty="0"/>
              <a:t>aka.ms/</a:t>
            </a:r>
            <a:r>
              <a:rPr lang="en-US" sz="6000" dirty="0" err="1"/>
              <a:t>yoteams</a:t>
            </a:r>
            <a:endParaRPr lang="en-US" sz="6000" dirty="0"/>
          </a:p>
          <a:p>
            <a:r>
              <a:rPr lang="en-US" sz="6000" dirty="0"/>
              <a:t>askwictor.com/THR3041-demo</a:t>
            </a:r>
          </a:p>
        </p:txBody>
      </p:sp>
    </p:spTree>
    <p:extLst>
      <p:ext uri="{BB962C8B-B14F-4D97-AF65-F5344CB8AC3E}">
        <p14:creationId xmlns:p14="http://schemas.microsoft.com/office/powerpoint/2010/main" val="347295216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3943201"/>
      </p:ext>
    </p:extLst>
  </p:cSld>
  <p:clrMapOvr>
    <a:masterClrMapping/>
  </p:clrMapOvr>
  <p:transition>
    <p:fade/>
  </p:transition>
</p:sld>
</file>

<file path=ppt/theme/theme1.xml><?xml version="1.0" encoding="utf-8"?>
<a:theme xmlns:a="http://schemas.openxmlformats.org/drawingml/2006/main" name="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9_16x9_Breakout_Template  -  Read-Only" id="{A7B72E17-54BE-42A6-A53A-1279FA83BD10}" vid="{4E284496-52C1-405F-ADD9-D60704CD916A}"/>
    </a:ext>
  </a:extLst>
</a:theme>
</file>

<file path=ppt/theme/theme2.xml><?xml version="1.0" encoding="utf-8"?>
<a:theme xmlns:a="http://schemas.openxmlformats.org/drawingml/2006/main" name="Light Gray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9_16x9_Breakout_Template  -  Read-Only" id="{A7B72E17-54BE-42A6-A53A-1279FA83BD10}" vid="{804E87B5-964F-4102-82DD-5C9EFA26887B}"/>
    </a:ext>
  </a:extLst>
</a:theme>
</file>

<file path=ppt/theme/theme3.xml><?xml version="1.0" encoding="utf-8"?>
<a:theme xmlns:a="http://schemas.openxmlformats.org/drawingml/2006/main" name="Black Template">
  <a:themeElements>
    <a:clrScheme name="Ignite Breakout on Black">
      <a:dk1>
        <a:srgbClr val="000000"/>
      </a:dk1>
      <a:lt1>
        <a:srgbClr val="FFFFFF"/>
      </a:lt1>
      <a:dk2>
        <a:srgbClr val="2F2F2F"/>
      </a:dk2>
      <a:lt2>
        <a:srgbClr val="E6E6E6"/>
      </a:lt2>
      <a:accent1>
        <a:srgbClr val="0078D4"/>
      </a:accent1>
      <a:accent2>
        <a:srgbClr val="50E6FF"/>
      </a:accent2>
      <a:accent3>
        <a:srgbClr val="D83B01"/>
      </a:accent3>
      <a:accent4>
        <a:srgbClr val="FFB900"/>
      </a:accent4>
      <a:accent5>
        <a:srgbClr val="737373"/>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9_16x9_Breakout_Template  -  Read-Only" id="{A7B72E17-54BE-42A6-A53A-1279FA83BD10}" vid="{61D7B962-622B-4DC8-9E08-BFEB6217D16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12F94912A33D0489DE4CA9263765E42" ma:contentTypeVersion="11" ma:contentTypeDescription="Create a new document." ma:contentTypeScope="" ma:versionID="56719a0539e2a83568b37a263a19d9c6">
  <xsd:schema xmlns:xsd="http://www.w3.org/2001/XMLSchema" xmlns:xs="http://www.w3.org/2001/XMLSchema" xmlns:p="http://schemas.microsoft.com/office/2006/metadata/properties" xmlns:ns3="1268dfcd-aa0a-493c-81bd-8506137aa3f1" xmlns:ns4="ab8c560b-97da-45e5-bc17-000bc127a99e" targetNamespace="http://schemas.microsoft.com/office/2006/metadata/properties" ma:root="true" ma:fieldsID="b03e14256e0af84dbba7a2910ef026f9" ns3:_="" ns4:_="">
    <xsd:import namespace="1268dfcd-aa0a-493c-81bd-8506137aa3f1"/>
    <xsd:import namespace="ab8c560b-97da-45e5-bc17-000bc127a99e"/>
    <xsd:element name="properties">
      <xsd:complexType>
        <xsd:sequence>
          <xsd:element name="documentManagement">
            <xsd:complexType>
              <xsd:all>
                <xsd:element ref="ns3:SharedWithUsers" minOccurs="0"/>
                <xsd:element ref="ns3:SharingHintHash" minOccurs="0"/>
                <xsd:element ref="ns3:SharedWithDetails" minOccurs="0"/>
                <xsd:element ref="ns4:MediaServiceMetadata" minOccurs="0"/>
                <xsd:element ref="ns4:MediaServiceFastMetadata" minOccurs="0"/>
                <xsd:element ref="ns4:MediaServiceDateTaken" minOccurs="0"/>
                <xsd:element ref="ns4:MediaServiceAutoTags" minOccurs="0"/>
                <xsd:element ref="ns4:MediaServiceOCR" minOccurs="0"/>
                <xsd:element ref="ns4:MediaServiceLocation"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268dfcd-aa0a-493c-81bd-8506137aa3f1"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b8c560b-97da-45e5-bc17-000bc127a99e"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DateTaken" ma:index="13" nillable="true" ma:displayName="MediaServiceDateTaken" ma:description="" ma:hidden="true" ma:internalName="MediaServiceDateTaken" ma:readOnly="true">
      <xsd:simpleType>
        <xsd:restriction base="dms:Text"/>
      </xsd:simpleType>
    </xsd:element>
    <xsd:element name="MediaServiceAutoTags" ma:index="14" nillable="true" ma:displayName="MediaServiceAutoTags" ma:description=""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Location" ma:index="16" nillable="true" ma:displayName="Location" ma:internalName="MediaServiceLocatio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91043AF6-439F-4544-A957-C2642063A0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268dfcd-aa0a-493c-81bd-8506137aa3f1"/>
    <ds:schemaRef ds:uri="ab8c560b-97da-45e5-bc17-000bc127a99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Microsoft Ignite PowerPoint Template 2019</Template>
  <TotalTime>35</TotalTime>
  <Words>159</Words>
  <Application>Microsoft Office PowerPoint</Application>
  <PresentationFormat>Widescreen</PresentationFormat>
  <Paragraphs>28</Paragraphs>
  <Slides>6</Slides>
  <Notes>1</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6</vt:i4>
      </vt:variant>
    </vt:vector>
  </HeadingPairs>
  <TitlesOfParts>
    <vt:vector size="14" baseType="lpstr">
      <vt:lpstr>Arial</vt:lpstr>
      <vt:lpstr>Consolas</vt:lpstr>
      <vt:lpstr>Segoe UI</vt:lpstr>
      <vt:lpstr>Segoe UI Semibold</vt:lpstr>
      <vt:lpstr>Wingdings</vt:lpstr>
      <vt:lpstr>White Template</vt:lpstr>
      <vt:lpstr>Light Gray Template</vt:lpstr>
      <vt:lpstr>Black Template</vt:lpstr>
      <vt:lpstr>PowerPoint Presentation</vt:lpstr>
      <vt:lpstr>Building Microsoft Teams apps using Node.js and React</vt:lpstr>
      <vt:lpstr>Background and session objectives</vt:lpstr>
      <vt:lpstr>A Microsoft Teams app</vt:lpstr>
      <vt:lpstr>Let’s get started…</vt:lpstr>
      <vt:lpstr>PowerPoint Presentation</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Microsoft Ignite 2019</dc:subject>
  <dc:creator>Wictor Wilen</dc:creator>
  <cp:keywords>Microsoft Ignite 2019</cp:keywords>
  <dc:description/>
  <cp:lastModifiedBy>Wictor Wilen</cp:lastModifiedBy>
  <cp:revision>4</cp:revision>
  <dcterms:created xsi:type="dcterms:W3CDTF">2019-10-30T13:40:55Z</dcterms:created>
  <dcterms:modified xsi:type="dcterms:W3CDTF">2019-10-31T07:20:19Z</dcterms:modified>
  <cp:category>Microsoft Ignite 2019</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0x010100212F94912A33D0489DE4CA9263765E42</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