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4A1E-FD4D-41AF-9170-D89DA794D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Marketing and Retail Analytics: Capstone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0959A-A077-4FF7-8330-03611CFA7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By-Anupam </a:t>
            </a:r>
            <a:r>
              <a:rPr lang="en-US" dirty="0" err="1"/>
              <a:t>singh</a:t>
            </a:r>
            <a:r>
              <a:rPr lang="en-US" dirty="0"/>
              <a:t> </a:t>
            </a:r>
            <a:r>
              <a:rPr lang="en-US" dirty="0" err="1"/>
              <a:t>tomar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0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E0BC-4C02-499E-AF61-8302B4CC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1EDB-F12B-453A-B308-38571B09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FFC000">
                  <a:lumMod val="75000"/>
                </a:srgbClr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FFC000">
                  <a:lumMod val="75000"/>
                </a:srgbClr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FFC000">
                  <a:lumMod val="75000"/>
                </a:srgbClr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findings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FFC000">
                  <a:lumMod val="75000"/>
                </a:srgbClr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Recommendations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FFC000">
                  <a:lumMod val="75000"/>
                </a:srgbClr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Appendix:</a:t>
            </a:r>
          </a:p>
          <a:p>
            <a:pPr marL="720000" marR="0" lvl="0" indent="-342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FFC000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sources </a:t>
            </a:r>
          </a:p>
          <a:p>
            <a:pPr marL="720000" marR="0" lvl="0" indent="-342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FFC000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methodology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4877-E5F0-460B-8A94-617F1E4F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A884-5D33-4B2F-B7C1-39C74FDC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our shared understanding of top products that contribute to the revenue (using 80/20 rule).</a:t>
            </a:r>
          </a:p>
          <a:p>
            <a:r>
              <a:rPr lang="en-US" dirty="0"/>
              <a:t>Improve our shared understanding with the use of market basket analysis to analyze the purchase behavior of customers.</a:t>
            </a:r>
          </a:p>
          <a:p>
            <a:r>
              <a:rPr lang="en-US" dirty="0"/>
              <a:t>Understand what items are more likely to be purchased individually or in combination with some other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34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250-B788-4EEE-BF94-C3B022BB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8E85-A520-47A8-AAE3-EA13B8EC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Olist</a:t>
            </a:r>
            <a:r>
              <a:rPr lang="en-US" dirty="0"/>
              <a:t> has faced low revenues and they want to manage their inventory so as to reduce any unnecessary costs that might be incurring. </a:t>
            </a:r>
          </a:p>
          <a:p>
            <a:r>
              <a:rPr lang="en-US" dirty="0"/>
              <a:t>The company would need to store tons and tons of products in warehouses </a:t>
            </a:r>
            <a:r>
              <a:rPr lang="en-US" dirty="0">
                <a:solidFill>
                  <a:srgbClr val="091E42"/>
                </a:solidFill>
              </a:rPr>
              <a:t>t</a:t>
            </a:r>
            <a:r>
              <a:rPr lang="en-US" b="0" i="0" dirty="0">
                <a:solidFill>
                  <a:srgbClr val="091E42"/>
                </a:solidFill>
                <a:effectLst/>
              </a:rPr>
              <a:t>o be able to meet the demands of the customers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4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3375-EF58-479A-8A17-C8EBDC28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4DB2C-BF22-4237-BC83-163C83B6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341" y="2281767"/>
            <a:ext cx="8825659" cy="927100"/>
          </a:xfrm>
        </p:spPr>
        <p:txBody>
          <a:bodyPr>
            <a:normAutofit/>
          </a:bodyPr>
          <a:lstStyle/>
          <a:p>
            <a:r>
              <a:rPr lang="en-US" sz="1200" dirty="0"/>
              <a:t>Toys, </a:t>
            </a:r>
            <a:r>
              <a:rPr lang="en-US" sz="1200" dirty="0" err="1"/>
              <a:t>health_beauty</a:t>
            </a:r>
            <a:r>
              <a:rPr lang="en-US" sz="1200" dirty="0"/>
              <a:t>, and </a:t>
            </a:r>
            <a:r>
              <a:rPr lang="en-US" sz="1200" dirty="0" err="1"/>
              <a:t>watches_gift</a:t>
            </a:r>
            <a:r>
              <a:rPr lang="en-US" sz="1200" dirty="0"/>
              <a:t> combined generated more than 80% of the revenues.</a:t>
            </a:r>
          </a:p>
          <a:p>
            <a:r>
              <a:rPr lang="en-US" sz="1200" dirty="0"/>
              <a:t>The rest of the other products categories generated </a:t>
            </a:r>
            <a:r>
              <a:rPr lang="en-US" sz="1200" dirty="0" err="1"/>
              <a:t>approx</a:t>
            </a:r>
            <a:r>
              <a:rPr lang="en-US" sz="1200" dirty="0"/>
              <a:t> 20%.</a:t>
            </a:r>
          </a:p>
          <a:p>
            <a:r>
              <a:rPr lang="en-US" sz="1200" dirty="0"/>
              <a:t>Restocking Toys, </a:t>
            </a:r>
            <a:r>
              <a:rPr lang="en-US" sz="1200" dirty="0" err="1"/>
              <a:t>health_beauty</a:t>
            </a:r>
            <a:r>
              <a:rPr lang="en-US" sz="1200" dirty="0"/>
              <a:t>, and </a:t>
            </a:r>
            <a:r>
              <a:rPr lang="en-US" sz="1200" dirty="0" err="1"/>
              <a:t>watches_gift</a:t>
            </a:r>
            <a:r>
              <a:rPr lang="en-US" sz="1200" dirty="0"/>
              <a:t> would be good because they generate most profit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396BE-26F5-4D91-9CE2-47F7FEE2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67" y="3132667"/>
            <a:ext cx="8932333" cy="37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3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39D4-9369-48A2-B814-B51C3F5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E162-C12F-4A61-AE88-315E4442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354" y="2247897"/>
            <a:ext cx="8825659" cy="1062567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Toys category is the most frequently purchased item individually having the highest support value of 0.97</a:t>
            </a:r>
          </a:p>
          <a:p>
            <a:r>
              <a:rPr lang="en-US" sz="1400" dirty="0"/>
              <a:t>We can give customers good deals on these product so that these product keep generating profit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5BE58-2DF1-4B8F-B79B-07614981B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0464"/>
            <a:ext cx="12192000" cy="27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7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75A0-8C24-4A44-8411-4529CABE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042E-C0D7-4ABB-97A6-B26E5E9D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categories which generated more than 80% of the Revenue. keep them in stock.</a:t>
            </a:r>
          </a:p>
          <a:p>
            <a:r>
              <a:rPr lang="en-US" dirty="0"/>
              <a:t>Provide discounts on categories that are old stock, to move them quickly and keep the inventory new. </a:t>
            </a:r>
          </a:p>
          <a:p>
            <a:r>
              <a:rPr lang="en-IN" dirty="0"/>
              <a:t>Shelf all top selling product together  and also keep product that are usually sold together</a:t>
            </a:r>
          </a:p>
        </p:txBody>
      </p:sp>
    </p:spTree>
    <p:extLst>
      <p:ext uri="{BB962C8B-B14F-4D97-AF65-F5344CB8AC3E}">
        <p14:creationId xmlns:p14="http://schemas.microsoft.com/office/powerpoint/2010/main" val="240196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5494-F379-4667-9539-53865117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5BE7-D7B0-445A-8309-1BDC32DC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810933"/>
            <a:ext cx="8825659" cy="386926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Here is a snapshot of our data dictionary: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Orders details such as order id, order status, price, shipping charges,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Customer details such as customer id, customer city, and customer state.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Product attributes such as product id, product category name, and product dimensions</a:t>
            </a:r>
            <a:r>
              <a:rPr lang="en-US" sz="2500" b="1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The team used the following data sources: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OList</a:t>
            </a:r>
            <a:r>
              <a:rPr lang="en-US" sz="2200" dirty="0"/>
              <a:t> retail dataset containing order-related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The data is for the years 2016 to 2018.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   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97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DCE0-2E1E-4DC8-AA8A-098E0060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1AB0-1DF0-4055-BA85-3AAFCEAC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and transforming of data was done using the Python Libraries Pandas and </a:t>
            </a:r>
            <a:r>
              <a:rPr lang="en-US" dirty="0" err="1"/>
              <a:t>Numpy</a:t>
            </a:r>
            <a:r>
              <a:rPr lang="en-US" dirty="0"/>
              <a:t> in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Exploratory data analysis(EDA) was done using </a:t>
            </a:r>
            <a:r>
              <a:rPr lang="en-US" dirty="0" err="1"/>
              <a:t>MatplotLib</a:t>
            </a:r>
            <a:r>
              <a:rPr lang="en-US" dirty="0"/>
              <a:t> and Seaborn Python Libraries  in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Market basket analysis was done using </a:t>
            </a:r>
            <a:r>
              <a:rPr lang="en-US" dirty="0" err="1"/>
              <a:t>Mlxtend</a:t>
            </a:r>
            <a:r>
              <a:rPr lang="en-US" dirty="0"/>
              <a:t> (machine learning extensions) Python Libraries  in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13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62</TotalTime>
  <Words>404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Marketing and Retail Analytics: Capstone Project </vt:lpstr>
      <vt:lpstr>Agenda</vt:lpstr>
      <vt:lpstr>Objective</vt:lpstr>
      <vt:lpstr>Background</vt:lpstr>
      <vt:lpstr>Key findings</vt:lpstr>
      <vt:lpstr>Key findings</vt:lpstr>
      <vt:lpstr>Recommendations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and Retail Analytics: Capstone Project </dc:title>
  <dc:creator>Anupam SINGH</dc:creator>
  <cp:lastModifiedBy>Anupam SINGH</cp:lastModifiedBy>
  <cp:revision>10</cp:revision>
  <dcterms:created xsi:type="dcterms:W3CDTF">2022-11-07T12:11:19Z</dcterms:created>
  <dcterms:modified xsi:type="dcterms:W3CDTF">2022-11-07T13:13:38Z</dcterms:modified>
</cp:coreProperties>
</file>