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UZDNn+/ahoTGaM42WGWOcE/EU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A8CBE0-3144-49CC-9C8C-E9E3EF5B570A}">
  <a:tblStyle styleId="{42A8CBE0-3144-49CC-9C8C-E9E3EF5B57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db91a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3ccdb91a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d3253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3cd3253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ccdb91aef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ccdb91aef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ccdb91aef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ccdb91aef_0_9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g13ccdb91aef_0_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3ccdb91aef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ccdb91aef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ccdb91aef_0_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13ccdb91aef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ccdb91aef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13ccdb91aef_0_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g13ccdb91aef_0_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g13ccdb91aef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3ccdb91aef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13ccdb91aef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ccdb91aef_0_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g13ccdb91aef_0_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3ccdb91aef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ccdb91aef_0_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ccdb91aef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ccdb91aef_0_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ccdb91aef_0_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g13ccdb91aef_0_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g13ccdb91aef_0_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g13ccdb91aef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ccdb91aef_0_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g13ccdb91aef_0_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ccdb91aef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ccdb91aef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3ccdb91aef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3ccdb91ae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3ccdb91aef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6326" y="677250"/>
            <a:ext cx="2878949" cy="1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3ccdb91aef_0_53"/>
          <p:cNvSpPr txBox="1"/>
          <p:nvPr/>
        </p:nvSpPr>
        <p:spPr>
          <a:xfrm>
            <a:off x="2270850" y="2484275"/>
            <a:ext cx="5465400" cy="5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Extract Trends from social media data</a:t>
            </a:r>
            <a:endParaRPr b="1" i="0" sz="49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3ccdb91aef_0_53"/>
          <p:cNvSpPr txBox="1"/>
          <p:nvPr/>
        </p:nvSpPr>
        <p:spPr>
          <a:xfrm>
            <a:off x="1336425" y="3961900"/>
            <a:ext cx="509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Name: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&lt;&lt;Extra: Slide#5&gt;&gt;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4579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195688" y="1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{42A8CBE0-3144-49CC-9C8C-E9E3EF5B570A}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1" sz="10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d32538f2_0_0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g13cd32538f2_0_0"/>
          <p:cNvSpPr txBox="1"/>
          <p:nvPr/>
        </p:nvSpPr>
        <p:spPr>
          <a:xfrm>
            <a:off x="97325" y="1004575"/>
            <a:ext cx="9008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 1: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Identification of trends from social media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lang="en" sz="1000">
                <a:solidFill>
                  <a:schemeClr val="dk1"/>
                </a:solidFill>
              </a:rPr>
              <a:t>trends on social media based on category. Can restrict to Fashion as a category for the project. Ex: Polka dots dresses are trending on twitter.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Ranking/scoring logic for trends extracted.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Outcome format: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Option1: List of trending keyword(s) along with list of sample images and respective links from which the trend is derived with most trending first: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Example: Trends:[{Polka dot dresses, &lt;list of links/images&gt;,trending score}, {Bellbottom Jeans, &lt;list of links/images&gt;,trending score}..]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Option 2: structured data according to flipkart category, sub category, vertical and product attributes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Example: {category: Fashion, Sub-category: Women Western, vertical: Women dresses, trending attribute type: Pattern, trending attribute value: Polka Print, list of sample images and links from which the trend is derived}.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Outcome with Option 2 format will be given bonus points.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 2: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Mapping trends with Flipkart products: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Create mapping of extracted trending keyword(s) with Flipkart category, sub category, vertical and product attribute(s), search page links. Example:{category: Fashion, Sub-category: Women Western, vertical: Women dresses, trending attribute type: Pattern, trending attribute value: Polka Print}</a:t>
            </a:r>
            <a:br>
              <a:rPr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Note: Use category, Subcategory combination from the Flipkart Website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From a trending keyword, creating a corresponding searchable term on Flipkart which will lead to matching products.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Example: Tropical Tops keywords will not give right results directly on Flipkart but we can construct search query for it using some intelligence.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Points will be given based on similarity between sample images for trends and product results on Flipkart.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Describe/ Expand abbreviations if you have used any in the slides below</a:t>
            </a:r>
            <a:endParaRPr b="1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b="1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b="1" i="0" lang="en" sz="1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b="1" i="0" sz="1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4815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 the use cases that are targeted/ identified.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Prioritize the use cases in order of impact (P0, P1, P2 etc)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4815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Break the problem statement to smaller problems and describe briefly the solutions at an overall and sub-problem level.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Add a simple block diagram if ready.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4815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 the limitations of this design/ solution that is being proposed here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4579" l="0" r="0" t="0"/>
          <a:stretch/>
        </p:blipFill>
        <p:spPr>
          <a:xfrm>
            <a:off x="0" y="0"/>
            <a:ext cx="9147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b="1" i="0" sz="2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Mention the future scope and upcoming details here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