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E7DBE60-F18E-4311-90E1-58D8D174C323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A493154-2AB7-41EB-8C65-C2B7DBC1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7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BE60-F18E-4311-90E1-58D8D174C323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3154-2AB7-41EB-8C65-C2B7DBC1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7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BE60-F18E-4311-90E1-58D8D174C323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3154-2AB7-41EB-8C65-C2B7DBC1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42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BE60-F18E-4311-90E1-58D8D174C323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3154-2AB7-41EB-8C65-C2B7DBC1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97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BE60-F18E-4311-90E1-58D8D174C323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3154-2AB7-41EB-8C65-C2B7DBC1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387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BE60-F18E-4311-90E1-58D8D174C323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3154-2AB7-41EB-8C65-C2B7DBC1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889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BE60-F18E-4311-90E1-58D8D174C323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3154-2AB7-41EB-8C65-C2B7DBC1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30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E7DBE60-F18E-4311-90E1-58D8D174C323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3154-2AB7-41EB-8C65-C2B7DBC1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050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E7DBE60-F18E-4311-90E1-58D8D174C323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3154-2AB7-41EB-8C65-C2B7DBC1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42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BE60-F18E-4311-90E1-58D8D174C323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3154-2AB7-41EB-8C65-C2B7DBC1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50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BE60-F18E-4311-90E1-58D8D174C323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3154-2AB7-41EB-8C65-C2B7DBC1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51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BE60-F18E-4311-90E1-58D8D174C323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3154-2AB7-41EB-8C65-C2B7DBC1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61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BE60-F18E-4311-90E1-58D8D174C323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3154-2AB7-41EB-8C65-C2B7DBC1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13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BE60-F18E-4311-90E1-58D8D174C323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3154-2AB7-41EB-8C65-C2B7DBC1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74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BE60-F18E-4311-90E1-58D8D174C323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3154-2AB7-41EB-8C65-C2B7DBC1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14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BE60-F18E-4311-90E1-58D8D174C323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3154-2AB7-41EB-8C65-C2B7DBC1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91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BE60-F18E-4311-90E1-58D8D174C323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3154-2AB7-41EB-8C65-C2B7DBC1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7DBE60-F18E-4311-90E1-58D8D174C323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A493154-2AB7-41EB-8C65-C2B7DBC1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23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 smtClean="0"/>
              <a:t>PATIENT NAME DEDUPLICATION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 smtClean="0"/>
              <a:t>AUTHOR: ANUPAM BHARDWAJ	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5854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</a:t>
            </a:r>
            <a:r>
              <a:rPr lang="en-IN" dirty="0" smtClean="0"/>
              <a:t>roblem.csv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algn="ctr"/>
            <a:r>
              <a:rPr lang="en-IN" b="1" dirty="0">
                <a:latin typeface="Raleway"/>
                <a:ea typeface="Raleway"/>
                <a:cs typeface="Raleway"/>
                <a:sym typeface="Raleway"/>
              </a:rPr>
              <a:t>This file contains the data used to </a:t>
            </a:r>
            <a:r>
              <a:rPr lang="en-IN" b="1" dirty="0" smtClean="0">
                <a:latin typeface="Raleway"/>
                <a:ea typeface="Raleway"/>
                <a:cs typeface="Raleway"/>
                <a:sym typeface="Raleway"/>
              </a:rPr>
              <a:t>solve the problem. </a:t>
            </a:r>
            <a:r>
              <a:rPr lang="en-IN" b="1" dirty="0">
                <a:latin typeface="Raleway"/>
                <a:ea typeface="Raleway"/>
                <a:cs typeface="Raleway"/>
                <a:sym typeface="Raleway"/>
              </a:rPr>
              <a:t>The features in this file are first name, last name, date of birth and </a:t>
            </a:r>
            <a:r>
              <a:rPr lang="en-IN" b="1" dirty="0" err="1" smtClean="0">
                <a:latin typeface="Raleway"/>
                <a:ea typeface="Raleway"/>
                <a:cs typeface="Raleway"/>
                <a:sym typeface="Raleway"/>
              </a:rPr>
              <a:t>gender.Manipulate</a:t>
            </a:r>
            <a:r>
              <a:rPr lang="en-IN" b="1" dirty="0" smtClean="0">
                <a:latin typeface="Raleway"/>
                <a:ea typeface="Raleway"/>
                <a:cs typeface="Raleway"/>
                <a:sym typeface="Raleway"/>
              </a:rPr>
              <a:t> only the names and not the </a:t>
            </a:r>
            <a:r>
              <a:rPr lang="en-IN" b="1" dirty="0">
                <a:latin typeface="Raleway"/>
                <a:ea typeface="Raleway"/>
                <a:cs typeface="Raleway"/>
                <a:sym typeface="Raleway"/>
              </a:rPr>
              <a:t>date of birth and gender </a:t>
            </a:r>
            <a:r>
              <a:rPr lang="en-IN" b="1" dirty="0" smtClean="0">
                <a:latin typeface="Raleway"/>
                <a:ea typeface="Raleway"/>
                <a:cs typeface="Raleway"/>
                <a:sym typeface="Raleway"/>
              </a:rPr>
              <a:t>as for any two people, they can </a:t>
            </a:r>
            <a:r>
              <a:rPr lang="en-IN" b="1" dirty="0">
                <a:latin typeface="Raleway"/>
                <a:ea typeface="Raleway"/>
                <a:cs typeface="Raleway"/>
                <a:sym typeface="Raleway"/>
              </a:rPr>
              <a:t>have same </a:t>
            </a:r>
            <a:r>
              <a:rPr lang="en-IN" b="1" dirty="0" smtClean="0">
                <a:latin typeface="Raleway"/>
                <a:ea typeface="Raleway"/>
                <a:cs typeface="Raleway"/>
                <a:sym typeface="Raleway"/>
              </a:rPr>
              <a:t>name, but will only in a rare case </a:t>
            </a:r>
            <a:r>
              <a:rPr lang="en-IN" b="1" dirty="0">
                <a:latin typeface="Raleway"/>
                <a:ea typeface="Raleway"/>
                <a:cs typeface="Raleway"/>
                <a:sym typeface="Raleway"/>
              </a:rPr>
              <a:t>have </a:t>
            </a:r>
            <a:r>
              <a:rPr lang="en-IN" b="1" dirty="0" smtClean="0">
                <a:latin typeface="Raleway"/>
                <a:ea typeface="Raleway"/>
                <a:cs typeface="Raleway"/>
                <a:sym typeface="Raleway"/>
              </a:rPr>
              <a:t>same </a:t>
            </a:r>
            <a:r>
              <a:rPr lang="en-IN" b="1" dirty="0">
                <a:latin typeface="Raleway"/>
                <a:ea typeface="Raleway"/>
                <a:cs typeface="Raleway"/>
                <a:sym typeface="Raleway"/>
              </a:rPr>
              <a:t>gender </a:t>
            </a:r>
            <a:r>
              <a:rPr lang="en-IN" b="1" dirty="0" smtClean="0">
                <a:latin typeface="Raleway"/>
                <a:ea typeface="Raleway"/>
                <a:cs typeface="Raleway"/>
                <a:sym typeface="Raleway"/>
              </a:rPr>
              <a:t>and </a:t>
            </a:r>
            <a:r>
              <a:rPr lang="en-IN" b="1" dirty="0">
                <a:latin typeface="Raleway"/>
                <a:ea typeface="Raleway"/>
                <a:cs typeface="Raleway"/>
                <a:sym typeface="Raleway"/>
              </a:rPr>
              <a:t>date of birth.</a:t>
            </a:r>
            <a:endParaRPr lang="en-IN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31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Output.csv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n-IN" b="1" dirty="0" smtClean="0">
                <a:latin typeface="Raleway"/>
                <a:ea typeface="Raleway"/>
                <a:cs typeface="Raleway"/>
                <a:sym typeface="Raleway"/>
              </a:rPr>
              <a:t>This file gives us the required output for the processed and manipulated file problem.csv to an output file Output.csv with all the unique names from the problem dataset as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83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 (PART 1)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There may be many codes using machine learning algorithms to find unique name for unorganized and unstructured data for general purpose, with most used fuzzy algorithms being cosine, </a:t>
            </a:r>
            <a:r>
              <a:rPr lang="en-IN" dirty="0" err="1" smtClean="0"/>
              <a:t>jaccard</a:t>
            </a:r>
            <a:r>
              <a:rPr lang="en-IN" dirty="0" smtClean="0"/>
              <a:t>, </a:t>
            </a:r>
            <a:r>
              <a:rPr lang="en-IN" dirty="0" err="1" smtClean="0"/>
              <a:t>levestein</a:t>
            </a:r>
            <a:r>
              <a:rPr lang="en-IN" dirty="0" smtClean="0"/>
              <a:t>, etc. But, the method and approach to be taken should depend on data for accurate modelling.</a:t>
            </a:r>
          </a:p>
          <a:p>
            <a:r>
              <a:rPr lang="en-IN" dirty="0" smtClean="0"/>
              <a:t>The approach taken here is of </a:t>
            </a:r>
            <a:r>
              <a:rPr lang="en-IN" b="1" dirty="0" smtClean="0"/>
              <a:t>data manipulation </a:t>
            </a:r>
            <a:r>
              <a:rPr lang="en-IN" dirty="0" smtClean="0"/>
              <a:t>on the </a:t>
            </a:r>
            <a:r>
              <a:rPr lang="en-IN" b="1" dirty="0" smtClean="0"/>
              <a:t>structured data </a:t>
            </a:r>
            <a:r>
              <a:rPr lang="en-IN" dirty="0" smtClean="0"/>
              <a:t>given, to make the best  the generally observed trends in the data, that being that the first part of the last name and first name columns have a unique sense when the strings are split in each case letting us find the unique patients through easy data manipulation using pandas library with minimum code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95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Innovaccer.py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b="1" i="1" dirty="0" smtClean="0"/>
              <a:t>Here,</a:t>
            </a:r>
          </a:p>
          <a:p>
            <a:r>
              <a:rPr lang="en-IN" b="1" i="1" dirty="0" smtClean="0"/>
              <a:t>First we split first name and last name into strings to take the first string from each column as a series and concatenate the 2 strings together to get the 2 word names for each patient and add it as a column ‘name’ in the </a:t>
            </a:r>
            <a:r>
              <a:rPr lang="en-IN" b="1" i="1" dirty="0" err="1" smtClean="0"/>
              <a:t>dataframe</a:t>
            </a:r>
            <a:r>
              <a:rPr lang="en-IN" b="1" i="1" dirty="0" smtClean="0"/>
              <a:t>.</a:t>
            </a:r>
          </a:p>
          <a:p>
            <a:r>
              <a:rPr lang="en-IN" b="1" i="1" dirty="0" smtClean="0"/>
              <a:t>Next, we take the columns ‘name’, ‘dob’ and ’gender’, make a new </a:t>
            </a:r>
            <a:r>
              <a:rPr lang="en-IN" b="1" i="1" dirty="0" err="1" smtClean="0"/>
              <a:t>dataframe</a:t>
            </a:r>
            <a:r>
              <a:rPr lang="en-IN" b="1" i="1" dirty="0" smtClean="0"/>
              <a:t> with these 3 and just use the command </a:t>
            </a:r>
            <a:r>
              <a:rPr lang="en-IN" b="1" i="1" dirty="0" err="1" smtClean="0"/>
              <a:t>drop_duplicates</a:t>
            </a:r>
            <a:r>
              <a:rPr lang="en-IN" b="1" i="1" dirty="0" smtClean="0"/>
              <a:t>() to find the unique patients in the given problem. We then organize the data and get the output file.</a:t>
            </a:r>
          </a:p>
          <a:p>
            <a:pPr marL="342900" indent="-342900">
              <a:buFont typeface="+mj-lt"/>
              <a:buAutoNum type="arabicPeriod"/>
            </a:pP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731673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</TotalTime>
  <Words>336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Raleway</vt:lpstr>
      <vt:lpstr>Wingdings 3</vt:lpstr>
      <vt:lpstr>Ion Boardroom</vt:lpstr>
      <vt:lpstr>PATIENT NAME DEDUPLICATION</vt:lpstr>
      <vt:lpstr>problem.csv</vt:lpstr>
      <vt:lpstr>Output.csv</vt:lpstr>
      <vt:lpstr>APPROACH (PART 1)</vt:lpstr>
      <vt:lpstr>Innovaccer.py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NAME DEDUPLICATION</dc:title>
  <dc:creator>Anupam Bhardwaj</dc:creator>
  <cp:lastModifiedBy>Anupam Bhardwaj</cp:lastModifiedBy>
  <cp:revision>5</cp:revision>
  <dcterms:created xsi:type="dcterms:W3CDTF">2018-02-20T18:06:14Z</dcterms:created>
  <dcterms:modified xsi:type="dcterms:W3CDTF">2018-02-20T18:59:50Z</dcterms:modified>
</cp:coreProperties>
</file>