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110" y="-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1AC4-43C4-436C-A86F-3DB53E8DB601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A06D-81B4-4ECC-9DEF-926EADEC4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80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1AC4-43C4-436C-A86F-3DB53E8DB601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A06D-81B4-4ECC-9DEF-926EADEC4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88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1AC4-43C4-436C-A86F-3DB53E8DB601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A06D-81B4-4ECC-9DEF-926EADEC4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966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1AC4-43C4-436C-A86F-3DB53E8DB601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A06D-81B4-4ECC-9DEF-926EADEC489C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167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1AC4-43C4-436C-A86F-3DB53E8DB601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A06D-81B4-4ECC-9DEF-926EADEC4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864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1AC4-43C4-436C-A86F-3DB53E8DB601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A06D-81B4-4ECC-9DEF-926EADEC4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229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1AC4-43C4-436C-A86F-3DB53E8DB601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A06D-81B4-4ECC-9DEF-926EADEC4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922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1AC4-43C4-436C-A86F-3DB53E8DB601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A06D-81B4-4ECC-9DEF-926EADEC4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459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1AC4-43C4-436C-A86F-3DB53E8DB601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A06D-81B4-4ECC-9DEF-926EADEC4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68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1AC4-43C4-436C-A86F-3DB53E8DB601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A06D-81B4-4ECC-9DEF-926EADEC4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51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1AC4-43C4-436C-A86F-3DB53E8DB601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A06D-81B4-4ECC-9DEF-926EADEC4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03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1AC4-43C4-436C-A86F-3DB53E8DB601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A06D-81B4-4ECC-9DEF-926EADEC4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61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1AC4-43C4-436C-A86F-3DB53E8DB601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A06D-81B4-4ECC-9DEF-926EADEC4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31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1AC4-43C4-436C-A86F-3DB53E8DB601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A06D-81B4-4ECC-9DEF-926EADEC4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10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1AC4-43C4-436C-A86F-3DB53E8DB601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A06D-81B4-4ECC-9DEF-926EADEC4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65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1AC4-43C4-436C-A86F-3DB53E8DB601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A06D-81B4-4ECC-9DEF-926EADEC4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78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F1AC4-43C4-436C-A86F-3DB53E8DB601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A06D-81B4-4ECC-9DEF-926EADEC4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84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DF1AC4-43C4-436C-A86F-3DB53E8DB601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5A06D-81B4-4ECC-9DEF-926EADEC4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22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0847-A64B-73BF-28D2-892CF075EE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the Sale and Reduce the Manufacturing Cost of a Firm of Bricks Industry 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F088F-1A34-7174-DE4B-A8DD9BFFE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Anupam kumar jha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no.: 21f1004905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819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EDCC-C79F-37B6-3F65-30D43A4C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D77A3-9605-C6AA-9789-8D46AA0A1F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41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8533-EC31-288C-85C3-E29A16A8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0960F-6B5A-EF76-B8B7-EE8268B8E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Details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Process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Findings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202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D8C5-50CF-47D2-213E-14E06DAC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Background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0C7DD-CE5B-CEF3-F398-79BAF244B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97741"/>
            <a:ext cx="7676410" cy="415065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Name: Ramdev Bricks Manufacturers.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Established in 1992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Located in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Rajsamand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(Rajasthan</a:t>
            </a: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India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Manufactures and sells 10,00,000 bricks annually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Three qualities of bricks sold at varying prices based on quality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Employs 7-8 workers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established by Mr.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Boli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Ram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Prajapat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Mrs.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Rukma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Devi and now run by their son Mr. Rahul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Prajapat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Contact number for Mr. Rahul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Prajapat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7891414306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A39DF9-187F-49A9-8A90-B2E5DD3D0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021" y="2107724"/>
            <a:ext cx="2463664" cy="18477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89E5AB-C83E-84FE-AC22-7A4AAAF16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8818021" y="4209948"/>
            <a:ext cx="2540261" cy="184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57D7-6AFA-A3A6-ECE9-0F6F2689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41C5A-C0FB-1D7B-BC48-A3CC5F99D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i="1" u="sng" dirty="0"/>
              <a:t>Increase the sale of Ramdev Bricks Manufacturers</a:t>
            </a:r>
            <a:r>
              <a:rPr lang="en-US" i="1" dirty="0"/>
              <a:t>:</a:t>
            </a:r>
            <a:r>
              <a:rPr lang="en-US" dirty="0"/>
              <a:t>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Ramdev Bricks Manufacturer is struggling to capture the increasing demand. They are only able to cover 3.33% of total market. Their current capacity of 10,00,000 bricks annually falls significantly short of the industry demand of 3,00,00,000 bricks annually within a 50 km radius. Increasing market share could lead to higher net profits.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Manufacturing Cost: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manufacturing cost of the bricks is currently high at ₹4/brick, and the selling price cannot go beyond ₹5.5/brick due to the competitive market. If the firm can reduce their costs, they can increase their margin and potentially sell bricks at a lower price, increasing their market volume and ultimately net profit.</a:t>
            </a:r>
            <a:endParaRPr lang="en-US" sz="20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34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67232-5F11-E8ED-ED08-0E65AC26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Process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66A49-0E63-F7E0-FFDF-BE5BA4D1B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64" y="1853248"/>
            <a:ext cx="10771095" cy="4126492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Book-Keeping To Excel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data merged on monthly basis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imputed with mean of daily sales 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Rally data separated by unit and type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Coal and clay data extracted from different vendors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 costs cleaned with owner's help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Measures of central tendency and dispersion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dataset</a:t>
            </a:r>
          </a:p>
          <a:p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05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5E6E0-3282-0871-7D43-5180D4C98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Process(Cont.)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034B-6925-1CC3-8405-96A615C59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67434"/>
            <a:ext cx="8946541" cy="4580965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Listen to 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Line-chart for time-series 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Pie-chart for percentage contribution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Bar-chart for comparison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of Results and Findings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Applied knowledge of industry and market situation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Cross-checked with owner and internet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Finding Solutions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for problems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 on problems and overall impact on business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to apply these solutions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01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FF5A-8576-BF5F-D8D6-6B175EFF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Findings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2ABD8-10CF-5D98-607C-3F4A2D755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195" y="1649505"/>
            <a:ext cx="7359370" cy="393550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sz="2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Data: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Fluctuating sales data with no clear trend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Sudden increase in sales in one month, followed by a drop in another month.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Smooth sales data during Jun 22 – Sep 22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Lowest sale in Nov 22 and highest in Jan 22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Manufacturing Data: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Rally's data: 2 types of rallies bought with different prices and quantities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Wood's data: 5420 Kg of wood used costing ₹18970</a:t>
            </a:r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0C4BBB-4645-F0C2-A818-39734FA72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221" y="1672656"/>
            <a:ext cx="4156488" cy="321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1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DFE0-094A-AD70-3516-BE1D550E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Findings(Cont.)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8CE56-31A7-3042-D109-D103284FC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615300" cy="419548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Digging data: 69 hours of digging costing ₹69000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Clay's data: 385 trips bought from 3 vendors with different prices and quantities, totaling ₹3,20,800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Coal's data: costliest raw material with upward trend in cost from Dec.21 to Mar. 22.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 cost: labor cost, electricity cost, cleaning cost, transportation cost, lease cost, loading cost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Pie chart showing the contribution of each cost component to the total manufacturing cost: coal (41%), labor (30%), clay (12%), transportation (5%), and other cost (12%)</a:t>
            </a:r>
          </a:p>
          <a:p>
            <a:pPr marL="0" indent="0">
              <a:buNone/>
            </a:pPr>
            <a:endParaRPr lang="en-GB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872B07-4115-4DDA-F8DE-9DC6F362A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613" y="2345814"/>
            <a:ext cx="4222377" cy="274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51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381B-3886-0DF4-7F03-291CC91B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98C02-2190-A158-CC21-8095E1BE4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Reducing clay cost</a:t>
            </a:r>
          </a:p>
          <a:p>
            <a:pPr marL="514350" indent="-514350">
              <a:buAutoNum type="arabicPeriod"/>
            </a:pPr>
            <a:r>
              <a:rPr lang="en-US" dirty="0"/>
              <a:t>Reducing coal cost</a:t>
            </a:r>
          </a:p>
          <a:p>
            <a:pPr marL="514350" indent="-514350">
              <a:buAutoNum type="arabicPeriod"/>
            </a:pPr>
            <a:r>
              <a:rPr lang="en-US" dirty="0"/>
              <a:t>Reducing labor cost</a:t>
            </a:r>
          </a:p>
          <a:p>
            <a:pPr marL="514350" indent="-514350">
              <a:buAutoNum type="arabicPeriod"/>
            </a:pPr>
            <a:r>
              <a:rPr lang="en-US" dirty="0"/>
              <a:t>Maintain data properly</a:t>
            </a:r>
          </a:p>
          <a:p>
            <a:pPr marL="514350" indent="-514350">
              <a:buAutoNum type="arabicPeriod"/>
            </a:pPr>
            <a:r>
              <a:rPr lang="en-US" dirty="0"/>
              <a:t>Find Contractors</a:t>
            </a:r>
          </a:p>
          <a:p>
            <a:pPr marL="514350" indent="-514350">
              <a:buAutoNum type="arabicPeriod"/>
            </a:pPr>
            <a:r>
              <a:rPr lang="en-US" dirty="0"/>
              <a:t>Expand the business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886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937</TotalTime>
  <Words>560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Ion</vt:lpstr>
      <vt:lpstr>To Increase the Sale and Reduce the Manufacturing Cost of a Firm of Bricks Industry </vt:lpstr>
      <vt:lpstr>Table of Content</vt:lpstr>
      <vt:lpstr>Organization Background</vt:lpstr>
      <vt:lpstr>Problem Statement</vt:lpstr>
      <vt:lpstr>Analysis Process</vt:lpstr>
      <vt:lpstr>Analysis Process(Cont.)</vt:lpstr>
      <vt:lpstr>Results and Findings</vt:lpstr>
      <vt:lpstr>Results and Findings(Cont.)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Increase the Sale and Reduce the Manufacturing Cost of a Firm of Bricks Industry </dc:title>
  <dc:creator>anupam kumar jha</dc:creator>
  <cp:lastModifiedBy>anupam kumar jha</cp:lastModifiedBy>
  <cp:revision>3</cp:revision>
  <dcterms:created xsi:type="dcterms:W3CDTF">2023-04-21T04:40:59Z</dcterms:created>
  <dcterms:modified xsi:type="dcterms:W3CDTF">2023-04-22T12:43:28Z</dcterms:modified>
</cp:coreProperties>
</file>