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15-Sep-21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1124" y="86498"/>
            <a:ext cx="3939741" cy="2582562"/>
          </a:xfrm>
        </p:spPr>
        <p:txBody>
          <a:bodyPr>
            <a:normAutofit fontScale="90000"/>
          </a:bodyPr>
          <a:lstStyle/>
          <a:p>
            <a:r>
              <a:rPr lang="en-US" dirty="0" smtClean="0"/>
              <a:t>State university </a:t>
            </a:r>
            <a:br>
              <a:rPr lang="en-US" dirty="0" smtClean="0"/>
            </a:br>
            <a:r>
              <a:rPr lang="en-US" dirty="0" smtClean="0"/>
              <a:t>of Bangladesh</a:t>
            </a:r>
            <a:endParaRPr lang="en-US" dirty="0"/>
          </a:p>
        </p:txBody>
      </p:sp>
      <p:sp>
        <p:nvSpPr>
          <p:cNvPr id="3" name="Subtitle 2"/>
          <p:cNvSpPr>
            <a:spLocks noGrp="1"/>
          </p:cNvSpPr>
          <p:nvPr>
            <p:ph type="subTitle" idx="1"/>
          </p:nvPr>
        </p:nvSpPr>
        <p:spPr>
          <a:xfrm rot="10800000" flipV="1">
            <a:off x="420126" y="3052118"/>
            <a:ext cx="11771874" cy="3805882"/>
          </a:xfrm>
        </p:spPr>
        <p:txBody>
          <a:bodyPr>
            <a:normAutofit/>
          </a:bodyPr>
          <a:lstStyle/>
          <a:p>
            <a:r>
              <a:rPr lang="en-US" sz="3600" dirty="0" smtClean="0"/>
              <a:t>Topic: KAZ-Software-Bangladesh</a:t>
            </a:r>
          </a:p>
          <a:p>
            <a:endParaRPr lang="en-US" sz="3600" dirty="0"/>
          </a:p>
          <a:p>
            <a:r>
              <a:rPr lang="en-US" sz="3600" dirty="0" smtClean="0"/>
              <a:t>Submitted To:                                Submitted By:                        </a:t>
            </a:r>
          </a:p>
          <a:p>
            <a:r>
              <a:rPr lang="en-US" sz="3600" dirty="0" smtClean="0"/>
              <a:t>Khan MD. Hasib                            Anupam Ghosh</a:t>
            </a:r>
          </a:p>
          <a:p>
            <a:r>
              <a:rPr lang="en-US" sz="3600" dirty="0" smtClean="0"/>
              <a:t>                                                       ID: UG02-40-15-021</a:t>
            </a:r>
            <a:endParaRPr lang="en-US" sz="3600" dirty="0"/>
          </a:p>
        </p:txBody>
      </p:sp>
    </p:spTree>
    <p:extLst>
      <p:ext uri="{BB962C8B-B14F-4D97-AF65-F5344CB8AC3E}">
        <p14:creationId xmlns:p14="http://schemas.microsoft.com/office/powerpoint/2010/main" val="659599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496" y="237506"/>
            <a:ext cx="7679377" cy="1675628"/>
          </a:xfrm>
        </p:spPr>
        <p:txBody>
          <a:bodyPr/>
          <a:lstStyle/>
          <a:p>
            <a:r>
              <a:rPr lang="en-US" dirty="0"/>
              <a:t>Disadvantages of Company</a:t>
            </a:r>
          </a:p>
        </p:txBody>
      </p:sp>
      <p:sp>
        <p:nvSpPr>
          <p:cNvPr id="3" name="Text Placeholder 2"/>
          <p:cNvSpPr>
            <a:spLocks noGrp="1"/>
          </p:cNvSpPr>
          <p:nvPr>
            <p:ph type="body" idx="1"/>
          </p:nvPr>
        </p:nvSpPr>
        <p:spPr>
          <a:xfrm>
            <a:off x="375453" y="2857004"/>
            <a:ext cx="11733419" cy="1928751"/>
          </a:xfrm>
        </p:spPr>
        <p:txBody>
          <a:bodyPr>
            <a:normAutofit/>
          </a:bodyPr>
          <a:lstStyle/>
          <a:p>
            <a:r>
              <a:rPr lang="en-US" dirty="0"/>
              <a:t>The close, the many, the powerful. We are inspired by these three groups in general. Some people think that, they lack motivation. But actually, they lack clarity. They actually don’t know how to start things and how to proceed them. In real- environment is more important than motivation. For example- in case of buying a product, the things that are placed in front of a store, we tend to try them in the first place. So, in case of building a habit or leaving it, we have to setup proper environment for that.</a:t>
            </a:r>
            <a:endParaRPr lang="en-US" dirty="0"/>
          </a:p>
        </p:txBody>
      </p:sp>
    </p:spTree>
    <p:extLst>
      <p:ext uri="{BB962C8B-B14F-4D97-AF65-F5344CB8AC3E}">
        <p14:creationId xmlns:p14="http://schemas.microsoft.com/office/powerpoint/2010/main" val="279622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493" y="2622905"/>
            <a:ext cx="8534400" cy="1331577"/>
          </a:xfrm>
        </p:spPr>
        <p:txBody>
          <a:bodyPr/>
          <a:lstStyle/>
          <a:p>
            <a:r>
              <a:rPr lang="en-US" dirty="0" smtClean="0"/>
              <a:t>                     T H A N K -- Y O U</a:t>
            </a:r>
            <a:endParaRPr lang="en-US" dirty="0"/>
          </a:p>
        </p:txBody>
      </p:sp>
    </p:spTree>
    <p:extLst>
      <p:ext uri="{BB962C8B-B14F-4D97-AF65-F5344CB8AC3E}">
        <p14:creationId xmlns:p14="http://schemas.microsoft.com/office/powerpoint/2010/main" val="159102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40" y="308758"/>
            <a:ext cx="9016958" cy="1045029"/>
          </a:xfrm>
        </p:spPr>
        <p:txBody>
          <a:bodyPr>
            <a:normAutofit/>
          </a:bodyPr>
          <a:lstStyle/>
          <a:p>
            <a:r>
              <a:rPr lang="en-US" sz="5400" dirty="0" smtClean="0"/>
              <a:t>                            Outline </a:t>
            </a:r>
            <a:endParaRPr lang="en-US" sz="5400" dirty="0"/>
          </a:p>
        </p:txBody>
      </p:sp>
      <p:sp>
        <p:nvSpPr>
          <p:cNvPr id="3" name="Content Placeholder 2"/>
          <p:cNvSpPr>
            <a:spLocks noGrp="1"/>
          </p:cNvSpPr>
          <p:nvPr>
            <p:ph idx="1"/>
          </p:nvPr>
        </p:nvSpPr>
        <p:spPr>
          <a:xfrm>
            <a:off x="0" y="1353787"/>
            <a:ext cx="12261103" cy="5504213"/>
          </a:xfrm>
        </p:spPr>
        <p:txBody>
          <a:bodyPr>
            <a:normAutofit/>
          </a:bodyPr>
          <a:lstStyle/>
          <a:p>
            <a:pPr>
              <a:buFont typeface="Wingdings" panose="05000000000000000000" pitchFamily="2" charset="2"/>
              <a:buChar char="Ø"/>
            </a:pPr>
            <a:r>
              <a:rPr lang="en-US" dirty="0" smtClean="0"/>
              <a:t>Abstract </a:t>
            </a:r>
          </a:p>
          <a:p>
            <a:r>
              <a:rPr lang="en-US" dirty="0" smtClean="0"/>
              <a:t>Works for KAZ-Software Company</a:t>
            </a:r>
          </a:p>
          <a:p>
            <a:pPr>
              <a:buFont typeface="Wingdings" panose="05000000000000000000" pitchFamily="2" charset="2"/>
              <a:buChar char="Ø"/>
            </a:pPr>
            <a:r>
              <a:rPr lang="en-US" dirty="0"/>
              <a:t>T</a:t>
            </a:r>
            <a:r>
              <a:rPr lang="en-US" dirty="0" smtClean="0"/>
              <a:t>ypes of Company </a:t>
            </a:r>
          </a:p>
          <a:p>
            <a:pPr>
              <a:buFont typeface="Wingdings" panose="05000000000000000000" pitchFamily="2" charset="2"/>
              <a:buChar char="Ø"/>
            </a:pPr>
            <a:r>
              <a:rPr lang="en-US" dirty="0" smtClean="0"/>
              <a:t>Main objective of this Company</a:t>
            </a:r>
          </a:p>
          <a:p>
            <a:pPr>
              <a:buFont typeface="Wingdings" panose="05000000000000000000" pitchFamily="2" charset="2"/>
              <a:buChar char="Ø"/>
            </a:pPr>
            <a:r>
              <a:rPr lang="en-US" dirty="0" smtClean="0"/>
              <a:t>Departments and Clients area of that Company</a:t>
            </a:r>
          </a:p>
          <a:p>
            <a:pPr>
              <a:buFont typeface="Wingdings" panose="05000000000000000000" pitchFamily="2" charset="2"/>
              <a:buChar char="Ø"/>
            </a:pPr>
            <a:r>
              <a:rPr lang="en-US" dirty="0" smtClean="0"/>
              <a:t>Requirements of Candidate</a:t>
            </a:r>
          </a:p>
          <a:p>
            <a:pPr>
              <a:buFont typeface="Wingdings" panose="05000000000000000000" pitchFamily="2" charset="2"/>
              <a:buChar char="Ø"/>
            </a:pPr>
            <a:r>
              <a:rPr lang="en-US" dirty="0" smtClean="0"/>
              <a:t>Advantages of Company</a:t>
            </a:r>
          </a:p>
          <a:p>
            <a:pPr>
              <a:buFont typeface="Wingdings" panose="05000000000000000000" pitchFamily="2" charset="2"/>
              <a:buChar char="Ø"/>
            </a:pPr>
            <a:r>
              <a:rPr lang="en-US" dirty="0" smtClean="0"/>
              <a:t>Disadvantages of Company</a:t>
            </a:r>
          </a:p>
          <a:p>
            <a:pPr>
              <a:buFont typeface="Wingdings" panose="05000000000000000000" pitchFamily="2" charset="2"/>
              <a:buChar char="Ø"/>
            </a:pPr>
            <a:r>
              <a:rPr lang="en-US" dirty="0" smtClean="0"/>
              <a:t>Thank You</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15871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91886"/>
            <a:ext cx="11262366" cy="1876301"/>
          </a:xfrm>
        </p:spPr>
        <p:txBody>
          <a:bodyPr/>
          <a:lstStyle/>
          <a:p>
            <a:r>
              <a:rPr lang="en-US" dirty="0" smtClean="0"/>
              <a:t>                                                                  Abstract </a:t>
            </a:r>
            <a:endParaRPr lang="en-US" dirty="0"/>
          </a:p>
        </p:txBody>
      </p:sp>
      <p:sp>
        <p:nvSpPr>
          <p:cNvPr id="3" name="Text Placeholder 2"/>
          <p:cNvSpPr>
            <a:spLocks noGrp="1"/>
          </p:cNvSpPr>
          <p:nvPr>
            <p:ph type="body" idx="1"/>
          </p:nvPr>
        </p:nvSpPr>
        <p:spPr>
          <a:xfrm>
            <a:off x="684213" y="2909455"/>
            <a:ext cx="11048608" cy="3084945"/>
          </a:xfrm>
        </p:spPr>
        <p:txBody>
          <a:bodyPr/>
          <a:lstStyle/>
          <a:p>
            <a:r>
              <a:rPr lang="en-US" dirty="0">
                <a:latin typeface="Arial" panose="020B0604020202020204" pitchFamily="34" charset="0"/>
                <a:ea typeface="Calibri" panose="020F0502020204030204" pitchFamily="34" charset="0"/>
              </a:rPr>
              <a:t>Here, I Am surveying </a:t>
            </a:r>
            <a:r>
              <a:rPr lang="en-US" dirty="0" smtClean="0">
                <a:latin typeface="Arial" panose="020B0604020202020204" pitchFamily="34" charset="0"/>
                <a:ea typeface="Calibri" panose="020F0502020204030204" pitchFamily="34" charset="0"/>
              </a:rPr>
              <a:t>KAZ-Software </a:t>
            </a:r>
            <a:r>
              <a:rPr lang="en-US" dirty="0">
                <a:latin typeface="Arial" panose="020B0604020202020204" pitchFamily="34" charset="0"/>
                <a:ea typeface="Calibri" panose="020F0502020204030204" pitchFamily="34" charset="0"/>
              </a:rPr>
              <a:t>Company . This report I have Tried </a:t>
            </a:r>
            <a:r>
              <a:rPr lang="en-US" dirty="0" smtClean="0">
                <a:latin typeface="Arial" panose="020B0604020202020204" pitchFamily="34" charset="0"/>
                <a:ea typeface="Calibri" panose="020F0502020204030204" pitchFamily="34" charset="0"/>
              </a:rPr>
              <a:t>To Highlight </a:t>
            </a:r>
            <a:r>
              <a:rPr lang="en-US" dirty="0">
                <a:latin typeface="Arial" panose="020B0604020202020204" pitchFamily="34" charset="0"/>
                <a:ea typeface="Calibri" panose="020F0502020204030204" pitchFamily="34" charset="0"/>
              </a:rPr>
              <a:t>Everything About </a:t>
            </a:r>
            <a:r>
              <a:rPr lang="en-US" dirty="0" smtClean="0">
                <a:latin typeface="Arial" panose="020B0604020202020204" pitchFamily="34" charset="0"/>
                <a:ea typeface="Calibri" panose="020F0502020204030204" pitchFamily="34" charset="0"/>
              </a:rPr>
              <a:t>KAZ-Software- </a:t>
            </a:r>
            <a:r>
              <a:rPr lang="en-US" dirty="0">
                <a:latin typeface="Arial" panose="020B0604020202020204" pitchFamily="34" charset="0"/>
                <a:ea typeface="Calibri" panose="020F0502020204030204" pitchFamily="34" charset="0"/>
              </a:rPr>
              <a:t>Company</a:t>
            </a:r>
            <a:endParaRPr lang="en-US" dirty="0"/>
          </a:p>
        </p:txBody>
      </p:sp>
    </p:spTree>
    <p:extLst>
      <p:ext uri="{BB962C8B-B14F-4D97-AF65-F5344CB8AC3E}">
        <p14:creationId xmlns:p14="http://schemas.microsoft.com/office/powerpoint/2010/main" val="400064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3470" y="86496"/>
            <a:ext cx="5873390" cy="1461940"/>
          </a:xfrm>
        </p:spPr>
        <p:txBody>
          <a:bodyPr>
            <a:normAutofit fontScale="90000"/>
          </a:bodyPr>
          <a:lstStyle/>
          <a:p>
            <a:r>
              <a:rPr lang="en-US" dirty="0"/>
              <a:t>Works for KAZ-Software Company</a:t>
            </a:r>
            <a:br>
              <a:rPr lang="en-US" dirty="0"/>
            </a:br>
            <a:endParaRPr lang="en-US" dirty="0"/>
          </a:p>
        </p:txBody>
      </p:sp>
      <p:sp>
        <p:nvSpPr>
          <p:cNvPr id="3" name="Content Placeholder 2"/>
          <p:cNvSpPr>
            <a:spLocks noGrp="1"/>
          </p:cNvSpPr>
          <p:nvPr>
            <p:ph idx="1"/>
          </p:nvPr>
        </p:nvSpPr>
        <p:spPr>
          <a:xfrm>
            <a:off x="284204" y="1548436"/>
            <a:ext cx="11442357" cy="4901791"/>
          </a:xfrm>
        </p:spPr>
        <p:txBody>
          <a:bodyPr/>
          <a:lstStyle/>
          <a:p>
            <a:r>
              <a:rPr lang="en-US" dirty="0"/>
              <a:t>MVP application for an innovative </a:t>
            </a:r>
            <a:r>
              <a:rPr lang="en-US" dirty="0" smtClean="0"/>
              <a:t>startup</a:t>
            </a:r>
            <a:endParaRPr lang="en-US" dirty="0"/>
          </a:p>
          <a:p>
            <a:r>
              <a:rPr lang="en-US" dirty="0" smtClean="0"/>
              <a:t>Stock </a:t>
            </a:r>
            <a:r>
              <a:rPr lang="en-US" dirty="0"/>
              <a:t>Exchange of Enterprise </a:t>
            </a:r>
            <a:r>
              <a:rPr lang="en-US" dirty="0" smtClean="0"/>
              <a:t>Tasks</a:t>
            </a:r>
          </a:p>
          <a:p>
            <a:r>
              <a:rPr lang="en-US" dirty="0"/>
              <a:t>Project tracking, M&amp;E platform for </a:t>
            </a:r>
            <a:r>
              <a:rPr lang="en-US" dirty="0" smtClean="0"/>
              <a:t>CCDB</a:t>
            </a:r>
            <a:endParaRPr lang="en-US" dirty="0"/>
          </a:p>
          <a:p>
            <a:r>
              <a:rPr lang="en-US" dirty="0" smtClean="0"/>
              <a:t>Iot </a:t>
            </a:r>
            <a:r>
              <a:rPr lang="en-US" dirty="0"/>
              <a:t>based Agrotech </a:t>
            </a:r>
            <a:r>
              <a:rPr lang="en-US" dirty="0" smtClean="0"/>
              <a:t>App</a:t>
            </a:r>
          </a:p>
          <a:p>
            <a:r>
              <a:rPr lang="en-US" dirty="0"/>
              <a:t>Portal for Qatar </a:t>
            </a:r>
            <a:r>
              <a:rPr lang="en-US" dirty="0" smtClean="0"/>
              <a:t>Financial</a:t>
            </a:r>
          </a:p>
          <a:p>
            <a:r>
              <a:rPr lang="en-US" dirty="0"/>
              <a:t>eLearning </a:t>
            </a:r>
            <a:r>
              <a:rPr lang="en-US" dirty="0" smtClean="0"/>
              <a:t>Gamification</a:t>
            </a:r>
          </a:p>
          <a:p>
            <a:r>
              <a:rPr lang="en-US" dirty="0"/>
              <a:t>MIS for </a:t>
            </a:r>
            <a:r>
              <a:rPr lang="en-US" dirty="0" smtClean="0"/>
              <a:t>Swisscontact</a:t>
            </a:r>
          </a:p>
          <a:p>
            <a:r>
              <a:rPr lang="en-US" dirty="0"/>
              <a:t>Virtual Reality VR </a:t>
            </a:r>
            <a:r>
              <a:rPr lang="en-US" dirty="0" smtClean="0"/>
              <a:t>Game</a:t>
            </a:r>
          </a:p>
          <a:p>
            <a:r>
              <a:rPr lang="en-US" dirty="0"/>
              <a:t>Location based social networking platform</a:t>
            </a:r>
            <a:endParaRPr lang="en-US" dirty="0" smtClean="0"/>
          </a:p>
          <a:p>
            <a:endParaRPr lang="en-US" dirty="0" smtClean="0"/>
          </a:p>
        </p:txBody>
      </p:sp>
    </p:spTree>
    <p:extLst>
      <p:ext uri="{BB962C8B-B14F-4D97-AF65-F5344CB8AC3E}">
        <p14:creationId xmlns:p14="http://schemas.microsoft.com/office/powerpoint/2010/main" val="172904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383" y="224251"/>
            <a:ext cx="5189839" cy="1507067"/>
          </a:xfrm>
        </p:spPr>
        <p:txBody>
          <a:bodyPr>
            <a:normAutofit/>
          </a:bodyPr>
          <a:lstStyle/>
          <a:p>
            <a:r>
              <a:rPr lang="en-US" dirty="0"/>
              <a:t>Types of Company </a:t>
            </a:r>
            <a:br>
              <a:rPr lang="en-US" dirty="0"/>
            </a:br>
            <a:endParaRPr lang="en-US" dirty="0"/>
          </a:p>
        </p:txBody>
      </p:sp>
      <p:sp>
        <p:nvSpPr>
          <p:cNvPr id="3" name="Content Placeholder 2"/>
          <p:cNvSpPr>
            <a:spLocks noGrp="1"/>
          </p:cNvSpPr>
          <p:nvPr>
            <p:ph idx="1"/>
          </p:nvPr>
        </p:nvSpPr>
        <p:spPr>
          <a:xfrm>
            <a:off x="169561" y="1472540"/>
            <a:ext cx="10276231" cy="2777656"/>
          </a:xfrm>
        </p:spPr>
        <p:txBody>
          <a:bodyPr/>
          <a:lstStyle/>
          <a:p>
            <a:pPr marL="0" marR="0" indent="0">
              <a:lnSpc>
                <a:spcPct val="115000"/>
              </a:lnSpc>
              <a:spcBef>
                <a:spcPts val="0"/>
              </a:spcBef>
              <a:spcAft>
                <a:spcPts val="1000"/>
              </a:spcAft>
              <a:buNone/>
              <a:tabLst>
                <a:tab pos="198120" algn="l"/>
              </a:tabLst>
            </a:pPr>
            <a:r>
              <a:rPr lang="en-US" i="1" dirty="0" smtClean="0">
                <a:latin typeface="Calibri" panose="020F0502020204030204" pitchFamily="34" charset="0"/>
                <a:ea typeface="Calibri" panose="020F0502020204030204" pitchFamily="34" charset="0"/>
                <a:cs typeface="Times New Roman" panose="02020603050405020304" pitchFamily="18" charset="0"/>
              </a:rPr>
              <a:t> KAZ-Software </a:t>
            </a:r>
            <a:r>
              <a:rPr lang="en-US" dirty="0" smtClean="0"/>
              <a:t>teams </a:t>
            </a:r>
            <a:r>
              <a:rPr lang="en-US" dirty="0"/>
              <a:t>help our customers build  customized software - everything from web to desktop to enterprise to mobile and beyond.  </a:t>
            </a:r>
            <a:endParaRPr lang="en-US" dirty="0"/>
          </a:p>
        </p:txBody>
      </p:sp>
    </p:spTree>
    <p:extLst>
      <p:ext uri="{BB962C8B-B14F-4D97-AF65-F5344CB8AC3E}">
        <p14:creationId xmlns:p14="http://schemas.microsoft.com/office/powerpoint/2010/main" val="121702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907" y="308429"/>
            <a:ext cx="8907093" cy="1354116"/>
          </a:xfrm>
        </p:spPr>
        <p:txBody>
          <a:bodyPr/>
          <a:lstStyle/>
          <a:p>
            <a:r>
              <a:rPr lang="en-US" dirty="0"/>
              <a:t>Main objective of this Company</a:t>
            </a:r>
            <a:br>
              <a:rPr lang="en-US" dirty="0"/>
            </a:br>
            <a:endParaRPr lang="en-US" dirty="0"/>
          </a:p>
        </p:txBody>
      </p:sp>
      <p:sp>
        <p:nvSpPr>
          <p:cNvPr id="3" name="Text Placeholder 2"/>
          <p:cNvSpPr>
            <a:spLocks noGrp="1"/>
          </p:cNvSpPr>
          <p:nvPr>
            <p:ph type="body" idx="1"/>
          </p:nvPr>
        </p:nvSpPr>
        <p:spPr>
          <a:xfrm>
            <a:off x="137948" y="1859478"/>
            <a:ext cx="11963008" cy="1498600"/>
          </a:xfrm>
        </p:spPr>
        <p:txBody>
          <a:bodyPr/>
          <a:lstStyle/>
          <a:p>
            <a:r>
              <a:rPr lang="en-US" i="1" dirty="0"/>
              <a:t>The Main Objective </a:t>
            </a:r>
            <a:r>
              <a:rPr lang="en-US" i="1" dirty="0"/>
              <a:t>o</a:t>
            </a:r>
            <a:r>
              <a:rPr lang="en-US" i="1" dirty="0" smtClean="0"/>
              <a:t>f KAZ-Software is to </a:t>
            </a:r>
            <a:r>
              <a:rPr lang="en-US" i="1" dirty="0"/>
              <a:t>provide our clients with expert guidance and to build software vital to their organizations</a:t>
            </a:r>
            <a:endParaRPr lang="en-US" dirty="0"/>
          </a:p>
        </p:txBody>
      </p:sp>
    </p:spTree>
    <p:extLst>
      <p:ext uri="{BB962C8B-B14F-4D97-AF65-F5344CB8AC3E}">
        <p14:creationId xmlns:p14="http://schemas.microsoft.com/office/powerpoint/2010/main" val="77409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900" y="142504"/>
            <a:ext cx="8708099" cy="1364563"/>
          </a:xfrm>
        </p:spPr>
        <p:txBody>
          <a:bodyPr>
            <a:normAutofit fontScale="90000"/>
          </a:bodyPr>
          <a:lstStyle/>
          <a:p>
            <a:r>
              <a:rPr lang="en-US" dirty="0"/>
              <a:t>Departments and Clients area of that Company</a:t>
            </a:r>
            <a:br>
              <a:rPr lang="en-US" dirty="0"/>
            </a:br>
            <a:endParaRPr lang="en-US" dirty="0"/>
          </a:p>
        </p:txBody>
      </p:sp>
      <p:sp>
        <p:nvSpPr>
          <p:cNvPr id="3" name="Content Placeholder 2"/>
          <p:cNvSpPr>
            <a:spLocks noGrp="1"/>
          </p:cNvSpPr>
          <p:nvPr>
            <p:ph idx="1"/>
          </p:nvPr>
        </p:nvSpPr>
        <p:spPr>
          <a:xfrm>
            <a:off x="167957" y="1795020"/>
            <a:ext cx="10294204" cy="3615267"/>
          </a:xfrm>
        </p:spPr>
        <p:txBody>
          <a:bodyPr/>
          <a:lstStyle/>
          <a:p>
            <a:pPr marL="0" indent="0">
              <a:buNone/>
            </a:pPr>
            <a:r>
              <a:rPr lang="en-US" dirty="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96" y="3311299"/>
            <a:ext cx="8979862" cy="2792618"/>
          </a:xfrm>
          <a:prstGeom prst="rect">
            <a:avLst/>
          </a:prstGeom>
        </p:spPr>
      </p:pic>
      <p:sp>
        <p:nvSpPr>
          <p:cNvPr id="6" name="Rectangle 5"/>
          <p:cNvSpPr/>
          <p:nvPr/>
        </p:nvSpPr>
        <p:spPr>
          <a:xfrm>
            <a:off x="435900" y="1856848"/>
            <a:ext cx="11629430" cy="923330"/>
          </a:xfrm>
          <a:prstGeom prst="rect">
            <a:avLst/>
          </a:prstGeom>
        </p:spPr>
        <p:txBody>
          <a:bodyPr wrap="square">
            <a:spAutoFit/>
          </a:bodyPr>
          <a:lstStyle/>
          <a:p>
            <a:r>
              <a:rPr lang="en-US" dirty="0">
                <a:solidFill>
                  <a:srgbClr val="121212"/>
                </a:solidFill>
                <a:latin typeface="Muli"/>
              </a:rPr>
              <a:t>Because of our involvement with all kinds of projects our SQA teams are exposed to a variety of technology and business domains. This helps us to provide unique resources bringing in skills, experience and ideas from very different sectors.  </a:t>
            </a:r>
            <a:endParaRPr lang="en-US" dirty="0"/>
          </a:p>
        </p:txBody>
      </p:sp>
    </p:spTree>
    <p:extLst>
      <p:ext uri="{BB962C8B-B14F-4D97-AF65-F5344CB8AC3E}">
        <p14:creationId xmlns:p14="http://schemas.microsoft.com/office/powerpoint/2010/main" val="32187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0738" y="140964"/>
            <a:ext cx="7936076" cy="1034694"/>
          </a:xfrm>
        </p:spPr>
        <p:txBody>
          <a:bodyPr>
            <a:normAutofit fontScale="90000"/>
          </a:bodyPr>
          <a:lstStyle/>
          <a:p>
            <a:r>
              <a:rPr lang="en-US" dirty="0"/>
              <a:t>Requirements of Candidate</a:t>
            </a:r>
            <a:br>
              <a:rPr lang="en-US" dirty="0"/>
            </a:br>
            <a:endParaRPr lang="en-US" dirty="0"/>
          </a:p>
        </p:txBody>
      </p:sp>
      <p:sp>
        <p:nvSpPr>
          <p:cNvPr id="3" name="Content Placeholder 2"/>
          <p:cNvSpPr>
            <a:spLocks noGrp="1"/>
          </p:cNvSpPr>
          <p:nvPr>
            <p:ph idx="1"/>
          </p:nvPr>
        </p:nvSpPr>
        <p:spPr>
          <a:xfrm>
            <a:off x="1372982" y="1659576"/>
            <a:ext cx="8534400" cy="4824351"/>
          </a:xfrm>
        </p:spPr>
        <p:txBody>
          <a:bodyPr>
            <a:normAutofit fontScale="92500" lnSpcReduction="10000"/>
          </a:bodyPr>
          <a:lstStyle/>
          <a:p>
            <a:pPr>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B.S.C </a:t>
            </a:r>
            <a:r>
              <a:rPr lang="en-US" dirty="0">
                <a:latin typeface="Calibri" panose="020F0502020204030204" pitchFamily="34" charset="0"/>
                <a:ea typeface="Calibri" panose="020F0502020204030204" pitchFamily="34" charset="0"/>
                <a:cs typeface="Times New Roman" panose="02020603050405020304" pitchFamily="18" charset="0"/>
              </a:rPr>
              <a:t>or </a:t>
            </a:r>
            <a:r>
              <a:rPr lang="en-US" dirty="0" err="1">
                <a:latin typeface="Calibri" panose="020F0502020204030204" pitchFamily="34" charset="0"/>
                <a:ea typeface="Calibri" panose="020F0502020204030204" pitchFamily="34" charset="0"/>
                <a:cs typeface="Times New Roman" panose="02020603050405020304" pitchFamily="18" charset="0"/>
              </a:rPr>
              <a:t>M.Sc</a:t>
            </a:r>
            <a:r>
              <a:rPr lang="en-US" dirty="0">
                <a:latin typeface="Calibri" panose="020F0502020204030204" pitchFamily="34" charset="0"/>
                <a:ea typeface="Calibri" panose="020F0502020204030204" pitchFamily="34" charset="0"/>
                <a:cs typeface="Times New Roman" panose="02020603050405020304" pitchFamily="18" charset="0"/>
              </a:rPr>
              <a:t> in Computer Science/Engineering or equivalent.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Proven </a:t>
            </a:r>
            <a:r>
              <a:rPr lang="en-US" dirty="0">
                <a:latin typeface="Calibri" panose="020F0502020204030204" pitchFamily="34" charset="0"/>
                <a:ea typeface="Calibri" panose="020F0502020204030204" pitchFamily="34" charset="0"/>
                <a:cs typeface="Times New Roman" panose="02020603050405020304" pitchFamily="18" charset="0"/>
              </a:rPr>
              <a:t>experience of leading a team of software Engineers including performance, development and disciplinary issues.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Must </a:t>
            </a:r>
            <a:r>
              <a:rPr lang="en-US" dirty="0">
                <a:latin typeface="Calibri" panose="020F0502020204030204" pitchFamily="34" charset="0"/>
                <a:ea typeface="Calibri" panose="020F0502020204030204" pitchFamily="34" charset="0"/>
                <a:cs typeface="Times New Roman" panose="02020603050405020304" pitchFamily="18" charset="0"/>
              </a:rPr>
              <a:t>have strong knowledge of any major programming language, like C/C++, C#, Java, PHP, Python, Ruby, JavaScript, etc.</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Must </a:t>
            </a:r>
            <a:r>
              <a:rPr lang="en-US" dirty="0">
                <a:latin typeface="Calibri" panose="020F0502020204030204" pitchFamily="34" charset="0"/>
                <a:ea typeface="Calibri" panose="020F0502020204030204" pitchFamily="34" charset="0"/>
                <a:cs typeface="Times New Roman" panose="02020603050405020304" pitchFamily="18" charset="0"/>
              </a:rPr>
              <a:t>be familiar with any relational database, like Microsoft SQL Server, MySQL, Oracle, etc.</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Must </a:t>
            </a:r>
            <a:r>
              <a:rPr lang="en-US" dirty="0">
                <a:latin typeface="Calibri" panose="020F0502020204030204" pitchFamily="34" charset="0"/>
                <a:ea typeface="Calibri" panose="020F0502020204030204" pitchFamily="34" charset="0"/>
                <a:cs typeface="Times New Roman" panose="02020603050405020304" pitchFamily="18" charset="0"/>
              </a:rPr>
              <a:t>have good knowledge of object oriented software development.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Must </a:t>
            </a:r>
            <a:r>
              <a:rPr lang="en-US" dirty="0">
                <a:latin typeface="Calibri" panose="020F0502020204030204" pitchFamily="34" charset="0"/>
                <a:ea typeface="Calibri" panose="020F0502020204030204" pitchFamily="34" charset="0"/>
                <a:cs typeface="Times New Roman" panose="02020603050405020304" pitchFamily="18" charset="0"/>
              </a:rPr>
              <a:t>have strong communication skills in English, both written and spoken.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Must </a:t>
            </a:r>
            <a:r>
              <a:rPr lang="en-US" dirty="0">
                <a:latin typeface="Calibri" panose="020F0502020204030204" pitchFamily="34" charset="0"/>
                <a:ea typeface="Calibri" panose="020F0502020204030204" pitchFamily="34" charset="0"/>
                <a:cs typeface="Times New Roman" panose="02020603050405020304" pitchFamily="18" charset="0"/>
              </a:rPr>
              <a:t>have very strong analysis and synthesis skills.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Must </a:t>
            </a:r>
            <a:r>
              <a:rPr lang="en-US" dirty="0">
                <a:latin typeface="Calibri" panose="020F0502020204030204" pitchFamily="34" charset="0"/>
                <a:ea typeface="Calibri" panose="020F0502020204030204" pitchFamily="34" charset="0"/>
                <a:cs typeface="Times New Roman" panose="02020603050405020304" pitchFamily="18" charset="0"/>
              </a:rPr>
              <a:t>be able to learn new technologies, tools, and techniques quickly and with </a:t>
            </a:r>
            <a:r>
              <a:rPr lang="en-US" dirty="0" err="1" smtClean="0">
                <a:latin typeface="Calibri" panose="020F0502020204030204" pitchFamily="34" charset="0"/>
                <a:ea typeface="Calibri" panose="020F0502020204030204" pitchFamily="34" charset="0"/>
                <a:cs typeface="Times New Roman" panose="02020603050405020304" pitchFamily="18" charset="0"/>
              </a:rPr>
              <a:t>minimam</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supervision</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966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3241" y="95003"/>
            <a:ext cx="7813964" cy="1568273"/>
          </a:xfrm>
        </p:spPr>
        <p:txBody>
          <a:bodyPr/>
          <a:lstStyle/>
          <a:p>
            <a:r>
              <a:rPr lang="en-US" dirty="0"/>
              <a:t>Advantages of Company</a:t>
            </a:r>
            <a:br>
              <a:rPr lang="en-US" dirty="0"/>
            </a:br>
            <a:endParaRPr lang="en-US" dirty="0"/>
          </a:p>
        </p:txBody>
      </p:sp>
      <p:sp>
        <p:nvSpPr>
          <p:cNvPr id="3" name="Content Placeholder 2"/>
          <p:cNvSpPr>
            <a:spLocks noGrp="1"/>
          </p:cNvSpPr>
          <p:nvPr>
            <p:ph idx="1"/>
          </p:nvPr>
        </p:nvSpPr>
        <p:spPr>
          <a:xfrm>
            <a:off x="185769" y="1663276"/>
            <a:ext cx="11891435" cy="3615267"/>
          </a:xfrm>
        </p:spPr>
        <p:txBody>
          <a:bodyPr/>
          <a:lstStyle/>
          <a:p>
            <a:pPr marL="0" indent="0">
              <a:buNone/>
            </a:pPr>
            <a:r>
              <a:rPr lang="en-US" dirty="0"/>
              <a:t>Cue is what reminds us of the reward. Craving pushes us towards get the reward and our response makes us to achieve the reward. And we want the reward because we will either have satisfaction from it or we can learn something. And if anything is insufficient among these 4 steps, changing any habit won’t be possible properly.</a:t>
            </a:r>
            <a:endParaRPr lang="en-US" dirty="0"/>
          </a:p>
        </p:txBody>
      </p:sp>
    </p:spTree>
    <p:extLst>
      <p:ext uri="{BB962C8B-B14F-4D97-AF65-F5344CB8AC3E}">
        <p14:creationId xmlns:p14="http://schemas.microsoft.com/office/powerpoint/2010/main" val="19653187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165</TotalTime>
  <Words>517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Muli</vt:lpstr>
      <vt:lpstr>Times New Roman</vt:lpstr>
      <vt:lpstr>Wingdings</vt:lpstr>
      <vt:lpstr>Wingdings 3</vt:lpstr>
      <vt:lpstr>Slice</vt:lpstr>
      <vt:lpstr>State university  of Bangladesh</vt:lpstr>
      <vt:lpstr>                            Outline </vt:lpstr>
      <vt:lpstr>                                                                  Abstract </vt:lpstr>
      <vt:lpstr>Works for KAZ-Software Company </vt:lpstr>
      <vt:lpstr>Types of Company  </vt:lpstr>
      <vt:lpstr>Main objective of this Company </vt:lpstr>
      <vt:lpstr>Departments and Clients area of that Company </vt:lpstr>
      <vt:lpstr>Requirements of Candidate </vt:lpstr>
      <vt:lpstr>Advantages of Company </vt:lpstr>
      <vt:lpstr>Disadvantages of Company</vt:lpstr>
      <vt:lpstr>                     T H A N K -- Y O 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university of bangladsh</dc:title>
  <dc:creator>USER</dc:creator>
  <cp:lastModifiedBy>USER</cp:lastModifiedBy>
  <cp:revision>15</cp:revision>
  <dcterms:created xsi:type="dcterms:W3CDTF">2021-09-15T17:20:07Z</dcterms:created>
  <dcterms:modified xsi:type="dcterms:W3CDTF">2021-09-15T20:05:39Z</dcterms:modified>
</cp:coreProperties>
</file>