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26-Jul-21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26-Jul-21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26-Jul-21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26-Jul-21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26-Jul-21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26-Jul-21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26-Jul-21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26-Jul-21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26-Jul-21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26-Jul-21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26-Jul-21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26-Jul-21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26-Jul-21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26-Jul-21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26-Jul-21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26-Jul-21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26-Jul-21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26-Jul-21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4514" y="1805054"/>
            <a:ext cx="6228010" cy="843149"/>
          </a:xfrm>
        </p:spPr>
        <p:txBody>
          <a:bodyPr/>
          <a:lstStyle/>
          <a:p>
            <a:r>
              <a:rPr lang="en-US" sz="4400" dirty="0" smtClean="0">
                <a:solidFill>
                  <a:srgbClr val="00B0F0"/>
                </a:solidFill>
              </a:rPr>
              <a:t>STATE UNIVERSITY OF </a:t>
            </a:r>
            <a:br>
              <a:rPr lang="en-US" sz="4400" dirty="0" smtClean="0">
                <a:solidFill>
                  <a:srgbClr val="00B0F0"/>
                </a:solidFill>
              </a:rPr>
            </a:b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smtClean="0">
                <a:solidFill>
                  <a:srgbClr val="00B0F0"/>
                </a:solidFill>
              </a:rPr>
              <a:t>           BANGLADESH</a:t>
            </a:r>
            <a:endParaRPr lang="en-US" sz="44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1841" y="3158837"/>
            <a:ext cx="9877223" cy="3135085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ToPIC </a:t>
            </a:r>
            <a:r>
              <a:rPr lang="en-US" sz="1600" smtClean="0">
                <a:solidFill>
                  <a:srgbClr val="00B0F0"/>
                </a:solidFill>
              </a:rPr>
              <a:t>: C-program quiz </a:t>
            </a:r>
            <a:r>
              <a:rPr lang="en-US" sz="1600" dirty="0" smtClean="0">
                <a:solidFill>
                  <a:srgbClr val="00B0F0"/>
                </a:solidFill>
              </a:rPr>
              <a:t>game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r>
              <a:rPr lang="en-US" sz="2000" dirty="0" smtClean="0">
                <a:solidFill>
                  <a:srgbClr val="00B0F0"/>
                </a:solidFill>
              </a:rPr>
              <a:t>sUbmitted to</a:t>
            </a:r>
            <a:r>
              <a:rPr lang="en-US" sz="1600" dirty="0" smtClean="0">
                <a:solidFill>
                  <a:srgbClr val="00B0F0"/>
                </a:solidFill>
              </a:rPr>
              <a:t> : khan md. Hasib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                                                                                 </a:t>
            </a:r>
            <a:r>
              <a:rPr lang="en-US" sz="2400" dirty="0" smtClean="0">
                <a:solidFill>
                  <a:srgbClr val="00B0F0"/>
                </a:solidFill>
              </a:rPr>
              <a:t> Submitted by : Anupam Ghosh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                                                                          id : Ug02-40-15-021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43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Features of Quiz Game</a:t>
            </a:r>
          </a:p>
          <a:p>
            <a:r>
              <a:rPr lang="en-US" dirty="0" smtClean="0"/>
              <a:t>Programing language</a:t>
            </a:r>
          </a:p>
          <a:p>
            <a:r>
              <a:rPr lang="en-US" dirty="0" smtClean="0"/>
              <a:t>Advantage of Quiz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1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‘MCQ Quiz Application’ project will be developed</a:t>
            </a:r>
          </a:p>
          <a:p>
            <a:r>
              <a:rPr lang="en-US" dirty="0"/>
              <a:t>to overcome the time consuming problem of manual system.</a:t>
            </a:r>
          </a:p>
          <a:p>
            <a:r>
              <a:rPr lang="en-US" dirty="0"/>
              <a:t>Apart from that in current system, checking the answer sheets</a:t>
            </a:r>
          </a:p>
          <a:p>
            <a:r>
              <a:rPr lang="en-US" dirty="0"/>
              <a:t>after taking test, waste the examiners time, so this application</a:t>
            </a:r>
          </a:p>
          <a:p>
            <a:r>
              <a:rPr lang="en-US" dirty="0"/>
              <a:t>will check the correct answer and save the examiner time and</a:t>
            </a:r>
          </a:p>
          <a:p>
            <a:r>
              <a:rPr lang="en-US" dirty="0"/>
              <a:t>carry the examination in an effective manner. The users which</a:t>
            </a:r>
          </a:p>
          <a:p>
            <a:r>
              <a:rPr lang="en-US" dirty="0"/>
              <a:t>are use this system don’t need to high computing knowledge</a:t>
            </a:r>
          </a:p>
          <a:p>
            <a:r>
              <a:rPr lang="en-US" dirty="0"/>
              <a:t>and also system will inform them while entering invalid </a:t>
            </a:r>
            <a:r>
              <a:rPr lang="en-US" dirty="0" smtClean="0"/>
              <a:t>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9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510" y="2484747"/>
            <a:ext cx="9766857" cy="43732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main objective of the project MCQ Quiz </a:t>
            </a:r>
            <a:r>
              <a:rPr lang="en-US" dirty="0" smtClean="0"/>
              <a:t>Application.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manage the details of students, examinations, </a:t>
            </a:r>
            <a:r>
              <a:rPr lang="en-US" dirty="0" smtClean="0"/>
              <a:t>marks.in the courses </a:t>
            </a:r>
            <a:r>
              <a:rPr lang="en-US" dirty="0"/>
              <a:t>and papers. </a:t>
            </a:r>
          </a:p>
          <a:p>
            <a:r>
              <a:rPr lang="en-US" dirty="0" smtClean="0"/>
              <a:t>The </a:t>
            </a:r>
            <a:r>
              <a:rPr lang="en-US" dirty="0"/>
              <a:t>project is totally at </a:t>
            </a:r>
            <a:r>
              <a:rPr lang="en-US" dirty="0" smtClean="0"/>
              <a:t>administrative.</a:t>
            </a:r>
            <a:endParaRPr lang="en-US" dirty="0"/>
          </a:p>
          <a:p>
            <a:r>
              <a:rPr lang="en-US" dirty="0" smtClean="0"/>
              <a:t>The end </a:t>
            </a:r>
            <a:r>
              <a:rPr lang="en-US" dirty="0"/>
              <a:t>and thus only the administrator is granted the access. </a:t>
            </a:r>
          </a:p>
          <a:p>
            <a:r>
              <a:rPr lang="en-US" dirty="0" smtClean="0"/>
              <a:t>The purpose </a:t>
            </a:r>
            <a:r>
              <a:rPr lang="en-US" dirty="0"/>
              <a:t>of the project is to build an application to </a:t>
            </a:r>
            <a:r>
              <a:rPr lang="en-US" dirty="0" smtClean="0"/>
              <a:t>reduce.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manual work for managing the MCQ quiz and we will</a:t>
            </a:r>
          </a:p>
          <a:p>
            <a:r>
              <a:rPr lang="en-US" dirty="0"/>
              <a:t>F</a:t>
            </a:r>
            <a:r>
              <a:rPr lang="en-US" dirty="0" smtClean="0"/>
              <a:t>ollow </a:t>
            </a:r>
            <a:r>
              <a:rPr lang="en-US" dirty="0"/>
              <a:t>to achieve these objectives in this project. </a:t>
            </a:r>
          </a:p>
          <a:p>
            <a:r>
              <a:rPr lang="en-US" dirty="0" smtClean="0"/>
              <a:t>To create an </a:t>
            </a:r>
            <a:r>
              <a:rPr lang="en-US" dirty="0"/>
              <a:t>appropriate platform for best managing of MCQ </a:t>
            </a:r>
            <a:r>
              <a:rPr lang="en-US" dirty="0" smtClean="0"/>
              <a:t>test.</a:t>
            </a:r>
            <a:endParaRPr lang="en-US" dirty="0"/>
          </a:p>
          <a:p>
            <a:r>
              <a:rPr lang="en-US" dirty="0" smtClean="0"/>
              <a:t>To overcome </a:t>
            </a:r>
            <a:r>
              <a:rPr lang="en-US" dirty="0"/>
              <a:t>the time consuming issues and taking MCQ </a:t>
            </a:r>
            <a:r>
              <a:rPr lang="en-US" dirty="0" smtClean="0"/>
              <a:t>tests.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release the marks of the test taker as soon as </a:t>
            </a:r>
            <a:r>
              <a:rPr lang="en-US" dirty="0" smtClean="0"/>
              <a:t>possible. </a:t>
            </a:r>
          </a:p>
          <a:p>
            <a:r>
              <a:rPr lang="en-US" dirty="0"/>
              <a:t>To manage the information of different </a:t>
            </a:r>
            <a:r>
              <a:rPr lang="en-US" dirty="0" smtClean="0"/>
              <a:t>tests.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6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700" y="2505693"/>
            <a:ext cx="11203300" cy="4476997"/>
          </a:xfrm>
        </p:spPr>
        <p:txBody>
          <a:bodyPr>
            <a:normAutofit/>
          </a:bodyPr>
          <a:lstStyle/>
          <a:p>
            <a:r>
              <a:rPr lang="en-US" dirty="0"/>
              <a:t>The methodology of developing of project will be a </a:t>
            </a:r>
            <a:r>
              <a:rPr lang="en-US" dirty="0" smtClean="0"/>
              <a:t>step-by-step </a:t>
            </a:r>
            <a:r>
              <a:rPr lang="en-US" dirty="0"/>
              <a:t>sequence to </a:t>
            </a:r>
            <a:r>
              <a:rPr lang="en-US" dirty="0" smtClean="0"/>
              <a:t>design.</a:t>
            </a:r>
          </a:p>
          <a:p>
            <a:r>
              <a:rPr lang="en-US" dirty="0"/>
              <a:t>In software engineering this methodology called ‘waterfall </a:t>
            </a:r>
          </a:p>
          <a:p>
            <a:r>
              <a:rPr lang="en-US" dirty="0" smtClean="0"/>
              <a:t>The model</a:t>
            </a:r>
            <a:r>
              <a:rPr lang="en-US" dirty="0"/>
              <a:t>’ which one portion of work follows after another in a linear sequence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Following steps will be followed </a:t>
            </a:r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en-US" dirty="0" smtClean="0"/>
              <a:t>methodology:</a:t>
            </a:r>
          </a:p>
          <a:p>
            <a:r>
              <a:rPr lang="en-US" dirty="0" smtClean="0"/>
              <a:t>- Initiation </a:t>
            </a:r>
            <a:r>
              <a:rPr lang="en-US" dirty="0"/>
              <a:t>(Requirement Specification); </a:t>
            </a:r>
          </a:p>
          <a:p>
            <a:r>
              <a:rPr lang="en-US" dirty="0"/>
              <a:t>- Planning and design; </a:t>
            </a:r>
          </a:p>
          <a:p>
            <a:r>
              <a:rPr lang="en-US" dirty="0"/>
              <a:t>- Execution (construction and coding); </a:t>
            </a:r>
          </a:p>
          <a:p>
            <a:r>
              <a:rPr lang="en-US" dirty="0"/>
              <a:t>- Validation (Testing); </a:t>
            </a:r>
          </a:p>
          <a:p>
            <a:r>
              <a:rPr lang="en-US" dirty="0"/>
              <a:t>- Closure (Installation and Maintenance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0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26275"/>
            <a:ext cx="2793159" cy="1969325"/>
          </a:xfrm>
        </p:spPr>
        <p:txBody>
          <a:bodyPr/>
          <a:lstStyle/>
          <a:p>
            <a:r>
              <a:rPr lang="en-US" dirty="0"/>
              <a:t> Following steps will be followed in this methodology: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278" y="1282535"/>
            <a:ext cx="6175169" cy="412073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- Initiation (Requirement Specification); </a:t>
            </a:r>
          </a:p>
          <a:p>
            <a:r>
              <a:rPr lang="en-US" dirty="0"/>
              <a:t>- Planning and design; </a:t>
            </a:r>
          </a:p>
          <a:p>
            <a:r>
              <a:rPr lang="en-US" dirty="0"/>
              <a:t>- Execution (construction and coding); </a:t>
            </a:r>
          </a:p>
          <a:p>
            <a:r>
              <a:rPr lang="en-US" dirty="0"/>
              <a:t>- Validation (Testing); </a:t>
            </a:r>
          </a:p>
          <a:p>
            <a:r>
              <a:rPr lang="en-US" dirty="0"/>
              <a:t>- Closure (Installation and Maintenance).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2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317" y="617517"/>
            <a:ext cx="8725317" cy="944361"/>
          </a:xfrm>
        </p:spPr>
        <p:txBody>
          <a:bodyPr/>
          <a:lstStyle/>
          <a:p>
            <a:r>
              <a:rPr lang="en-US" dirty="0"/>
              <a:t>Features of Quiz Game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design is the key for Quiz Games. </a:t>
            </a:r>
          </a:p>
          <a:p>
            <a:r>
              <a:rPr lang="en-US" dirty="0"/>
              <a:t>Mobile capabilities should be top-notch. </a:t>
            </a:r>
          </a:p>
          <a:p>
            <a:r>
              <a:rPr lang="en-US" dirty="0"/>
              <a:t>Have interesting questions. </a:t>
            </a:r>
          </a:p>
          <a:p>
            <a:r>
              <a:rPr lang="en-US" dirty="0"/>
              <a:t>Giving users an option to reach out. </a:t>
            </a:r>
            <a:endParaRPr lang="en-US" dirty="0" smtClean="0"/>
          </a:p>
          <a:p>
            <a:r>
              <a:rPr lang="en-US" dirty="0" smtClean="0"/>
              <a:t>Submit Option.</a:t>
            </a:r>
          </a:p>
          <a:p>
            <a:r>
              <a:rPr lang="en-US" dirty="0" smtClean="0"/>
              <a:t>Show the Correct and Incorrect Answer.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68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198</TotalTime>
  <Words>412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 Boardroom</vt:lpstr>
      <vt:lpstr>STATE UNIVERSITY OF              BANGLADESH</vt:lpstr>
      <vt:lpstr>outline</vt:lpstr>
      <vt:lpstr>Introduction</vt:lpstr>
      <vt:lpstr>Literature Review</vt:lpstr>
      <vt:lpstr>Methodology</vt:lpstr>
      <vt:lpstr> Following steps will be followed in this methodology: </vt:lpstr>
      <vt:lpstr>Features of Quiz Game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</dc:title>
  <dc:creator>USER</dc:creator>
  <cp:lastModifiedBy>USER</cp:lastModifiedBy>
  <cp:revision>19</cp:revision>
  <dcterms:created xsi:type="dcterms:W3CDTF">2021-07-25T18:21:09Z</dcterms:created>
  <dcterms:modified xsi:type="dcterms:W3CDTF">2021-07-26T06:09:54Z</dcterms:modified>
</cp:coreProperties>
</file>