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9" r:id="rId4"/>
    <p:sldId id="265" r:id="rId5"/>
    <p:sldId id="258" r:id="rId6"/>
    <p:sldId id="271" r:id="rId7"/>
    <p:sldId id="264" r:id="rId8"/>
    <p:sldId id="266" r:id="rId9"/>
    <p:sldId id="268" r:id="rId10"/>
    <p:sldId id="267" r:id="rId11"/>
    <p:sldId id="269" r:id="rId12"/>
    <p:sldId id="272" r:id="rId13"/>
    <p:sldId id="273" r:id="rId14"/>
    <p:sldId id="274" r:id="rId15"/>
    <p:sldId id="275" r:id="rId16"/>
    <p:sldId id="261" r:id="rId17"/>
    <p:sldId id="276" r:id="rId18"/>
    <p:sldId id="277" r:id="rId19"/>
    <p:sldId id="262" r:id="rId20"/>
    <p:sldId id="263"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74"/>
    <p:restoredTop sz="94658"/>
  </p:normalViewPr>
  <p:slideViewPr>
    <p:cSldViewPr snapToGrid="0">
      <p:cViewPr varScale="1">
        <p:scale>
          <a:sx n="78" d="100"/>
          <a:sy n="78" d="100"/>
        </p:scale>
        <p:origin x="6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97810A-7FE7-4E2C-AEA8-1D767E1D0438}"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F9C1BBFE-0B44-4DEC-9DF7-779ED13908BB}">
      <dgm:prSet/>
      <dgm:spPr/>
      <dgm:t>
        <a:bodyPr/>
        <a:lstStyle/>
        <a:p>
          <a:r>
            <a:rPr lang="en-GB" b="0" i="0" dirty="0"/>
            <a:t>Logistic Regression</a:t>
          </a:r>
          <a:endParaRPr lang="en-US" dirty="0"/>
        </a:p>
      </dgm:t>
    </dgm:pt>
    <dgm:pt modelId="{10DCDB24-A5F5-46CD-9632-84F57126E59A}" type="parTrans" cxnId="{647AE02C-29F6-43DA-AAFB-37F032FD6F9A}">
      <dgm:prSet/>
      <dgm:spPr/>
      <dgm:t>
        <a:bodyPr/>
        <a:lstStyle/>
        <a:p>
          <a:endParaRPr lang="en-US"/>
        </a:p>
      </dgm:t>
    </dgm:pt>
    <dgm:pt modelId="{2CD595FF-376F-4F36-A927-B3F7376E3FB8}" type="sibTrans" cxnId="{647AE02C-29F6-43DA-AAFB-37F032FD6F9A}">
      <dgm:prSet/>
      <dgm:spPr/>
      <dgm:t>
        <a:bodyPr/>
        <a:lstStyle/>
        <a:p>
          <a:endParaRPr lang="en-US"/>
        </a:p>
      </dgm:t>
    </dgm:pt>
    <dgm:pt modelId="{29C1C591-DD63-4C40-B489-5D0EA75E1724}">
      <dgm:prSet/>
      <dgm:spPr/>
      <dgm:t>
        <a:bodyPr/>
        <a:lstStyle/>
        <a:p>
          <a:r>
            <a:rPr lang="en-GB" b="0" i="0" dirty="0"/>
            <a:t>KNN Classifier</a:t>
          </a:r>
          <a:endParaRPr lang="en-US" dirty="0"/>
        </a:p>
      </dgm:t>
    </dgm:pt>
    <dgm:pt modelId="{0C8E16B1-E164-42E4-BBFE-86583567020E}" type="parTrans" cxnId="{DF015597-52E4-450B-9E66-808E2EB2FBC8}">
      <dgm:prSet/>
      <dgm:spPr/>
      <dgm:t>
        <a:bodyPr/>
        <a:lstStyle/>
        <a:p>
          <a:endParaRPr lang="en-US"/>
        </a:p>
      </dgm:t>
    </dgm:pt>
    <dgm:pt modelId="{E50D6FD7-330E-4627-8992-DF4DEE1E817C}" type="sibTrans" cxnId="{DF015597-52E4-450B-9E66-808E2EB2FBC8}">
      <dgm:prSet/>
      <dgm:spPr/>
      <dgm:t>
        <a:bodyPr/>
        <a:lstStyle/>
        <a:p>
          <a:endParaRPr lang="en-US"/>
        </a:p>
      </dgm:t>
    </dgm:pt>
    <dgm:pt modelId="{58622112-5BFE-45B2-9B7A-556287C7A431}">
      <dgm:prSet/>
      <dgm:spPr/>
      <dgm:t>
        <a:bodyPr/>
        <a:lstStyle/>
        <a:p>
          <a:r>
            <a:rPr lang="en-GB" b="0" i="0" dirty="0"/>
            <a:t>SVM Classifier</a:t>
          </a:r>
          <a:endParaRPr lang="en-US" dirty="0"/>
        </a:p>
      </dgm:t>
    </dgm:pt>
    <dgm:pt modelId="{8D8AFF4E-3AF0-4F58-95CD-1FA5027AEAC5}" type="parTrans" cxnId="{D3D9D65D-A6EC-49F7-8167-13C3F273DB36}">
      <dgm:prSet/>
      <dgm:spPr/>
      <dgm:t>
        <a:bodyPr/>
        <a:lstStyle/>
        <a:p>
          <a:endParaRPr lang="en-US"/>
        </a:p>
      </dgm:t>
    </dgm:pt>
    <dgm:pt modelId="{7E05B621-CA67-4092-ABAC-1FAC79554BA4}" type="sibTrans" cxnId="{D3D9D65D-A6EC-49F7-8167-13C3F273DB36}">
      <dgm:prSet/>
      <dgm:spPr/>
      <dgm:t>
        <a:bodyPr/>
        <a:lstStyle/>
        <a:p>
          <a:endParaRPr lang="en-US"/>
        </a:p>
      </dgm:t>
    </dgm:pt>
    <dgm:pt modelId="{204E0670-A9B5-4BDE-8CA8-693175E7DF6F}">
      <dgm:prSet/>
      <dgm:spPr/>
      <dgm:t>
        <a:bodyPr/>
        <a:lstStyle/>
        <a:p>
          <a:r>
            <a:rPr lang="en-GB" b="0" i="0" dirty="0"/>
            <a:t>Decision Tree Classifier</a:t>
          </a:r>
          <a:endParaRPr lang="en-US" dirty="0"/>
        </a:p>
      </dgm:t>
    </dgm:pt>
    <dgm:pt modelId="{DF8B7171-3D08-426A-8D51-790CA77AD919}" type="parTrans" cxnId="{612F151B-DE7C-4425-B953-E9F0B6CC3D64}">
      <dgm:prSet/>
      <dgm:spPr/>
      <dgm:t>
        <a:bodyPr/>
        <a:lstStyle/>
        <a:p>
          <a:endParaRPr lang="en-US"/>
        </a:p>
      </dgm:t>
    </dgm:pt>
    <dgm:pt modelId="{A0B776EA-B839-4CAC-A966-3DEE2EA79D01}" type="sibTrans" cxnId="{612F151B-DE7C-4425-B953-E9F0B6CC3D64}">
      <dgm:prSet/>
      <dgm:spPr/>
      <dgm:t>
        <a:bodyPr/>
        <a:lstStyle/>
        <a:p>
          <a:endParaRPr lang="en-US"/>
        </a:p>
      </dgm:t>
    </dgm:pt>
    <dgm:pt modelId="{72D4833B-32CE-444C-86D0-F245A381B594}" type="pres">
      <dgm:prSet presAssocID="{C697810A-7FE7-4E2C-AEA8-1D767E1D0438}" presName="cycle" presStyleCnt="0">
        <dgm:presLayoutVars>
          <dgm:dir/>
          <dgm:resizeHandles val="exact"/>
        </dgm:presLayoutVars>
      </dgm:prSet>
      <dgm:spPr/>
    </dgm:pt>
    <dgm:pt modelId="{D4ED3A5A-DF5A-BC4F-A78E-0F59B615A7DF}" type="pres">
      <dgm:prSet presAssocID="{F9C1BBFE-0B44-4DEC-9DF7-779ED13908BB}" presName="dummy" presStyleCnt="0"/>
      <dgm:spPr/>
    </dgm:pt>
    <dgm:pt modelId="{D41CCE9F-B701-7449-9AE1-F4B89AC14C8A}" type="pres">
      <dgm:prSet presAssocID="{F9C1BBFE-0B44-4DEC-9DF7-779ED13908BB}" presName="node" presStyleLbl="revTx" presStyleIdx="0" presStyleCnt="4">
        <dgm:presLayoutVars>
          <dgm:bulletEnabled val="1"/>
        </dgm:presLayoutVars>
      </dgm:prSet>
      <dgm:spPr/>
    </dgm:pt>
    <dgm:pt modelId="{6149303E-5481-F64F-9316-0181D907C4EA}" type="pres">
      <dgm:prSet presAssocID="{2CD595FF-376F-4F36-A927-B3F7376E3FB8}" presName="sibTrans" presStyleLbl="node1" presStyleIdx="0" presStyleCnt="4"/>
      <dgm:spPr/>
    </dgm:pt>
    <dgm:pt modelId="{67FB7757-F06C-CE4A-91EC-484BBA69AE8D}" type="pres">
      <dgm:prSet presAssocID="{29C1C591-DD63-4C40-B489-5D0EA75E1724}" presName="dummy" presStyleCnt="0"/>
      <dgm:spPr/>
    </dgm:pt>
    <dgm:pt modelId="{DE263B96-B1C1-C144-B8AC-4EA419F3FD48}" type="pres">
      <dgm:prSet presAssocID="{29C1C591-DD63-4C40-B489-5D0EA75E1724}" presName="node" presStyleLbl="revTx" presStyleIdx="1" presStyleCnt="4">
        <dgm:presLayoutVars>
          <dgm:bulletEnabled val="1"/>
        </dgm:presLayoutVars>
      </dgm:prSet>
      <dgm:spPr/>
    </dgm:pt>
    <dgm:pt modelId="{9A57A886-2467-7047-9F2E-BCA691570D81}" type="pres">
      <dgm:prSet presAssocID="{E50D6FD7-330E-4627-8992-DF4DEE1E817C}" presName="sibTrans" presStyleLbl="node1" presStyleIdx="1" presStyleCnt="4"/>
      <dgm:spPr/>
    </dgm:pt>
    <dgm:pt modelId="{B6B29D68-AAE8-4544-BAE9-CE718B557D2E}" type="pres">
      <dgm:prSet presAssocID="{58622112-5BFE-45B2-9B7A-556287C7A431}" presName="dummy" presStyleCnt="0"/>
      <dgm:spPr/>
    </dgm:pt>
    <dgm:pt modelId="{3F1B653A-6733-5B49-B725-C3AC648166B4}" type="pres">
      <dgm:prSet presAssocID="{58622112-5BFE-45B2-9B7A-556287C7A431}" presName="node" presStyleLbl="revTx" presStyleIdx="2" presStyleCnt="4">
        <dgm:presLayoutVars>
          <dgm:bulletEnabled val="1"/>
        </dgm:presLayoutVars>
      </dgm:prSet>
      <dgm:spPr/>
    </dgm:pt>
    <dgm:pt modelId="{D5E26ABB-0AE8-E244-B251-F5122126F051}" type="pres">
      <dgm:prSet presAssocID="{7E05B621-CA67-4092-ABAC-1FAC79554BA4}" presName="sibTrans" presStyleLbl="node1" presStyleIdx="2" presStyleCnt="4"/>
      <dgm:spPr/>
    </dgm:pt>
    <dgm:pt modelId="{29BCF3ED-8A65-854E-ADBD-DF9C6B7360F1}" type="pres">
      <dgm:prSet presAssocID="{204E0670-A9B5-4BDE-8CA8-693175E7DF6F}" presName="dummy" presStyleCnt="0"/>
      <dgm:spPr/>
    </dgm:pt>
    <dgm:pt modelId="{71D96B27-1A93-584B-A176-E95089AD8003}" type="pres">
      <dgm:prSet presAssocID="{204E0670-A9B5-4BDE-8CA8-693175E7DF6F}" presName="node" presStyleLbl="revTx" presStyleIdx="3" presStyleCnt="4">
        <dgm:presLayoutVars>
          <dgm:bulletEnabled val="1"/>
        </dgm:presLayoutVars>
      </dgm:prSet>
      <dgm:spPr/>
    </dgm:pt>
    <dgm:pt modelId="{32C38796-2CE2-DE4B-AA1D-899F8A1EECB7}" type="pres">
      <dgm:prSet presAssocID="{A0B776EA-B839-4CAC-A966-3DEE2EA79D01}" presName="sibTrans" presStyleLbl="node1" presStyleIdx="3" presStyleCnt="4"/>
      <dgm:spPr/>
    </dgm:pt>
  </dgm:ptLst>
  <dgm:cxnLst>
    <dgm:cxn modelId="{612F151B-DE7C-4425-B953-E9F0B6CC3D64}" srcId="{C697810A-7FE7-4E2C-AEA8-1D767E1D0438}" destId="{204E0670-A9B5-4BDE-8CA8-693175E7DF6F}" srcOrd="3" destOrd="0" parTransId="{DF8B7171-3D08-426A-8D51-790CA77AD919}" sibTransId="{A0B776EA-B839-4CAC-A966-3DEE2EA79D01}"/>
    <dgm:cxn modelId="{647AE02C-29F6-43DA-AAFB-37F032FD6F9A}" srcId="{C697810A-7FE7-4E2C-AEA8-1D767E1D0438}" destId="{F9C1BBFE-0B44-4DEC-9DF7-779ED13908BB}" srcOrd="0" destOrd="0" parTransId="{10DCDB24-A5F5-46CD-9632-84F57126E59A}" sibTransId="{2CD595FF-376F-4F36-A927-B3F7376E3FB8}"/>
    <dgm:cxn modelId="{3A469C3E-F104-3341-8604-A82B06DBE3DF}" type="presOf" srcId="{A0B776EA-B839-4CAC-A966-3DEE2EA79D01}" destId="{32C38796-2CE2-DE4B-AA1D-899F8A1EECB7}" srcOrd="0" destOrd="0" presId="urn:microsoft.com/office/officeart/2005/8/layout/cycle1"/>
    <dgm:cxn modelId="{9AEFA35D-6D87-A34B-9DDD-286E55ABAC98}" type="presOf" srcId="{2CD595FF-376F-4F36-A927-B3F7376E3FB8}" destId="{6149303E-5481-F64F-9316-0181D907C4EA}" srcOrd="0" destOrd="0" presId="urn:microsoft.com/office/officeart/2005/8/layout/cycle1"/>
    <dgm:cxn modelId="{D3D9D65D-A6EC-49F7-8167-13C3F273DB36}" srcId="{C697810A-7FE7-4E2C-AEA8-1D767E1D0438}" destId="{58622112-5BFE-45B2-9B7A-556287C7A431}" srcOrd="2" destOrd="0" parTransId="{8D8AFF4E-3AF0-4F58-95CD-1FA5027AEAC5}" sibTransId="{7E05B621-CA67-4092-ABAC-1FAC79554BA4}"/>
    <dgm:cxn modelId="{1688AC72-0324-7B4F-ACF4-33565A537DD3}" type="presOf" srcId="{C697810A-7FE7-4E2C-AEA8-1D767E1D0438}" destId="{72D4833B-32CE-444C-86D0-F245A381B594}" srcOrd="0" destOrd="0" presId="urn:microsoft.com/office/officeart/2005/8/layout/cycle1"/>
    <dgm:cxn modelId="{F0644986-0738-5246-A7C8-5959486B7621}" type="presOf" srcId="{58622112-5BFE-45B2-9B7A-556287C7A431}" destId="{3F1B653A-6733-5B49-B725-C3AC648166B4}" srcOrd="0" destOrd="0" presId="urn:microsoft.com/office/officeart/2005/8/layout/cycle1"/>
    <dgm:cxn modelId="{5A74B48E-61D3-F64E-9201-557277706237}" type="presOf" srcId="{E50D6FD7-330E-4627-8992-DF4DEE1E817C}" destId="{9A57A886-2467-7047-9F2E-BCA691570D81}" srcOrd="0" destOrd="0" presId="urn:microsoft.com/office/officeart/2005/8/layout/cycle1"/>
    <dgm:cxn modelId="{DF015597-52E4-450B-9E66-808E2EB2FBC8}" srcId="{C697810A-7FE7-4E2C-AEA8-1D767E1D0438}" destId="{29C1C591-DD63-4C40-B489-5D0EA75E1724}" srcOrd="1" destOrd="0" parTransId="{0C8E16B1-E164-42E4-BBFE-86583567020E}" sibTransId="{E50D6FD7-330E-4627-8992-DF4DEE1E817C}"/>
    <dgm:cxn modelId="{88B1FDA2-747D-154B-A80E-508B87A4C8C3}" type="presOf" srcId="{7E05B621-CA67-4092-ABAC-1FAC79554BA4}" destId="{D5E26ABB-0AE8-E244-B251-F5122126F051}" srcOrd="0" destOrd="0" presId="urn:microsoft.com/office/officeart/2005/8/layout/cycle1"/>
    <dgm:cxn modelId="{3EC537A9-612A-204D-B1F9-ED6A8F0080D1}" type="presOf" srcId="{29C1C591-DD63-4C40-B489-5D0EA75E1724}" destId="{DE263B96-B1C1-C144-B8AC-4EA419F3FD48}" srcOrd="0" destOrd="0" presId="urn:microsoft.com/office/officeart/2005/8/layout/cycle1"/>
    <dgm:cxn modelId="{4482DAAD-8772-E448-9983-82A75D81184E}" type="presOf" srcId="{204E0670-A9B5-4BDE-8CA8-693175E7DF6F}" destId="{71D96B27-1A93-584B-A176-E95089AD8003}" srcOrd="0" destOrd="0" presId="urn:microsoft.com/office/officeart/2005/8/layout/cycle1"/>
    <dgm:cxn modelId="{9BB99CC1-FDF5-BD4B-81A3-31BE9781600E}" type="presOf" srcId="{F9C1BBFE-0B44-4DEC-9DF7-779ED13908BB}" destId="{D41CCE9F-B701-7449-9AE1-F4B89AC14C8A}" srcOrd="0" destOrd="0" presId="urn:microsoft.com/office/officeart/2005/8/layout/cycle1"/>
    <dgm:cxn modelId="{D5C9C0C9-97AC-CC48-9F49-38B64F677153}" type="presParOf" srcId="{72D4833B-32CE-444C-86D0-F245A381B594}" destId="{D4ED3A5A-DF5A-BC4F-A78E-0F59B615A7DF}" srcOrd="0" destOrd="0" presId="urn:microsoft.com/office/officeart/2005/8/layout/cycle1"/>
    <dgm:cxn modelId="{F2339232-54BE-BB47-89C7-DD96B81E30C2}" type="presParOf" srcId="{72D4833B-32CE-444C-86D0-F245A381B594}" destId="{D41CCE9F-B701-7449-9AE1-F4B89AC14C8A}" srcOrd="1" destOrd="0" presId="urn:microsoft.com/office/officeart/2005/8/layout/cycle1"/>
    <dgm:cxn modelId="{618AAEBF-1087-6845-ACD5-35E87A4F5DBF}" type="presParOf" srcId="{72D4833B-32CE-444C-86D0-F245A381B594}" destId="{6149303E-5481-F64F-9316-0181D907C4EA}" srcOrd="2" destOrd="0" presId="urn:microsoft.com/office/officeart/2005/8/layout/cycle1"/>
    <dgm:cxn modelId="{FD89E6F0-62DC-CA4B-B59A-DF37F8423668}" type="presParOf" srcId="{72D4833B-32CE-444C-86D0-F245A381B594}" destId="{67FB7757-F06C-CE4A-91EC-484BBA69AE8D}" srcOrd="3" destOrd="0" presId="urn:microsoft.com/office/officeart/2005/8/layout/cycle1"/>
    <dgm:cxn modelId="{299E3D58-65A3-614F-AB17-55227AC8244C}" type="presParOf" srcId="{72D4833B-32CE-444C-86D0-F245A381B594}" destId="{DE263B96-B1C1-C144-B8AC-4EA419F3FD48}" srcOrd="4" destOrd="0" presId="urn:microsoft.com/office/officeart/2005/8/layout/cycle1"/>
    <dgm:cxn modelId="{B07257B8-8F6F-BE4E-ACF3-4B19D0C834CA}" type="presParOf" srcId="{72D4833B-32CE-444C-86D0-F245A381B594}" destId="{9A57A886-2467-7047-9F2E-BCA691570D81}" srcOrd="5" destOrd="0" presId="urn:microsoft.com/office/officeart/2005/8/layout/cycle1"/>
    <dgm:cxn modelId="{0D7CF0EE-E2F5-3C45-A9CB-4B5464C6B5AB}" type="presParOf" srcId="{72D4833B-32CE-444C-86D0-F245A381B594}" destId="{B6B29D68-AAE8-4544-BAE9-CE718B557D2E}" srcOrd="6" destOrd="0" presId="urn:microsoft.com/office/officeart/2005/8/layout/cycle1"/>
    <dgm:cxn modelId="{8ADC2A4A-6349-F345-8E66-EE2549682B75}" type="presParOf" srcId="{72D4833B-32CE-444C-86D0-F245A381B594}" destId="{3F1B653A-6733-5B49-B725-C3AC648166B4}" srcOrd="7" destOrd="0" presId="urn:microsoft.com/office/officeart/2005/8/layout/cycle1"/>
    <dgm:cxn modelId="{D6FCBB6E-F21F-5F47-89C7-5D83DCDEF264}" type="presParOf" srcId="{72D4833B-32CE-444C-86D0-F245A381B594}" destId="{D5E26ABB-0AE8-E244-B251-F5122126F051}" srcOrd="8" destOrd="0" presId="urn:microsoft.com/office/officeart/2005/8/layout/cycle1"/>
    <dgm:cxn modelId="{598E61AD-DD3A-4B43-ABEB-7284AB091830}" type="presParOf" srcId="{72D4833B-32CE-444C-86D0-F245A381B594}" destId="{29BCF3ED-8A65-854E-ADBD-DF9C6B7360F1}" srcOrd="9" destOrd="0" presId="urn:microsoft.com/office/officeart/2005/8/layout/cycle1"/>
    <dgm:cxn modelId="{2FF336EA-C4A3-CA4A-93E9-B026167DFA45}" type="presParOf" srcId="{72D4833B-32CE-444C-86D0-F245A381B594}" destId="{71D96B27-1A93-584B-A176-E95089AD8003}" srcOrd="10" destOrd="0" presId="urn:microsoft.com/office/officeart/2005/8/layout/cycle1"/>
    <dgm:cxn modelId="{F4CF4CDD-2E12-4241-8F57-FE1A1AB8364F}" type="presParOf" srcId="{72D4833B-32CE-444C-86D0-F245A381B594}" destId="{32C38796-2CE2-DE4B-AA1D-899F8A1EECB7}" srcOrd="11"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1CCE9F-B701-7449-9AE1-F4B89AC14C8A}">
      <dsp:nvSpPr>
        <dsp:cNvPr id="0" name=""/>
        <dsp:cNvSpPr/>
      </dsp:nvSpPr>
      <dsp:spPr>
        <a:xfrm>
          <a:off x="5411441" y="91210"/>
          <a:ext cx="1451492" cy="1451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GB" sz="2400" b="0" i="0" kern="1200" dirty="0"/>
            <a:t>Logistic Regression</a:t>
          </a:r>
          <a:endParaRPr lang="en-US" sz="2400" kern="1200" dirty="0"/>
        </a:p>
      </dsp:txBody>
      <dsp:txXfrm>
        <a:off x="5411441" y="91210"/>
        <a:ext cx="1451492" cy="1451492"/>
      </dsp:txXfrm>
    </dsp:sp>
    <dsp:sp modelId="{6149303E-5481-F64F-9316-0181D907C4EA}">
      <dsp:nvSpPr>
        <dsp:cNvPr id="0" name=""/>
        <dsp:cNvSpPr/>
      </dsp:nvSpPr>
      <dsp:spPr>
        <a:xfrm>
          <a:off x="2856701" y="95"/>
          <a:ext cx="4097347" cy="4097347"/>
        </a:xfrm>
        <a:prstGeom prst="circularArrow">
          <a:avLst>
            <a:gd name="adj1" fmla="val 6908"/>
            <a:gd name="adj2" fmla="val 465816"/>
            <a:gd name="adj3" fmla="val 547461"/>
            <a:gd name="adj4" fmla="val 20586723"/>
            <a:gd name="adj5" fmla="val 805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263B96-B1C1-C144-B8AC-4EA419F3FD48}">
      <dsp:nvSpPr>
        <dsp:cNvPr id="0" name=""/>
        <dsp:cNvSpPr/>
      </dsp:nvSpPr>
      <dsp:spPr>
        <a:xfrm>
          <a:off x="5411441" y="2554835"/>
          <a:ext cx="1451492" cy="1451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GB" sz="2400" b="0" i="0" kern="1200" dirty="0"/>
            <a:t>KNN Classifier</a:t>
          </a:r>
          <a:endParaRPr lang="en-US" sz="2400" kern="1200" dirty="0"/>
        </a:p>
      </dsp:txBody>
      <dsp:txXfrm>
        <a:off x="5411441" y="2554835"/>
        <a:ext cx="1451492" cy="1451492"/>
      </dsp:txXfrm>
    </dsp:sp>
    <dsp:sp modelId="{9A57A886-2467-7047-9F2E-BCA691570D81}">
      <dsp:nvSpPr>
        <dsp:cNvPr id="0" name=""/>
        <dsp:cNvSpPr/>
      </dsp:nvSpPr>
      <dsp:spPr>
        <a:xfrm>
          <a:off x="2856701" y="95"/>
          <a:ext cx="4097347" cy="4097347"/>
        </a:xfrm>
        <a:prstGeom prst="circularArrow">
          <a:avLst>
            <a:gd name="adj1" fmla="val 6908"/>
            <a:gd name="adj2" fmla="val 465816"/>
            <a:gd name="adj3" fmla="val 5947461"/>
            <a:gd name="adj4" fmla="val 4386723"/>
            <a:gd name="adj5" fmla="val 805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1B653A-6733-5B49-B725-C3AC648166B4}">
      <dsp:nvSpPr>
        <dsp:cNvPr id="0" name=""/>
        <dsp:cNvSpPr/>
      </dsp:nvSpPr>
      <dsp:spPr>
        <a:xfrm>
          <a:off x="2947816" y="2554835"/>
          <a:ext cx="1451492" cy="1451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GB" sz="2400" b="0" i="0" kern="1200" dirty="0"/>
            <a:t>SVM Classifier</a:t>
          </a:r>
          <a:endParaRPr lang="en-US" sz="2400" kern="1200" dirty="0"/>
        </a:p>
      </dsp:txBody>
      <dsp:txXfrm>
        <a:off x="2947816" y="2554835"/>
        <a:ext cx="1451492" cy="1451492"/>
      </dsp:txXfrm>
    </dsp:sp>
    <dsp:sp modelId="{D5E26ABB-0AE8-E244-B251-F5122126F051}">
      <dsp:nvSpPr>
        <dsp:cNvPr id="0" name=""/>
        <dsp:cNvSpPr/>
      </dsp:nvSpPr>
      <dsp:spPr>
        <a:xfrm>
          <a:off x="2856701" y="95"/>
          <a:ext cx="4097347" cy="4097347"/>
        </a:xfrm>
        <a:prstGeom prst="circularArrow">
          <a:avLst>
            <a:gd name="adj1" fmla="val 6908"/>
            <a:gd name="adj2" fmla="val 465816"/>
            <a:gd name="adj3" fmla="val 11347461"/>
            <a:gd name="adj4" fmla="val 9786723"/>
            <a:gd name="adj5" fmla="val 805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D96B27-1A93-584B-A176-E95089AD8003}">
      <dsp:nvSpPr>
        <dsp:cNvPr id="0" name=""/>
        <dsp:cNvSpPr/>
      </dsp:nvSpPr>
      <dsp:spPr>
        <a:xfrm>
          <a:off x="2947816" y="91210"/>
          <a:ext cx="1451492" cy="1451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GB" sz="2400" b="0" i="0" kern="1200" dirty="0"/>
            <a:t>Decision Tree Classifier</a:t>
          </a:r>
          <a:endParaRPr lang="en-US" sz="2400" kern="1200" dirty="0"/>
        </a:p>
      </dsp:txBody>
      <dsp:txXfrm>
        <a:off x="2947816" y="91210"/>
        <a:ext cx="1451492" cy="1451492"/>
      </dsp:txXfrm>
    </dsp:sp>
    <dsp:sp modelId="{32C38796-2CE2-DE4B-AA1D-899F8A1EECB7}">
      <dsp:nvSpPr>
        <dsp:cNvPr id="0" name=""/>
        <dsp:cNvSpPr/>
      </dsp:nvSpPr>
      <dsp:spPr>
        <a:xfrm>
          <a:off x="2856701" y="95"/>
          <a:ext cx="4097347" cy="4097347"/>
        </a:xfrm>
        <a:prstGeom prst="circularArrow">
          <a:avLst>
            <a:gd name="adj1" fmla="val 6908"/>
            <a:gd name="adj2" fmla="val 465816"/>
            <a:gd name="adj3" fmla="val 16747461"/>
            <a:gd name="adj4" fmla="val 15186723"/>
            <a:gd name="adj5" fmla="val 805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December 10, 2024</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915824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December 10, 2024</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7941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December 10, 2024</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464418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December 10, 2024</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321759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December 10, 2024</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83212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December 10, 2024</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3289827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December 10, 2024</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03648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December 10, 2024</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61091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December 10, 2024</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777424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December 10, 2024</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203104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December 10, 2024</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846431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December 10, 2024</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3413933604"/>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14" r:id="rId7"/>
    <p:sldLayoutId id="2147483715" r:id="rId8"/>
    <p:sldLayoutId id="2147483716" r:id="rId9"/>
    <p:sldLayoutId id="2147483717" r:id="rId10"/>
    <p:sldLayoutId id="2147483724"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DA3C418-758E-4180-A5D0-8655D680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8C8EF06-5EC3-4883-AFAF-D74FF4655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135971" cy="687164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urful wavy concept">
            <a:extLst>
              <a:ext uri="{FF2B5EF4-FFF2-40B4-BE49-F238E27FC236}">
                <a16:creationId xmlns:a16="http://schemas.microsoft.com/office/drawing/2014/main" id="{DA7427B7-886D-A279-8EA7-7539A88FFB92}"/>
              </a:ext>
            </a:extLst>
          </p:cNvPr>
          <p:cNvPicPr>
            <a:picLocks noChangeAspect="1"/>
          </p:cNvPicPr>
          <p:nvPr/>
        </p:nvPicPr>
        <p:blipFill>
          <a:blip r:embed="rId2"/>
          <a:srcRect l="8030" r="8356" b="2"/>
          <a:stretch/>
        </p:blipFill>
        <p:spPr>
          <a:xfrm>
            <a:off x="3584196" y="-1"/>
            <a:ext cx="8607807" cy="6871647"/>
          </a:xfrm>
          <a:custGeom>
            <a:avLst/>
            <a:gdLst/>
            <a:ahLst/>
            <a:cxnLst/>
            <a:rect l="l" t="t" r="r" b="b"/>
            <a:pathLst>
              <a:path w="8607807" h="6858000">
                <a:moveTo>
                  <a:pt x="8607807" y="0"/>
                </a:moveTo>
                <a:lnTo>
                  <a:pt x="8607807" y="6858000"/>
                </a:lnTo>
                <a:lnTo>
                  <a:pt x="2049693" y="6858000"/>
                </a:lnTo>
                <a:lnTo>
                  <a:pt x="1546051" y="6858000"/>
                </a:lnTo>
                <a:lnTo>
                  <a:pt x="1535751" y="6815348"/>
                </a:lnTo>
                <a:cubicBezTo>
                  <a:pt x="1530460" y="6761684"/>
                  <a:pt x="1515370" y="6604898"/>
                  <a:pt x="1514301" y="6536022"/>
                </a:cubicBezTo>
                <a:cubicBezTo>
                  <a:pt x="1518045" y="6478504"/>
                  <a:pt x="1528503" y="6437797"/>
                  <a:pt x="1529339" y="6402088"/>
                </a:cubicBezTo>
                <a:cubicBezTo>
                  <a:pt x="1525062" y="6346650"/>
                  <a:pt x="1502062" y="6294623"/>
                  <a:pt x="1493941" y="6256398"/>
                </a:cubicBezTo>
                <a:cubicBezTo>
                  <a:pt x="1502669" y="6241770"/>
                  <a:pt x="1469920" y="6187857"/>
                  <a:pt x="1480613" y="6172741"/>
                </a:cubicBezTo>
                <a:cubicBezTo>
                  <a:pt x="1481020" y="6152279"/>
                  <a:pt x="1458164" y="6048753"/>
                  <a:pt x="1443364" y="6006407"/>
                </a:cubicBezTo>
                <a:cubicBezTo>
                  <a:pt x="1426694" y="5958900"/>
                  <a:pt x="1390307" y="5908317"/>
                  <a:pt x="1380584" y="5887691"/>
                </a:cubicBezTo>
                <a:cubicBezTo>
                  <a:pt x="1370860" y="5867065"/>
                  <a:pt x="1392244" y="5909118"/>
                  <a:pt x="1385023" y="5882650"/>
                </a:cubicBezTo>
                <a:cubicBezTo>
                  <a:pt x="1377800" y="5856181"/>
                  <a:pt x="1345702" y="5759038"/>
                  <a:pt x="1337254" y="5728879"/>
                </a:cubicBezTo>
                <a:cubicBezTo>
                  <a:pt x="1353956" y="5727462"/>
                  <a:pt x="1323673" y="5710676"/>
                  <a:pt x="1334321" y="5701696"/>
                </a:cubicBezTo>
                <a:cubicBezTo>
                  <a:pt x="1343675" y="5695367"/>
                  <a:pt x="1336672" y="5688797"/>
                  <a:pt x="1335877" y="5681564"/>
                </a:cubicBezTo>
                <a:cubicBezTo>
                  <a:pt x="1343201" y="5672524"/>
                  <a:pt x="1329617" y="5640839"/>
                  <a:pt x="1319978" y="5632219"/>
                </a:cubicBezTo>
                <a:cubicBezTo>
                  <a:pt x="1286551" y="5611011"/>
                  <a:pt x="1310947" y="5568721"/>
                  <a:pt x="1285321" y="5551224"/>
                </a:cubicBezTo>
                <a:cubicBezTo>
                  <a:pt x="1281540" y="5545203"/>
                  <a:pt x="1279983" y="5539432"/>
                  <a:pt x="1279815" y="5533855"/>
                </a:cubicBezTo>
                <a:lnTo>
                  <a:pt x="1282507" y="5518422"/>
                </a:lnTo>
                <a:lnTo>
                  <a:pt x="1289604" y="5514404"/>
                </a:lnTo>
                <a:lnTo>
                  <a:pt x="1287766" y="5504772"/>
                </a:lnTo>
                <a:lnTo>
                  <a:pt x="1288829" y="5502102"/>
                </a:lnTo>
                <a:cubicBezTo>
                  <a:pt x="1290896" y="5497007"/>
                  <a:pt x="1292688" y="5491968"/>
                  <a:pt x="1293373" y="5486914"/>
                </a:cubicBezTo>
                <a:cubicBezTo>
                  <a:pt x="1288690" y="5472938"/>
                  <a:pt x="1272696" y="5448436"/>
                  <a:pt x="1260736" y="5418245"/>
                </a:cubicBezTo>
                <a:cubicBezTo>
                  <a:pt x="1238579" y="5385699"/>
                  <a:pt x="1238884" y="5340972"/>
                  <a:pt x="1221610" y="5305770"/>
                </a:cubicBezTo>
                <a:lnTo>
                  <a:pt x="1216099" y="5298785"/>
                </a:lnTo>
                <a:lnTo>
                  <a:pt x="1217278" y="5268992"/>
                </a:lnTo>
                <a:cubicBezTo>
                  <a:pt x="1221588" y="5263843"/>
                  <a:pt x="1222716" y="5256480"/>
                  <a:pt x="1218469" y="5250149"/>
                </a:cubicBezTo>
                <a:lnTo>
                  <a:pt x="1206220" y="5142322"/>
                </a:lnTo>
                <a:cubicBezTo>
                  <a:pt x="1205294" y="5106716"/>
                  <a:pt x="1196908" y="5091595"/>
                  <a:pt x="1212921" y="5036513"/>
                </a:cubicBezTo>
                <a:cubicBezTo>
                  <a:pt x="1234138" y="4978012"/>
                  <a:pt x="1204801" y="4893378"/>
                  <a:pt x="1212183" y="4827738"/>
                </a:cubicBezTo>
                <a:cubicBezTo>
                  <a:pt x="1183151" y="4792886"/>
                  <a:pt x="1209228" y="4811487"/>
                  <a:pt x="1202048" y="4774693"/>
                </a:cubicBezTo>
                <a:cubicBezTo>
                  <a:pt x="1202483" y="4751423"/>
                  <a:pt x="1202919" y="4728152"/>
                  <a:pt x="1203354" y="4704882"/>
                </a:cubicBezTo>
                <a:lnTo>
                  <a:pt x="1201502" y="4691500"/>
                </a:lnTo>
                <a:lnTo>
                  <a:pt x="1194919" y="4687895"/>
                </a:lnTo>
                <a:lnTo>
                  <a:pt x="1187792" y="4667873"/>
                </a:lnTo>
                <a:cubicBezTo>
                  <a:pt x="1186060" y="4660351"/>
                  <a:pt x="1185291" y="4652220"/>
                  <a:pt x="1186080" y="4643189"/>
                </a:cubicBezTo>
                <a:cubicBezTo>
                  <a:pt x="1199189" y="4613276"/>
                  <a:pt x="1167081" y="4562691"/>
                  <a:pt x="1184722" y="4525834"/>
                </a:cubicBezTo>
                <a:cubicBezTo>
                  <a:pt x="1182407" y="4490142"/>
                  <a:pt x="1175424" y="4451369"/>
                  <a:pt x="1172188" y="4429037"/>
                </a:cubicBezTo>
                <a:cubicBezTo>
                  <a:pt x="1161331" y="4419671"/>
                  <a:pt x="1178123" y="4389539"/>
                  <a:pt x="1165306" y="4391841"/>
                </a:cubicBezTo>
                <a:cubicBezTo>
                  <a:pt x="1171061" y="4381101"/>
                  <a:pt x="1173552" y="4338138"/>
                  <a:pt x="1168602" y="4327040"/>
                </a:cubicBezTo>
                <a:lnTo>
                  <a:pt x="1178384" y="4271714"/>
                </a:lnTo>
                <a:lnTo>
                  <a:pt x="1177294" y="4266170"/>
                </a:lnTo>
                <a:cubicBezTo>
                  <a:pt x="1177138" y="4260404"/>
                  <a:pt x="1177520" y="4242660"/>
                  <a:pt x="1177448" y="4237120"/>
                </a:cubicBezTo>
                <a:cubicBezTo>
                  <a:pt x="1177252" y="4235726"/>
                  <a:pt x="1177058" y="4234331"/>
                  <a:pt x="1176863" y="4232937"/>
                </a:cubicBezTo>
                <a:lnTo>
                  <a:pt x="1162386" y="4198811"/>
                </a:lnTo>
                <a:cubicBezTo>
                  <a:pt x="1162950" y="4194190"/>
                  <a:pt x="1174655" y="4191224"/>
                  <a:pt x="1174343" y="4184054"/>
                </a:cubicBezTo>
                <a:lnTo>
                  <a:pt x="1160516" y="4155792"/>
                </a:lnTo>
                <a:lnTo>
                  <a:pt x="1161365" y="4150364"/>
                </a:lnTo>
                <a:lnTo>
                  <a:pt x="1144878" y="4068165"/>
                </a:lnTo>
                <a:lnTo>
                  <a:pt x="1123687" y="3997737"/>
                </a:lnTo>
                <a:lnTo>
                  <a:pt x="1096720" y="3746801"/>
                </a:lnTo>
                <a:cubicBezTo>
                  <a:pt x="1083618" y="3632695"/>
                  <a:pt x="1064313" y="3629437"/>
                  <a:pt x="1047682" y="3510652"/>
                </a:cubicBezTo>
                <a:cubicBezTo>
                  <a:pt x="1048550" y="3470281"/>
                  <a:pt x="1049418" y="3429910"/>
                  <a:pt x="1050285" y="3389539"/>
                </a:cubicBezTo>
                <a:lnTo>
                  <a:pt x="1030166" y="3314219"/>
                </a:lnTo>
                <a:lnTo>
                  <a:pt x="1034128" y="3253967"/>
                </a:lnTo>
                <a:lnTo>
                  <a:pt x="1007751" y="3192563"/>
                </a:lnTo>
                <a:cubicBezTo>
                  <a:pt x="1003323" y="3186732"/>
                  <a:pt x="1001150" y="3181063"/>
                  <a:pt x="1000384" y="3175520"/>
                </a:cubicBezTo>
                <a:cubicBezTo>
                  <a:pt x="1000734" y="3170366"/>
                  <a:pt x="1001085" y="3165212"/>
                  <a:pt x="1001435" y="3160058"/>
                </a:cubicBezTo>
                <a:lnTo>
                  <a:pt x="968918" y="3106456"/>
                </a:lnTo>
                <a:cubicBezTo>
                  <a:pt x="957125" y="3086347"/>
                  <a:pt x="955617" y="3059144"/>
                  <a:pt x="934483" y="3025607"/>
                </a:cubicBezTo>
                <a:cubicBezTo>
                  <a:pt x="914631" y="2991085"/>
                  <a:pt x="908933" y="2999692"/>
                  <a:pt x="879229" y="2942341"/>
                </a:cubicBezTo>
                <a:cubicBezTo>
                  <a:pt x="850845" y="2891400"/>
                  <a:pt x="820829" y="2801223"/>
                  <a:pt x="798666" y="2755714"/>
                </a:cubicBezTo>
                <a:cubicBezTo>
                  <a:pt x="773970" y="2709171"/>
                  <a:pt x="758278" y="2710053"/>
                  <a:pt x="746962" y="2689587"/>
                </a:cubicBezTo>
                <a:lnTo>
                  <a:pt x="712796" y="2609586"/>
                </a:lnTo>
                <a:lnTo>
                  <a:pt x="697701" y="2594856"/>
                </a:lnTo>
                <a:cubicBezTo>
                  <a:pt x="697743" y="2593626"/>
                  <a:pt x="697784" y="2592396"/>
                  <a:pt x="697823" y="2591165"/>
                </a:cubicBezTo>
                <a:lnTo>
                  <a:pt x="679645" y="2567493"/>
                </a:lnTo>
                <a:lnTo>
                  <a:pt x="680789" y="2566723"/>
                </a:lnTo>
                <a:cubicBezTo>
                  <a:pt x="682946" y="2564457"/>
                  <a:pt x="683757" y="2561765"/>
                  <a:pt x="681771" y="2558109"/>
                </a:cubicBezTo>
                <a:cubicBezTo>
                  <a:pt x="705290" y="2557210"/>
                  <a:pt x="688388" y="2553357"/>
                  <a:pt x="680456" y="2542663"/>
                </a:cubicBezTo>
                <a:cubicBezTo>
                  <a:pt x="679482" y="2529115"/>
                  <a:pt x="677183" y="2488664"/>
                  <a:pt x="675922" y="2476820"/>
                </a:cubicBezTo>
                <a:lnTo>
                  <a:pt x="672894" y="2471591"/>
                </a:lnTo>
                <a:lnTo>
                  <a:pt x="673143" y="2471379"/>
                </a:lnTo>
                <a:cubicBezTo>
                  <a:pt x="673152" y="2470017"/>
                  <a:pt x="672405" y="2468214"/>
                  <a:pt x="670567" y="2465654"/>
                </a:cubicBezTo>
                <a:lnTo>
                  <a:pt x="667369" y="2462052"/>
                </a:lnTo>
                <a:lnTo>
                  <a:pt x="661495" y="2451906"/>
                </a:lnTo>
                <a:cubicBezTo>
                  <a:pt x="661510" y="2450510"/>
                  <a:pt x="661525" y="2449113"/>
                  <a:pt x="661540" y="2447717"/>
                </a:cubicBezTo>
                <a:lnTo>
                  <a:pt x="664540" y="2445047"/>
                </a:lnTo>
                <a:lnTo>
                  <a:pt x="663581" y="2444265"/>
                </a:lnTo>
                <a:cubicBezTo>
                  <a:pt x="653014" y="2439598"/>
                  <a:pt x="642406" y="2441014"/>
                  <a:pt x="663129" y="2421760"/>
                </a:cubicBezTo>
                <a:cubicBezTo>
                  <a:pt x="643271" y="2409372"/>
                  <a:pt x="657229" y="2399993"/>
                  <a:pt x="650205" y="2375201"/>
                </a:cubicBezTo>
                <a:cubicBezTo>
                  <a:pt x="634911" y="2369643"/>
                  <a:pt x="634260" y="2360648"/>
                  <a:pt x="638008" y="2350147"/>
                </a:cubicBezTo>
                <a:cubicBezTo>
                  <a:pt x="621083" y="2329939"/>
                  <a:pt x="620949" y="2305558"/>
                  <a:pt x="609851" y="2279762"/>
                </a:cubicBezTo>
                <a:lnTo>
                  <a:pt x="585585" y="2151458"/>
                </a:lnTo>
                <a:lnTo>
                  <a:pt x="581391" y="2148616"/>
                </a:lnTo>
                <a:cubicBezTo>
                  <a:pt x="578821" y="2146496"/>
                  <a:pt x="577525" y="2144881"/>
                  <a:pt x="577083" y="2143541"/>
                </a:cubicBezTo>
                <a:lnTo>
                  <a:pt x="577251" y="2143279"/>
                </a:lnTo>
                <a:lnTo>
                  <a:pt x="546845" y="2081459"/>
                </a:lnTo>
                <a:cubicBezTo>
                  <a:pt x="538270" y="2069798"/>
                  <a:pt x="486356" y="1952009"/>
                  <a:pt x="470837" y="1927526"/>
                </a:cubicBezTo>
                <a:lnTo>
                  <a:pt x="428154" y="1653876"/>
                </a:lnTo>
                <a:lnTo>
                  <a:pt x="392797" y="1507176"/>
                </a:lnTo>
                <a:cubicBezTo>
                  <a:pt x="380165" y="1501458"/>
                  <a:pt x="369910" y="1448213"/>
                  <a:pt x="372847" y="1437646"/>
                </a:cubicBezTo>
                <a:cubicBezTo>
                  <a:pt x="369015" y="1430935"/>
                  <a:pt x="338503" y="1373479"/>
                  <a:pt x="344479" y="1364974"/>
                </a:cubicBezTo>
                <a:cubicBezTo>
                  <a:pt x="332264" y="1339484"/>
                  <a:pt x="321736" y="1307918"/>
                  <a:pt x="299558" y="1284709"/>
                </a:cubicBezTo>
                <a:cubicBezTo>
                  <a:pt x="277380" y="1261500"/>
                  <a:pt x="259203" y="1267387"/>
                  <a:pt x="243216" y="1246922"/>
                </a:cubicBezTo>
                <a:cubicBezTo>
                  <a:pt x="227230" y="1226457"/>
                  <a:pt x="218454" y="1164523"/>
                  <a:pt x="203639" y="1161920"/>
                </a:cubicBezTo>
                <a:cubicBezTo>
                  <a:pt x="192352" y="1142649"/>
                  <a:pt x="198158" y="1131546"/>
                  <a:pt x="169195" y="1085737"/>
                </a:cubicBezTo>
                <a:cubicBezTo>
                  <a:pt x="139228" y="1000958"/>
                  <a:pt x="140891" y="967704"/>
                  <a:pt x="98775" y="908263"/>
                </a:cubicBezTo>
                <a:cubicBezTo>
                  <a:pt x="45025" y="829417"/>
                  <a:pt x="34038" y="815844"/>
                  <a:pt x="43820" y="711217"/>
                </a:cubicBezTo>
                <a:cubicBezTo>
                  <a:pt x="34816" y="658186"/>
                  <a:pt x="43273" y="612368"/>
                  <a:pt x="44748" y="590072"/>
                </a:cubicBezTo>
                <a:lnTo>
                  <a:pt x="36767" y="545639"/>
                </a:lnTo>
                <a:cubicBezTo>
                  <a:pt x="36093" y="527311"/>
                  <a:pt x="35418" y="508983"/>
                  <a:pt x="34744" y="490655"/>
                </a:cubicBezTo>
                <a:cubicBezTo>
                  <a:pt x="34670" y="457530"/>
                  <a:pt x="29296" y="472114"/>
                  <a:pt x="29222" y="438989"/>
                </a:cubicBezTo>
                <a:cubicBezTo>
                  <a:pt x="29152" y="438889"/>
                  <a:pt x="2578" y="396379"/>
                  <a:pt x="2507" y="396276"/>
                </a:cubicBezTo>
                <a:cubicBezTo>
                  <a:pt x="-7796" y="384713"/>
                  <a:pt x="17492" y="336163"/>
                  <a:pt x="9810" y="316602"/>
                </a:cubicBezTo>
                <a:lnTo>
                  <a:pt x="25323" y="268307"/>
                </a:lnTo>
                <a:cubicBezTo>
                  <a:pt x="20582" y="240926"/>
                  <a:pt x="55391" y="238035"/>
                  <a:pt x="50278" y="194719"/>
                </a:cubicBezTo>
                <a:cubicBezTo>
                  <a:pt x="49891" y="157325"/>
                  <a:pt x="41873" y="124589"/>
                  <a:pt x="47653" y="93227"/>
                </a:cubicBezTo>
                <a:cubicBezTo>
                  <a:pt x="41389" y="80085"/>
                  <a:pt x="38874" y="67855"/>
                  <a:pt x="48323" y="56555"/>
                </a:cubicBezTo>
                <a:cubicBezTo>
                  <a:pt x="46028" y="30289"/>
                  <a:pt x="37896" y="18621"/>
                  <a:pt x="38423" y="5312"/>
                </a:cubicBezTo>
                <a:lnTo>
                  <a:pt x="39875" y="1"/>
                </a:lnTo>
                <a:close/>
              </a:path>
            </a:pathLst>
          </a:custGeom>
        </p:spPr>
      </p:pic>
      <p:sp>
        <p:nvSpPr>
          <p:cNvPr id="2" name="Title 1">
            <a:extLst>
              <a:ext uri="{FF2B5EF4-FFF2-40B4-BE49-F238E27FC236}">
                <a16:creationId xmlns:a16="http://schemas.microsoft.com/office/drawing/2014/main" id="{2A82DBED-378E-6094-6910-C23D4F5FB04B}"/>
              </a:ext>
            </a:extLst>
          </p:cNvPr>
          <p:cNvSpPr>
            <a:spLocks noGrp="1"/>
          </p:cNvSpPr>
          <p:nvPr>
            <p:ph type="ctrTitle"/>
          </p:nvPr>
        </p:nvSpPr>
        <p:spPr>
          <a:xfrm>
            <a:off x="624307" y="2906973"/>
            <a:ext cx="3639828" cy="2640247"/>
          </a:xfrm>
        </p:spPr>
        <p:txBody>
          <a:bodyPr>
            <a:normAutofit/>
          </a:bodyPr>
          <a:lstStyle/>
          <a:p>
            <a:pPr algn="l"/>
            <a:r>
              <a:rPr lang="en-GB" b="1" i="0" dirty="0">
                <a:effectLst/>
                <a:latin typeface="system-ui"/>
              </a:rPr>
              <a:t>Predicting Emergency Response Times in NYC</a:t>
            </a:r>
            <a:br>
              <a:rPr lang="en-GB" b="1" i="0" dirty="0">
                <a:effectLst/>
                <a:latin typeface="system-ui"/>
              </a:rPr>
            </a:br>
            <a:endParaRPr lang="en-US" dirty="0"/>
          </a:p>
        </p:txBody>
      </p:sp>
      <p:sp>
        <p:nvSpPr>
          <p:cNvPr id="3" name="Subtitle 2">
            <a:extLst>
              <a:ext uri="{FF2B5EF4-FFF2-40B4-BE49-F238E27FC236}">
                <a16:creationId xmlns:a16="http://schemas.microsoft.com/office/drawing/2014/main" id="{454D49DB-CD5A-D9FC-60D4-86537682D376}"/>
              </a:ext>
            </a:extLst>
          </p:cNvPr>
          <p:cNvSpPr>
            <a:spLocks noGrp="1"/>
          </p:cNvSpPr>
          <p:nvPr>
            <p:ph type="subTitle" idx="1"/>
          </p:nvPr>
        </p:nvSpPr>
        <p:spPr>
          <a:xfrm>
            <a:off x="6168481" y="3298362"/>
            <a:ext cx="3439235" cy="1560717"/>
          </a:xfrm>
        </p:spPr>
        <p:txBody>
          <a:bodyPr>
            <a:normAutofit/>
          </a:bodyPr>
          <a:lstStyle/>
          <a:p>
            <a:pPr algn="l"/>
            <a:r>
              <a:rPr lang="en-GB" b="0" i="0" dirty="0" err="1">
                <a:effectLst/>
                <a:latin typeface="system-ui"/>
              </a:rPr>
              <a:t>Arunesh</a:t>
            </a:r>
            <a:r>
              <a:rPr lang="en-GB" b="0" i="0" dirty="0">
                <a:effectLst/>
                <a:latin typeface="system-ui"/>
              </a:rPr>
              <a:t> Kumar Rai</a:t>
            </a:r>
          </a:p>
          <a:p>
            <a:pPr algn="l"/>
            <a:r>
              <a:rPr lang="en-GB" b="0" i="0" dirty="0">
                <a:effectLst/>
                <a:latin typeface="system-ui"/>
              </a:rPr>
              <a:t>Anupam </a:t>
            </a:r>
            <a:r>
              <a:rPr lang="en-GB" b="0" i="0" dirty="0" err="1">
                <a:effectLst/>
                <a:latin typeface="system-ui"/>
              </a:rPr>
              <a:t>Semwal</a:t>
            </a:r>
            <a:endParaRPr lang="en-GB" b="0" i="0" dirty="0">
              <a:effectLst/>
              <a:latin typeface="system-ui"/>
            </a:endParaRPr>
          </a:p>
          <a:p>
            <a:pPr algn="l"/>
            <a:r>
              <a:rPr lang="en-GB" b="0" i="0" dirty="0">
                <a:effectLst/>
                <a:latin typeface="system-ui"/>
              </a:rPr>
              <a:t>Manasa </a:t>
            </a:r>
            <a:r>
              <a:rPr lang="en-GB" b="0" i="0" dirty="0" err="1">
                <a:effectLst/>
                <a:latin typeface="system-ui"/>
              </a:rPr>
              <a:t>Siddharamaiah</a:t>
            </a:r>
            <a:endParaRPr lang="en-GB" b="0" i="0" dirty="0">
              <a:effectLst/>
              <a:latin typeface="system-ui"/>
            </a:endParaRPr>
          </a:p>
          <a:p>
            <a:pPr algn="l"/>
            <a:endParaRPr lang="en-US" dirty="0"/>
          </a:p>
        </p:txBody>
      </p:sp>
    </p:spTree>
    <p:extLst>
      <p:ext uri="{BB962C8B-B14F-4D97-AF65-F5344CB8AC3E}">
        <p14:creationId xmlns:p14="http://schemas.microsoft.com/office/powerpoint/2010/main" val="1685210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855428C0-ED11-4ED6-3A64-AE21DAF750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44487" y="1145645"/>
            <a:ext cx="6121332" cy="45667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3506376-228E-DEFE-D9F4-C3C0DE88930C}"/>
              </a:ext>
            </a:extLst>
          </p:cNvPr>
          <p:cNvSpPr txBox="1"/>
          <p:nvPr/>
        </p:nvSpPr>
        <p:spPr>
          <a:xfrm>
            <a:off x="707922" y="1536174"/>
            <a:ext cx="3529781"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Gill Sans MT" panose="020B0502020104020203" pitchFamily="34" charset="0"/>
              </a:rPr>
              <a:t>The BOROUGH bar plot shows most incidents in Brooklyn, Manhattan, and the Bronx, with fewer in Queens and Staten Island, highlighting potential response challenges in densely populated areas.</a:t>
            </a:r>
            <a:endParaRPr lang="en-IN" sz="2400" dirty="0">
              <a:latin typeface="Gill Sans MT" panose="020B0502020104020203" pitchFamily="34" charset="0"/>
            </a:endParaRPr>
          </a:p>
        </p:txBody>
      </p:sp>
    </p:spTree>
    <p:extLst>
      <p:ext uri="{BB962C8B-B14F-4D97-AF65-F5344CB8AC3E}">
        <p14:creationId xmlns:p14="http://schemas.microsoft.com/office/powerpoint/2010/main" val="577276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E6E92-9E70-86BE-895C-4422451395E2}"/>
              </a:ext>
            </a:extLst>
          </p:cNvPr>
          <p:cNvSpPr>
            <a:spLocks noGrp="1"/>
          </p:cNvSpPr>
          <p:nvPr>
            <p:ph type="title"/>
          </p:nvPr>
        </p:nvSpPr>
        <p:spPr>
          <a:xfrm>
            <a:off x="529769" y="222587"/>
            <a:ext cx="4337198" cy="803069"/>
          </a:xfrm>
        </p:spPr>
        <p:txBody>
          <a:bodyPr/>
          <a:lstStyle/>
          <a:p>
            <a:r>
              <a:rPr lang="en-GB" b="1" dirty="0">
                <a:latin typeface="system-ui"/>
              </a:rPr>
              <a:t>Data preparation </a:t>
            </a:r>
            <a:endParaRPr lang="en-IN" dirty="0"/>
          </a:p>
        </p:txBody>
      </p:sp>
      <p:sp>
        <p:nvSpPr>
          <p:cNvPr id="5" name="TextBox 4">
            <a:extLst>
              <a:ext uri="{FF2B5EF4-FFF2-40B4-BE49-F238E27FC236}">
                <a16:creationId xmlns:a16="http://schemas.microsoft.com/office/drawing/2014/main" id="{D2510187-39DC-DB2B-E34D-E914F12FD822}"/>
              </a:ext>
            </a:extLst>
          </p:cNvPr>
          <p:cNvSpPr txBox="1"/>
          <p:nvPr/>
        </p:nvSpPr>
        <p:spPr>
          <a:xfrm>
            <a:off x="452284" y="1278194"/>
            <a:ext cx="10156722" cy="1508105"/>
          </a:xfrm>
          <a:prstGeom prst="rect">
            <a:avLst/>
          </a:prstGeom>
          <a:noFill/>
        </p:spPr>
        <p:txBody>
          <a:bodyPr wrap="square" rtlCol="0">
            <a:spAutoFit/>
          </a:bodyPr>
          <a:lstStyle/>
          <a:p>
            <a:r>
              <a:rPr lang="en-IN" sz="2000" b="1" dirty="0">
                <a:latin typeface="Gill Sans MT" panose="020B0502020104020203" pitchFamily="34" charset="0"/>
              </a:rPr>
              <a:t>Categorization</a:t>
            </a:r>
            <a:r>
              <a:rPr lang="en-IN" sz="2000" dirty="0">
                <a:latin typeface="Gill Sans MT" panose="020B0502020104020203" pitchFamily="34" charset="0"/>
              </a:rPr>
              <a:t>:</a:t>
            </a:r>
            <a:endParaRPr lang="en-IN" dirty="0">
              <a:latin typeface="Gill Sans MT" panose="020B0502020104020203" pitchFamily="34" charset="0"/>
            </a:endParaRPr>
          </a:p>
          <a:p>
            <a:pPr marL="285750" indent="-285750">
              <a:buFont typeface="Arial" panose="020B0604020202020204" pitchFamily="34" charset="0"/>
              <a:buChar char="•"/>
            </a:pPr>
            <a:r>
              <a:rPr lang="en-US" dirty="0">
                <a:latin typeface="Gill Sans MT" panose="020B0502020104020203" pitchFamily="34" charset="0"/>
              </a:rPr>
              <a:t>Grouped </a:t>
            </a:r>
            <a:r>
              <a:rPr lang="en-US" b="1" dirty="0">
                <a:latin typeface="Gill Sans MT" panose="020B0502020104020203" pitchFamily="34" charset="0"/>
              </a:rPr>
              <a:t>INITIAL_CALL_TYPE</a:t>
            </a:r>
            <a:r>
              <a:rPr lang="en-US" dirty="0">
                <a:latin typeface="Gill Sans MT" panose="020B0502020104020203" pitchFamily="34" charset="0"/>
              </a:rPr>
              <a:t> into 26 meaningful categories (e.g., Injury/Trauma, Sick Patient, etc.).</a:t>
            </a:r>
          </a:p>
          <a:p>
            <a:pPr marL="285750" indent="-285750">
              <a:buFont typeface="Arial" panose="020B0604020202020204" pitchFamily="34" charset="0"/>
              <a:buChar char="•"/>
            </a:pPr>
            <a:r>
              <a:rPr lang="en-US" dirty="0">
                <a:latin typeface="Gill Sans MT" panose="020B0502020104020203" pitchFamily="34" charset="0"/>
              </a:rPr>
              <a:t>Created </a:t>
            </a:r>
            <a:r>
              <a:rPr lang="en-US" b="1" dirty="0">
                <a:latin typeface="Gill Sans MT" panose="020B0502020104020203" pitchFamily="34" charset="0"/>
              </a:rPr>
              <a:t>INITIAL_CALL_TYPE_GROUPED</a:t>
            </a:r>
            <a:r>
              <a:rPr lang="en-US" dirty="0">
                <a:latin typeface="Gill Sans MT" panose="020B0502020104020203" pitchFamily="34" charset="0"/>
              </a:rPr>
              <a:t> and dropped the original column. </a:t>
            </a:r>
          </a:p>
          <a:p>
            <a:pPr marL="285750" indent="-285750">
              <a:buFont typeface="Arial" panose="020B0604020202020204" pitchFamily="34" charset="0"/>
              <a:buChar char="•"/>
            </a:pPr>
            <a:endParaRPr lang="en-US" dirty="0">
              <a:latin typeface="Gill Sans MT" panose="020B0502020104020203" pitchFamily="34" charset="0"/>
            </a:endParaRPr>
          </a:p>
          <a:p>
            <a:pPr marL="285750" indent="-285750">
              <a:buFont typeface="Arial" panose="020B0604020202020204" pitchFamily="34" charset="0"/>
              <a:buChar char="•"/>
            </a:pPr>
            <a:endParaRPr lang="en-IN" dirty="0">
              <a:latin typeface="Gill Sans MT" panose="020B0502020104020203" pitchFamily="34" charset="0"/>
            </a:endParaRPr>
          </a:p>
        </p:txBody>
      </p:sp>
      <p:sp>
        <p:nvSpPr>
          <p:cNvPr id="9" name="TextBox 8">
            <a:extLst>
              <a:ext uri="{FF2B5EF4-FFF2-40B4-BE49-F238E27FC236}">
                <a16:creationId xmlns:a16="http://schemas.microsoft.com/office/drawing/2014/main" id="{1F631F34-2417-6A7A-B5A0-9E7C4192AC6D}"/>
              </a:ext>
            </a:extLst>
          </p:cNvPr>
          <p:cNvSpPr txBox="1"/>
          <p:nvPr/>
        </p:nvSpPr>
        <p:spPr>
          <a:xfrm>
            <a:off x="452284" y="2604402"/>
            <a:ext cx="11739717" cy="1508105"/>
          </a:xfrm>
          <a:prstGeom prst="rect">
            <a:avLst/>
          </a:prstGeom>
          <a:noFill/>
        </p:spPr>
        <p:txBody>
          <a:bodyPr wrap="square" rtlCol="0">
            <a:spAutoFit/>
          </a:bodyPr>
          <a:lstStyle/>
          <a:p>
            <a:r>
              <a:rPr lang="en-IN" sz="2000" b="1" dirty="0">
                <a:latin typeface="Gill Sans MT" panose="020B0502020104020203" pitchFamily="34" charset="0"/>
              </a:rPr>
              <a:t>Encoding</a:t>
            </a:r>
            <a:r>
              <a:rPr lang="en-IN" sz="2000" dirty="0">
                <a:latin typeface="Gill Sans MT" panose="020B0502020104020203" pitchFamily="34" charset="0"/>
              </a:rPr>
              <a:t>:</a:t>
            </a:r>
            <a:endParaRPr lang="en-IN" dirty="0">
              <a:latin typeface="Gill Sans MT" panose="020B0502020104020203" pitchFamily="34" charset="0"/>
            </a:endParaRPr>
          </a:p>
          <a:p>
            <a:pPr marL="285750" indent="-285750">
              <a:buFont typeface="Arial" panose="020B0604020202020204" pitchFamily="34" charset="0"/>
              <a:buChar char="•"/>
            </a:pPr>
            <a:r>
              <a:rPr lang="en-US" dirty="0">
                <a:latin typeface="Gill Sans MT" panose="020B0502020104020203" pitchFamily="34" charset="0"/>
              </a:rPr>
              <a:t>Applied one-hot encoding to variables like </a:t>
            </a:r>
            <a:r>
              <a:rPr lang="en-US" b="1" dirty="0">
                <a:latin typeface="Gill Sans MT" panose="020B0502020104020203" pitchFamily="34" charset="0"/>
              </a:rPr>
              <a:t>BOROUGH, </a:t>
            </a:r>
            <a:r>
              <a:rPr lang="en-US" b="1" dirty="0" err="1">
                <a:latin typeface="Gill Sans MT" panose="020B0502020104020203" pitchFamily="34" charset="0"/>
              </a:rPr>
              <a:t>incident_month</a:t>
            </a:r>
            <a:r>
              <a:rPr lang="en-US" b="1" dirty="0">
                <a:latin typeface="Gill Sans MT" panose="020B0502020104020203" pitchFamily="34" charset="0"/>
              </a:rPr>
              <a:t>, </a:t>
            </a:r>
            <a:r>
              <a:rPr lang="en-US" dirty="0">
                <a:latin typeface="Gill Sans MT" panose="020B0502020104020203" pitchFamily="34" charset="0"/>
              </a:rPr>
              <a:t>and </a:t>
            </a:r>
            <a:r>
              <a:rPr lang="en-US" b="1" dirty="0">
                <a:latin typeface="Gill Sans MT" panose="020B0502020104020203" pitchFamily="34" charset="0"/>
              </a:rPr>
              <a:t>INITIAL_CALL_TYPE_GROUPED.</a:t>
            </a:r>
          </a:p>
          <a:p>
            <a:endParaRPr lang="en-IN" dirty="0">
              <a:latin typeface="Gill Sans MT" panose="020B0502020104020203" pitchFamily="34" charset="0"/>
            </a:endParaRPr>
          </a:p>
          <a:p>
            <a:endParaRPr lang="en-IN" dirty="0">
              <a:latin typeface="Gill Sans MT" panose="020B0502020104020203" pitchFamily="34" charset="0"/>
            </a:endParaRPr>
          </a:p>
        </p:txBody>
      </p:sp>
      <p:sp>
        <p:nvSpPr>
          <p:cNvPr id="10" name="TextBox 9">
            <a:extLst>
              <a:ext uri="{FF2B5EF4-FFF2-40B4-BE49-F238E27FC236}">
                <a16:creationId xmlns:a16="http://schemas.microsoft.com/office/drawing/2014/main" id="{5D13A4D5-1EE4-9A74-5638-71F5F5266C85}"/>
              </a:ext>
            </a:extLst>
          </p:cNvPr>
          <p:cNvSpPr txBox="1"/>
          <p:nvPr/>
        </p:nvSpPr>
        <p:spPr>
          <a:xfrm>
            <a:off x="452284" y="4071702"/>
            <a:ext cx="10038735" cy="954107"/>
          </a:xfrm>
          <a:prstGeom prst="rect">
            <a:avLst/>
          </a:prstGeom>
          <a:noFill/>
        </p:spPr>
        <p:txBody>
          <a:bodyPr wrap="square" rtlCol="0">
            <a:spAutoFit/>
          </a:bodyPr>
          <a:lstStyle/>
          <a:p>
            <a:r>
              <a:rPr lang="en-IN" sz="2000" b="1" dirty="0">
                <a:latin typeface="Gill Sans MT" panose="020B0502020104020203" pitchFamily="34" charset="0"/>
              </a:rPr>
              <a:t>Response Level Creation</a:t>
            </a:r>
            <a:r>
              <a:rPr lang="en-IN" sz="2000" dirty="0">
                <a:latin typeface="Gill Sans MT" panose="020B0502020104020203" pitchFamily="34" charset="0"/>
              </a:rPr>
              <a:t>:</a:t>
            </a:r>
          </a:p>
          <a:p>
            <a:pPr marL="285750" indent="-285750">
              <a:buFont typeface="Arial" panose="020B0604020202020204" pitchFamily="34" charset="0"/>
              <a:buChar char="•"/>
            </a:pPr>
            <a:r>
              <a:rPr lang="en-US" dirty="0">
                <a:latin typeface="Gill Sans MT" panose="020B0502020104020203" pitchFamily="34" charset="0"/>
              </a:rPr>
              <a:t>Classified response times into </a:t>
            </a:r>
            <a:r>
              <a:rPr lang="en-US" b="1" dirty="0">
                <a:latin typeface="Gill Sans MT" panose="020B0502020104020203" pitchFamily="34" charset="0"/>
              </a:rPr>
              <a:t>Low (1), Medium (2), and High (3)</a:t>
            </a:r>
            <a:r>
              <a:rPr lang="en-US" dirty="0">
                <a:latin typeface="Gill Sans MT" panose="020B0502020104020203" pitchFamily="34" charset="0"/>
              </a:rPr>
              <a:t> based on median thresholds.</a:t>
            </a:r>
          </a:p>
          <a:p>
            <a:pPr marL="285750" indent="-285750">
              <a:buFont typeface="Arial" panose="020B0604020202020204" pitchFamily="34" charset="0"/>
              <a:buChar char="•"/>
            </a:pPr>
            <a:r>
              <a:rPr lang="en-US" dirty="0">
                <a:latin typeface="Gill Sans MT" panose="020B0502020104020203" pitchFamily="34" charset="0"/>
              </a:rPr>
              <a:t>Dropped the original response time column.</a:t>
            </a:r>
            <a:endParaRPr lang="en-IN" dirty="0">
              <a:latin typeface="Gill Sans MT" panose="020B0502020104020203" pitchFamily="34" charset="0"/>
            </a:endParaRPr>
          </a:p>
        </p:txBody>
      </p:sp>
      <p:sp>
        <p:nvSpPr>
          <p:cNvPr id="11" name="TextBox 10">
            <a:extLst>
              <a:ext uri="{FF2B5EF4-FFF2-40B4-BE49-F238E27FC236}">
                <a16:creationId xmlns:a16="http://schemas.microsoft.com/office/drawing/2014/main" id="{E883F8BA-FCA5-4C37-4E62-592284883FE4}"/>
              </a:ext>
            </a:extLst>
          </p:cNvPr>
          <p:cNvSpPr txBox="1"/>
          <p:nvPr/>
        </p:nvSpPr>
        <p:spPr>
          <a:xfrm>
            <a:off x="529769" y="5438715"/>
            <a:ext cx="10914979" cy="677108"/>
          </a:xfrm>
          <a:prstGeom prst="rect">
            <a:avLst/>
          </a:prstGeom>
          <a:noFill/>
        </p:spPr>
        <p:txBody>
          <a:bodyPr wrap="square" rtlCol="0">
            <a:spAutoFit/>
          </a:bodyPr>
          <a:lstStyle/>
          <a:p>
            <a:r>
              <a:rPr lang="en-IN" sz="2000" b="1" dirty="0">
                <a:latin typeface="Gill Sans MT" panose="020B0502020104020203" pitchFamily="34" charset="0"/>
              </a:rPr>
              <a:t>Feature Reduction</a:t>
            </a:r>
            <a:r>
              <a:rPr lang="en-IN" sz="2000" dirty="0">
                <a:latin typeface="Gill Sans MT" panose="020B0502020104020203" pitchFamily="34" charset="0"/>
              </a:rPr>
              <a:t>:</a:t>
            </a:r>
          </a:p>
          <a:p>
            <a:pPr marL="285750" indent="-285750">
              <a:buFont typeface="Arial" panose="020B0604020202020204" pitchFamily="34" charset="0"/>
              <a:buChar char="•"/>
            </a:pPr>
            <a:r>
              <a:rPr kumimoji="0" lang="en-US" altLang="en-US" b="0" i="0" u="none" strike="noStrike" cap="none" normalizeH="0" baseline="0" dirty="0">
                <a:ln>
                  <a:noFill/>
                </a:ln>
                <a:solidFill>
                  <a:schemeClr val="tx1"/>
                </a:solidFill>
                <a:effectLst/>
                <a:latin typeface="Gill Sans MT" panose="020B0502020104020203" pitchFamily="34" charset="0"/>
              </a:rPr>
              <a:t>Removed redundant variables like </a:t>
            </a:r>
            <a:r>
              <a:rPr kumimoji="0" lang="en-US" altLang="en-US" b="1" i="0" u="none" strike="noStrike" cap="none" normalizeH="0" baseline="0" dirty="0">
                <a:ln>
                  <a:noFill/>
                </a:ln>
                <a:solidFill>
                  <a:schemeClr val="tx1"/>
                </a:solidFill>
                <a:effectLst/>
                <a:latin typeface="Gill Sans MT" panose="020B0502020104020203" pitchFamily="34" charset="0"/>
              </a:rPr>
              <a:t>ZIPCODE, FINAL_CALL_TYPE</a:t>
            </a:r>
            <a:r>
              <a:rPr kumimoji="0" lang="en-US" altLang="en-US" b="0" i="0" u="none" strike="noStrike" cap="none" normalizeH="0" baseline="0" dirty="0">
                <a:ln>
                  <a:noFill/>
                </a:ln>
                <a:solidFill>
                  <a:schemeClr val="tx1"/>
                </a:solidFill>
                <a:effectLst/>
                <a:latin typeface="Gill Sans MT" panose="020B0502020104020203" pitchFamily="34" charset="0"/>
              </a:rPr>
              <a:t>, and other identifiers.</a:t>
            </a:r>
          </a:p>
        </p:txBody>
      </p:sp>
    </p:spTree>
    <p:extLst>
      <p:ext uri="{BB962C8B-B14F-4D97-AF65-F5344CB8AC3E}">
        <p14:creationId xmlns:p14="http://schemas.microsoft.com/office/powerpoint/2010/main" val="2375810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D6D05-6D6D-E145-594A-9BE0F4B67922}"/>
              </a:ext>
            </a:extLst>
          </p:cNvPr>
          <p:cNvSpPr>
            <a:spLocks noGrp="1"/>
          </p:cNvSpPr>
          <p:nvPr>
            <p:ph type="title"/>
          </p:nvPr>
        </p:nvSpPr>
        <p:spPr>
          <a:xfrm>
            <a:off x="527602" y="269326"/>
            <a:ext cx="5428579" cy="668593"/>
          </a:xfrm>
        </p:spPr>
        <p:txBody>
          <a:bodyPr/>
          <a:lstStyle/>
          <a:p>
            <a:r>
              <a:rPr lang="en-GB" b="1" dirty="0">
                <a:latin typeface="system-ui"/>
              </a:rPr>
              <a:t>LOGISTIC classifier</a:t>
            </a:r>
            <a:endParaRPr lang="en-IN" dirty="0"/>
          </a:p>
        </p:txBody>
      </p:sp>
      <p:sp>
        <p:nvSpPr>
          <p:cNvPr id="3" name="Content Placeholder 2">
            <a:extLst>
              <a:ext uri="{FF2B5EF4-FFF2-40B4-BE49-F238E27FC236}">
                <a16:creationId xmlns:a16="http://schemas.microsoft.com/office/drawing/2014/main" id="{6B3F8B00-A378-579F-5F8B-83842F079E9D}"/>
              </a:ext>
            </a:extLst>
          </p:cNvPr>
          <p:cNvSpPr>
            <a:spLocks noGrp="1"/>
          </p:cNvSpPr>
          <p:nvPr>
            <p:ph idx="1"/>
          </p:nvPr>
        </p:nvSpPr>
        <p:spPr/>
        <p:txBody>
          <a:bodyPr/>
          <a:lstStyle/>
          <a:p>
            <a:r>
              <a:rPr lang="en-US" dirty="0">
                <a:latin typeface="Gill Sans MT" panose="020B0502020104020203" pitchFamily="34" charset="0"/>
              </a:rPr>
              <a:t>Accuracy: The model has 51% accuracy, slightly outperforming the null error rate of 33% for a balanced dataset.</a:t>
            </a:r>
          </a:p>
          <a:p>
            <a:r>
              <a:rPr lang="en-US" dirty="0">
                <a:latin typeface="Gill Sans MT" panose="020B0502020104020203" pitchFamily="34" charset="0"/>
              </a:rPr>
              <a:t>Class 3 (High Response Level): Best performance with precision (0.61), recall (0.63), and F1-score (0.62).</a:t>
            </a:r>
          </a:p>
          <a:p>
            <a:r>
              <a:rPr lang="en-US" dirty="0">
                <a:latin typeface="Gill Sans MT" panose="020B0502020104020203" pitchFamily="34" charset="0"/>
              </a:rPr>
              <a:t>Class 2 (Medium Response Level): Weakest performance with precision (0.42) and recall (0.40).</a:t>
            </a:r>
          </a:p>
          <a:p>
            <a:r>
              <a:rPr lang="en-US" dirty="0">
                <a:latin typeface="Gill Sans MT" panose="020B0502020104020203" pitchFamily="34" charset="0"/>
              </a:rPr>
              <a:t>Class 1 (Low Response Level): Performs moderately with precision (0.50) and recall (0.52).</a:t>
            </a:r>
          </a:p>
          <a:p>
            <a:r>
              <a:rPr lang="en-US" dirty="0">
                <a:latin typeface="Gill Sans MT" panose="020B0502020104020203" pitchFamily="34" charset="0"/>
              </a:rPr>
              <a:t>Balanced Class Distribution: Macro and weighted averages align at 51%, showing no class imbalance.</a:t>
            </a:r>
          </a:p>
        </p:txBody>
      </p:sp>
    </p:spTree>
    <p:extLst>
      <p:ext uri="{BB962C8B-B14F-4D97-AF65-F5344CB8AC3E}">
        <p14:creationId xmlns:p14="http://schemas.microsoft.com/office/powerpoint/2010/main" val="884888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95359B-12AF-C892-B558-DCFA26AED928}"/>
              </a:ext>
            </a:extLst>
          </p:cNvPr>
          <p:cNvSpPr>
            <a:spLocks noGrp="1"/>
          </p:cNvSpPr>
          <p:nvPr>
            <p:ph idx="1"/>
          </p:nvPr>
        </p:nvSpPr>
        <p:spPr/>
        <p:txBody>
          <a:bodyPr/>
          <a:lstStyle/>
          <a:p>
            <a:r>
              <a:rPr lang="en-US" dirty="0">
                <a:latin typeface="Gill Sans MT" panose="020B0502020104020203" pitchFamily="34" charset="0"/>
              </a:rPr>
              <a:t>Accuracy: The model achieves an impressive 96% accuracy, significantly outperforming the null error rate of 33% for balanced classes.</a:t>
            </a:r>
          </a:p>
          <a:p>
            <a:r>
              <a:rPr lang="en-US" dirty="0">
                <a:latin typeface="Gill Sans MT" panose="020B0502020104020203" pitchFamily="34" charset="0"/>
              </a:rPr>
              <a:t>Class 1 (Low Response Level): Excellent performance with precision (0.94) and recall (0.97), showing minimal false positives and high true positives.</a:t>
            </a:r>
          </a:p>
          <a:p>
            <a:r>
              <a:rPr lang="en-US" dirty="0">
                <a:latin typeface="Gill Sans MT" panose="020B0502020104020203" pitchFamily="34" charset="0"/>
              </a:rPr>
              <a:t>Class 2 (Medium Response Level): Strong predictions with precision (0.96) and recall (0.94), maintaining consistency across metrics.</a:t>
            </a:r>
          </a:p>
          <a:p>
            <a:r>
              <a:rPr lang="en-US" dirty="0">
                <a:latin typeface="Gill Sans MT" panose="020B0502020104020203" pitchFamily="34" charset="0"/>
              </a:rPr>
              <a:t>Class 3 (High Response Level): Best precision at 0.97, with strong recall (0.95), reflecting robust identification of high response levels.</a:t>
            </a:r>
          </a:p>
          <a:p>
            <a:r>
              <a:rPr lang="en-US" dirty="0">
                <a:latin typeface="Gill Sans MT" panose="020B0502020104020203" pitchFamily="34" charset="0"/>
              </a:rPr>
              <a:t>Balanced Metrics: Macro and weighted averages for precision, recall, and F1-score are all 96%, indicating consistent and balanced performance across all classes.</a:t>
            </a:r>
            <a:endParaRPr lang="en-IN" dirty="0">
              <a:latin typeface="Gill Sans MT" panose="020B0502020104020203" pitchFamily="34" charset="0"/>
            </a:endParaRPr>
          </a:p>
        </p:txBody>
      </p:sp>
      <p:sp>
        <p:nvSpPr>
          <p:cNvPr id="4" name="Title 1">
            <a:extLst>
              <a:ext uri="{FF2B5EF4-FFF2-40B4-BE49-F238E27FC236}">
                <a16:creationId xmlns:a16="http://schemas.microsoft.com/office/drawing/2014/main" id="{0F28700E-A77D-A935-AAC2-06412F504552}"/>
              </a:ext>
            </a:extLst>
          </p:cNvPr>
          <p:cNvSpPr>
            <a:spLocks noGrp="1"/>
          </p:cNvSpPr>
          <p:nvPr>
            <p:ph type="title"/>
          </p:nvPr>
        </p:nvSpPr>
        <p:spPr>
          <a:xfrm>
            <a:off x="411828" y="235975"/>
            <a:ext cx="6549410" cy="1061884"/>
          </a:xfrm>
        </p:spPr>
        <p:txBody>
          <a:bodyPr/>
          <a:lstStyle/>
          <a:p>
            <a:r>
              <a:rPr lang="en-GB" b="1" dirty="0">
                <a:latin typeface="system-ui"/>
              </a:rPr>
              <a:t>RANDOM FOREST Classifier</a:t>
            </a:r>
            <a:endParaRPr lang="en-IN" dirty="0"/>
          </a:p>
        </p:txBody>
      </p:sp>
    </p:spTree>
    <p:extLst>
      <p:ext uri="{BB962C8B-B14F-4D97-AF65-F5344CB8AC3E}">
        <p14:creationId xmlns:p14="http://schemas.microsoft.com/office/powerpoint/2010/main" val="3225861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7940B-E845-6E89-9C54-E9F29B33D145}"/>
              </a:ext>
            </a:extLst>
          </p:cNvPr>
          <p:cNvSpPr>
            <a:spLocks noGrp="1"/>
          </p:cNvSpPr>
          <p:nvPr>
            <p:ph type="title"/>
          </p:nvPr>
        </p:nvSpPr>
        <p:spPr>
          <a:xfrm>
            <a:off x="470776" y="314633"/>
            <a:ext cx="3255650" cy="1140541"/>
          </a:xfrm>
        </p:spPr>
        <p:txBody>
          <a:bodyPr/>
          <a:lstStyle/>
          <a:p>
            <a:r>
              <a:rPr lang="en-GB" b="1" dirty="0">
                <a:latin typeface="system-ui"/>
              </a:rPr>
              <a:t>XG BOOST</a:t>
            </a:r>
            <a:endParaRPr lang="en-IN" dirty="0"/>
          </a:p>
        </p:txBody>
      </p:sp>
      <p:sp>
        <p:nvSpPr>
          <p:cNvPr id="3" name="Content Placeholder 2">
            <a:extLst>
              <a:ext uri="{FF2B5EF4-FFF2-40B4-BE49-F238E27FC236}">
                <a16:creationId xmlns:a16="http://schemas.microsoft.com/office/drawing/2014/main" id="{8A74AC6E-7C86-D43B-8B6B-F2A0D68A157F}"/>
              </a:ext>
            </a:extLst>
          </p:cNvPr>
          <p:cNvSpPr>
            <a:spLocks noGrp="1"/>
          </p:cNvSpPr>
          <p:nvPr>
            <p:ph idx="1"/>
          </p:nvPr>
        </p:nvSpPr>
        <p:spPr/>
        <p:txBody>
          <a:bodyPr/>
          <a:lstStyle/>
          <a:p>
            <a:r>
              <a:rPr lang="en-US" dirty="0">
                <a:latin typeface="Gill Sans MT" panose="020B0502020104020203" pitchFamily="34" charset="0"/>
              </a:rPr>
              <a:t>Accuracy: The model achieves 55% accuracy, improving over the null error rate of 33% but still leaving room for optimization.</a:t>
            </a:r>
          </a:p>
          <a:p>
            <a:r>
              <a:rPr lang="en-US" dirty="0">
                <a:latin typeface="Gill Sans MT" panose="020B0502020104020203" pitchFamily="34" charset="0"/>
              </a:rPr>
              <a:t>Class 2 (High Response Level): Best performance among classes with precision (0.64), recall (0.66), and F1-score (0.65).</a:t>
            </a:r>
          </a:p>
          <a:p>
            <a:r>
              <a:rPr lang="en-US" dirty="0">
                <a:latin typeface="Gill Sans MT" panose="020B0502020104020203" pitchFamily="34" charset="0"/>
              </a:rPr>
              <a:t>Class 0 (Low Response Level): Moderate performance with precision (0.53) and recall (0.56), indicating balanced predictions for low response levels.</a:t>
            </a:r>
          </a:p>
          <a:p>
            <a:r>
              <a:rPr lang="en-US" dirty="0">
                <a:latin typeface="Gill Sans MT" panose="020B0502020104020203" pitchFamily="34" charset="0"/>
              </a:rPr>
              <a:t>Class 1 (Medium Response Level): Struggles the most with the lowest precision (0.46) and recall (0.42), highlighting a need for improvement.</a:t>
            </a:r>
          </a:p>
          <a:p>
            <a:r>
              <a:rPr lang="en-US" dirty="0">
                <a:latin typeface="Gill Sans MT" panose="020B0502020104020203" pitchFamily="34" charset="0"/>
              </a:rPr>
              <a:t>Balanced Metrics: Macro and weighted averages hover around 54%-55%, showing fair consistency but underwhelming performance compared to high-performing models.</a:t>
            </a:r>
            <a:endParaRPr lang="en-IN" dirty="0">
              <a:latin typeface="Gill Sans MT" panose="020B0502020104020203" pitchFamily="34" charset="0"/>
            </a:endParaRPr>
          </a:p>
        </p:txBody>
      </p:sp>
    </p:spTree>
    <p:extLst>
      <p:ext uri="{BB962C8B-B14F-4D97-AF65-F5344CB8AC3E}">
        <p14:creationId xmlns:p14="http://schemas.microsoft.com/office/powerpoint/2010/main" val="1749814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B93ED-74E4-E988-A0BE-A326734AA8FB}"/>
              </a:ext>
            </a:extLst>
          </p:cNvPr>
          <p:cNvSpPr>
            <a:spLocks noGrp="1"/>
          </p:cNvSpPr>
          <p:nvPr>
            <p:ph type="title"/>
          </p:nvPr>
        </p:nvSpPr>
        <p:spPr>
          <a:xfrm>
            <a:off x="460944" y="196646"/>
            <a:ext cx="6352811" cy="1216023"/>
          </a:xfrm>
        </p:spPr>
        <p:txBody>
          <a:bodyPr/>
          <a:lstStyle/>
          <a:p>
            <a:r>
              <a:rPr lang="en-GB" b="1" dirty="0">
                <a:latin typeface="system-ui"/>
              </a:rPr>
              <a:t>CROSS VALIDATION RESULT</a:t>
            </a:r>
            <a:endParaRPr lang="en-IN" dirty="0"/>
          </a:p>
        </p:txBody>
      </p:sp>
      <p:sp>
        <p:nvSpPr>
          <p:cNvPr id="3" name="Content Placeholder 2">
            <a:extLst>
              <a:ext uri="{FF2B5EF4-FFF2-40B4-BE49-F238E27FC236}">
                <a16:creationId xmlns:a16="http://schemas.microsoft.com/office/drawing/2014/main" id="{A2354516-95CC-39DA-3A93-430885D05814}"/>
              </a:ext>
            </a:extLst>
          </p:cNvPr>
          <p:cNvSpPr>
            <a:spLocks noGrp="1"/>
          </p:cNvSpPr>
          <p:nvPr>
            <p:ph idx="1"/>
          </p:nvPr>
        </p:nvSpPr>
        <p:spPr>
          <a:xfrm>
            <a:off x="1050879" y="1717469"/>
            <a:ext cx="9810604" cy="4428753"/>
          </a:xfrm>
        </p:spPr>
        <p:txBody>
          <a:bodyPr/>
          <a:lstStyle/>
          <a:p>
            <a:pPr marL="0" indent="0">
              <a:buNone/>
            </a:pPr>
            <a:r>
              <a:rPr lang="en-US" b="1" dirty="0">
                <a:latin typeface="Gill Sans MT" panose="020B0502020104020203" pitchFamily="34" charset="0"/>
              </a:rPr>
              <a:t>Logistic Classifier:</a:t>
            </a:r>
          </a:p>
          <a:p>
            <a:r>
              <a:rPr lang="en-US" dirty="0">
                <a:latin typeface="Gill Sans MT" panose="020B0502020104020203" pitchFamily="34" charset="0"/>
              </a:rPr>
              <a:t>Test accuracy: 51%, with strong performance for Class 3 but struggles with Class 2.</a:t>
            </a:r>
          </a:p>
          <a:p>
            <a:r>
              <a:rPr lang="en-US" dirty="0">
                <a:latin typeface="Gill Sans MT" panose="020B0502020104020203" pitchFamily="34" charset="0"/>
              </a:rPr>
              <a:t>Cross-validation mean score: 0.514, indicating consistent but moderate performance.</a:t>
            </a:r>
          </a:p>
          <a:p>
            <a:pPr marL="0" indent="0">
              <a:buNone/>
            </a:pPr>
            <a:r>
              <a:rPr lang="en-US" b="1" dirty="0">
                <a:latin typeface="Gill Sans MT" panose="020B0502020104020203" pitchFamily="34" charset="0"/>
              </a:rPr>
              <a:t>Random Forest Classifier:</a:t>
            </a:r>
          </a:p>
          <a:p>
            <a:r>
              <a:rPr lang="en-US" dirty="0">
                <a:latin typeface="Gill Sans MT" panose="020B0502020104020203" pitchFamily="34" charset="0"/>
              </a:rPr>
              <a:t>Test accuracy: 96%, strong across all classes.</a:t>
            </a:r>
          </a:p>
          <a:p>
            <a:r>
              <a:rPr lang="en-US" dirty="0">
                <a:latin typeface="Gill Sans MT" panose="020B0502020104020203" pitchFamily="34" charset="0"/>
              </a:rPr>
              <a:t>Cross-validation mean score: 0.467, much lower than test accuracy.</a:t>
            </a:r>
          </a:p>
          <a:p>
            <a:pPr marL="0" indent="0">
              <a:buNone/>
            </a:pPr>
            <a:r>
              <a:rPr lang="en-US" b="1" dirty="0" err="1">
                <a:latin typeface="Gill Sans MT" panose="020B0502020104020203" pitchFamily="34" charset="0"/>
              </a:rPr>
              <a:t>XGBoost</a:t>
            </a:r>
            <a:r>
              <a:rPr lang="en-US" b="1" dirty="0">
                <a:latin typeface="Gill Sans MT" panose="020B0502020104020203" pitchFamily="34" charset="0"/>
              </a:rPr>
              <a:t> Classifier:</a:t>
            </a:r>
          </a:p>
          <a:p>
            <a:r>
              <a:rPr lang="en-US" dirty="0">
                <a:latin typeface="Gill Sans MT" panose="020B0502020104020203" pitchFamily="34" charset="0"/>
              </a:rPr>
              <a:t>Test accuracy: 55%, best for Class 2, moderate for others.</a:t>
            </a:r>
          </a:p>
          <a:p>
            <a:r>
              <a:rPr lang="en-US" dirty="0">
                <a:latin typeface="Gill Sans MT" panose="020B0502020104020203" pitchFamily="34" charset="0"/>
              </a:rPr>
              <a:t>Cross-validation mean score: 0.532, highest among all models, indicating better generalization.</a:t>
            </a:r>
          </a:p>
          <a:p>
            <a:endParaRPr lang="en-IN" dirty="0">
              <a:latin typeface="Gill Sans MT" panose="020B0502020104020203" pitchFamily="34" charset="0"/>
            </a:endParaRPr>
          </a:p>
        </p:txBody>
      </p:sp>
    </p:spTree>
    <p:extLst>
      <p:ext uri="{BB962C8B-B14F-4D97-AF65-F5344CB8AC3E}">
        <p14:creationId xmlns:p14="http://schemas.microsoft.com/office/powerpoint/2010/main" val="1354602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0022CF-D73B-45FB-8DD4-1B1C0C92E7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56952F-49BB-DD51-91C9-78E880288C05}"/>
              </a:ext>
            </a:extLst>
          </p:cNvPr>
          <p:cNvSpPr>
            <a:spLocks noGrp="1"/>
          </p:cNvSpPr>
          <p:nvPr>
            <p:ph type="title"/>
          </p:nvPr>
        </p:nvSpPr>
        <p:spPr>
          <a:xfrm>
            <a:off x="539647" y="214956"/>
            <a:ext cx="9505664" cy="1216024"/>
          </a:xfrm>
        </p:spPr>
        <p:txBody>
          <a:bodyPr>
            <a:normAutofit/>
          </a:bodyPr>
          <a:lstStyle/>
          <a:p>
            <a:r>
              <a:rPr lang="en-GB" b="1" i="0" dirty="0">
                <a:effectLst/>
                <a:latin typeface="system-ui"/>
              </a:rPr>
              <a:t>Ensemble Model</a:t>
            </a:r>
            <a:endParaRPr lang="en-US" dirty="0"/>
          </a:p>
        </p:txBody>
      </p:sp>
      <p:sp>
        <p:nvSpPr>
          <p:cNvPr id="11" name="Freeform: Shape 10">
            <a:extLst>
              <a:ext uri="{FF2B5EF4-FFF2-40B4-BE49-F238E27FC236}">
                <a16:creationId xmlns:a16="http://schemas.microsoft.com/office/drawing/2014/main" id="{AC2C106E-0A9A-4090-95B9-B7070646D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61483" y="-2"/>
            <a:ext cx="1329192" cy="6858000"/>
          </a:xfrm>
          <a:custGeom>
            <a:avLst/>
            <a:gdLst>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593254 w 1605470"/>
              <a:gd name="connsiteY132" fmla="*/ 2766463 h 6858000"/>
              <a:gd name="connsiteX133" fmla="*/ 613412 w 1605470"/>
              <a:gd name="connsiteY133" fmla="*/ 2731184 h 6858000"/>
              <a:gd name="connsiteX134" fmla="*/ 555080 w 1605470"/>
              <a:gd name="connsiteY134" fmla="*/ 2538816 h 6858000"/>
              <a:gd name="connsiteX135" fmla="*/ 551827 w 1605470"/>
              <a:gd name="connsiteY135" fmla="*/ 2485734 h 6858000"/>
              <a:gd name="connsiteX136" fmla="*/ 525179 w 1605470"/>
              <a:gd name="connsiteY136" fmla="*/ 2447068 h 6858000"/>
              <a:gd name="connsiteX137" fmla="*/ 529511 w 1605470"/>
              <a:gd name="connsiteY137" fmla="*/ 2425819 h 6858000"/>
              <a:gd name="connsiteX138" fmla="*/ 530521 w 1605470"/>
              <a:gd name="connsiteY138" fmla="*/ 2422066 h 6858000"/>
              <a:gd name="connsiteX139" fmla="*/ 528878 w 1605470"/>
              <a:gd name="connsiteY139" fmla="*/ 2408971 h 6858000"/>
              <a:gd name="connsiteX140" fmla="*/ 535510 w 1605470"/>
              <a:gd name="connsiteY140" fmla="*/ 2402874 h 6858000"/>
              <a:gd name="connsiteX141" fmla="*/ 538122 w 1605470"/>
              <a:gd name="connsiteY141" fmla="*/ 2381443 h 6858000"/>
              <a:gd name="connsiteX142" fmla="*/ 533116 w 1605470"/>
              <a:gd name="connsiteY142" fmla="*/ 2358011 h 6858000"/>
              <a:gd name="connsiteX143" fmla="*/ 501423 w 1605470"/>
              <a:gd name="connsiteY143" fmla="*/ 2249479 h 6858000"/>
              <a:gd name="connsiteX144" fmla="*/ 486968 w 1605470"/>
              <a:gd name="connsiteY144" fmla="*/ 2182937 h 6858000"/>
              <a:gd name="connsiteX145" fmla="*/ 488555 w 1605470"/>
              <a:gd name="connsiteY145" fmla="*/ 2155135 h 6858000"/>
              <a:gd name="connsiteX146" fmla="*/ 486013 w 1605470"/>
              <a:gd name="connsiteY146" fmla="*/ 2118008 h 6858000"/>
              <a:gd name="connsiteX147" fmla="*/ 487006 w 1605470"/>
              <a:gd name="connsiteY147" fmla="*/ 2050531 h 6858000"/>
              <a:gd name="connsiteX148" fmla="*/ 478812 w 1605470"/>
              <a:gd name="connsiteY148" fmla="*/ 1963269 h 6858000"/>
              <a:gd name="connsiteX149" fmla="*/ 442619 w 1605470"/>
              <a:gd name="connsiteY149" fmla="*/ 1910499 h 6858000"/>
              <a:gd name="connsiteX150" fmla="*/ 446785 w 1605470"/>
              <a:gd name="connsiteY150" fmla="*/ 1903212 h 6858000"/>
              <a:gd name="connsiteX151" fmla="*/ 436547 w 1605470"/>
              <a:gd name="connsiteY151" fmla="*/ 1861531 h 6858000"/>
              <a:gd name="connsiteX152" fmla="*/ 364290 w 1605470"/>
              <a:gd name="connsiteY152" fmla="*/ 1728772 h 6858000"/>
              <a:gd name="connsiteX153" fmla="*/ 345287 w 1605470"/>
              <a:gd name="connsiteY153" fmla="*/ 1646953 h 6858000"/>
              <a:gd name="connsiteX154" fmla="*/ 344412 w 1605470"/>
              <a:gd name="connsiteY154" fmla="*/ 1615777 h 6858000"/>
              <a:gd name="connsiteX155" fmla="*/ 342578 w 1605470"/>
              <a:gd name="connsiteY155" fmla="*/ 1563678 h 6858000"/>
              <a:gd name="connsiteX156" fmla="*/ 355658 w 1605470"/>
              <a:gd name="connsiteY156" fmla="*/ 1519474 h 6858000"/>
              <a:gd name="connsiteX157" fmla="*/ 348400 w 1605470"/>
              <a:gd name="connsiteY157" fmla="*/ 1477995 h 6858000"/>
              <a:gd name="connsiteX158" fmla="*/ 328025 w 1605470"/>
              <a:gd name="connsiteY158" fmla="*/ 1475165 h 6858000"/>
              <a:gd name="connsiteX159" fmla="*/ 326326 w 1605470"/>
              <a:gd name="connsiteY159" fmla="*/ 1428585 h 6858000"/>
              <a:gd name="connsiteX160" fmla="*/ 325799 w 1605470"/>
              <a:gd name="connsiteY160" fmla="*/ 1357181 h 6858000"/>
              <a:gd name="connsiteX161" fmla="*/ 320507 w 1605470"/>
              <a:gd name="connsiteY161" fmla="*/ 1347099 h 6858000"/>
              <a:gd name="connsiteX162" fmla="*/ 335347 w 1605470"/>
              <a:gd name="connsiteY162" fmla="*/ 1334233 h 6858000"/>
              <a:gd name="connsiteX163" fmla="*/ 342792 w 1605470"/>
              <a:gd name="connsiteY163" fmla="*/ 1307086 h 6858000"/>
              <a:gd name="connsiteX164" fmla="*/ 343980 w 1605470"/>
              <a:gd name="connsiteY164" fmla="*/ 1189033 h 6858000"/>
              <a:gd name="connsiteX165" fmla="*/ 348665 w 1605470"/>
              <a:gd name="connsiteY165" fmla="*/ 1168288 h 6858000"/>
              <a:gd name="connsiteX166" fmla="*/ 340947 w 1605470"/>
              <a:gd name="connsiteY166" fmla="*/ 1142577 h 6858000"/>
              <a:gd name="connsiteX167" fmla="*/ 330253 w 1605470"/>
              <a:gd name="connsiteY167" fmla="*/ 1088484 h 6858000"/>
              <a:gd name="connsiteX168" fmla="*/ 314647 w 1605470"/>
              <a:gd name="connsiteY168" fmla="*/ 1053424 h 6858000"/>
              <a:gd name="connsiteX169" fmla="*/ 322906 w 1605470"/>
              <a:gd name="connsiteY169" fmla="*/ 1044367 h 6858000"/>
              <a:gd name="connsiteX170" fmla="*/ 326818 w 1605470"/>
              <a:gd name="connsiteY170" fmla="*/ 1022828 h 6858000"/>
              <a:gd name="connsiteX171" fmla="*/ 320445 w 1605470"/>
              <a:gd name="connsiteY171" fmla="*/ 932283 h 6858000"/>
              <a:gd name="connsiteX172" fmla="*/ 322681 w 1605470"/>
              <a:gd name="connsiteY172" fmla="*/ 915925 h 6858000"/>
              <a:gd name="connsiteX173" fmla="*/ 315310 w 1605470"/>
              <a:gd name="connsiteY173" fmla="*/ 896999 h 6858000"/>
              <a:gd name="connsiteX174" fmla="*/ 284718 w 1605470"/>
              <a:gd name="connsiteY174" fmla="*/ 821517 h 6858000"/>
              <a:gd name="connsiteX175" fmla="*/ 270682 w 1605470"/>
              <a:gd name="connsiteY175" fmla="*/ 786519 h 6858000"/>
              <a:gd name="connsiteX176" fmla="*/ 265483 w 1605470"/>
              <a:gd name="connsiteY176" fmla="*/ 784963 h 6858000"/>
              <a:gd name="connsiteX177" fmla="*/ 270939 w 1605470"/>
              <a:gd name="connsiteY177" fmla="*/ 776648 h 6858000"/>
              <a:gd name="connsiteX178" fmla="*/ 263668 w 1605470"/>
              <a:gd name="connsiteY178" fmla="*/ 751353 h 6858000"/>
              <a:gd name="connsiteX179" fmla="*/ 254540 w 1605470"/>
              <a:gd name="connsiteY179" fmla="*/ 741965 h 6858000"/>
              <a:gd name="connsiteX180" fmla="*/ 252501 w 1605470"/>
              <a:gd name="connsiteY180" fmla="*/ 724635 h 6858000"/>
              <a:gd name="connsiteX181" fmla="*/ 248897 w 1605470"/>
              <a:gd name="connsiteY181" fmla="*/ 681659 h 6858000"/>
              <a:gd name="connsiteX182" fmla="*/ 234316 w 1605470"/>
              <a:gd name="connsiteY182" fmla="*/ 635218 h 6858000"/>
              <a:gd name="connsiteX183" fmla="*/ 239327 w 1605470"/>
              <a:gd name="connsiteY183" fmla="*/ 613763 h 6858000"/>
              <a:gd name="connsiteX184" fmla="*/ 225269 w 1605470"/>
              <a:gd name="connsiteY184" fmla="*/ 598582 h 6858000"/>
              <a:gd name="connsiteX185" fmla="*/ 224950 w 1605470"/>
              <a:gd name="connsiteY185" fmla="*/ 576846 h 6858000"/>
              <a:gd name="connsiteX186" fmla="*/ 204632 w 1605470"/>
              <a:gd name="connsiteY186" fmla="*/ 553868 h 6858000"/>
              <a:gd name="connsiteX187" fmla="*/ 239317 w 1605470"/>
              <a:gd name="connsiteY187" fmla="*/ 517614 h 6858000"/>
              <a:gd name="connsiteX188" fmla="*/ 257645 w 1605470"/>
              <a:gd name="connsiteY188" fmla="*/ 474761 h 6858000"/>
              <a:gd name="connsiteX189" fmla="*/ 201693 w 1605470"/>
              <a:gd name="connsiteY189" fmla="*/ 469651 h 6858000"/>
              <a:gd name="connsiteX190" fmla="*/ 195012 w 1605470"/>
              <a:gd name="connsiteY190" fmla="*/ 448559 h 6858000"/>
              <a:gd name="connsiteX191" fmla="*/ 201434 w 1605470"/>
              <a:gd name="connsiteY191" fmla="*/ 441529 h 6858000"/>
              <a:gd name="connsiteX192" fmla="*/ 200655 w 1605470"/>
              <a:gd name="connsiteY192" fmla="*/ 428927 h 6858000"/>
              <a:gd name="connsiteX193" fmla="*/ 190059 w 1605470"/>
              <a:gd name="connsiteY193" fmla="*/ 430161 h 6858000"/>
              <a:gd name="connsiteX194" fmla="*/ 184450 w 1605470"/>
              <a:gd name="connsiteY194" fmla="*/ 396240 h 6858000"/>
              <a:gd name="connsiteX195" fmla="*/ 146196 w 1605470"/>
              <a:gd name="connsiteY195" fmla="*/ 358810 h 6858000"/>
              <a:gd name="connsiteX196" fmla="*/ 124571 w 1605470"/>
              <a:gd name="connsiteY196" fmla="*/ 302178 h 6858000"/>
              <a:gd name="connsiteX197" fmla="*/ 103243 w 1605470"/>
              <a:gd name="connsiteY197" fmla="*/ 211375 h 6858000"/>
              <a:gd name="connsiteX198" fmla="*/ 94571 w 1605470"/>
              <a:gd name="connsiteY198" fmla="*/ 184179 h 6858000"/>
              <a:gd name="connsiteX199" fmla="*/ 13437 w 1605470"/>
              <a:gd name="connsiteY199" fmla="*/ 19287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593254 w 1605470"/>
              <a:gd name="connsiteY132" fmla="*/ 2766463 h 6858000"/>
              <a:gd name="connsiteX133" fmla="*/ 613412 w 1605470"/>
              <a:gd name="connsiteY133" fmla="*/ 2731184 h 6858000"/>
              <a:gd name="connsiteX134" fmla="*/ 555080 w 1605470"/>
              <a:gd name="connsiteY134" fmla="*/ 2538816 h 6858000"/>
              <a:gd name="connsiteX135" fmla="*/ 551827 w 1605470"/>
              <a:gd name="connsiteY135" fmla="*/ 2485734 h 6858000"/>
              <a:gd name="connsiteX136" fmla="*/ 525179 w 1605470"/>
              <a:gd name="connsiteY136" fmla="*/ 2447068 h 6858000"/>
              <a:gd name="connsiteX137" fmla="*/ 529511 w 1605470"/>
              <a:gd name="connsiteY137" fmla="*/ 2425819 h 6858000"/>
              <a:gd name="connsiteX138" fmla="*/ 530521 w 1605470"/>
              <a:gd name="connsiteY138" fmla="*/ 2422066 h 6858000"/>
              <a:gd name="connsiteX139" fmla="*/ 528878 w 1605470"/>
              <a:gd name="connsiteY139" fmla="*/ 2408971 h 6858000"/>
              <a:gd name="connsiteX140" fmla="*/ 535510 w 1605470"/>
              <a:gd name="connsiteY140" fmla="*/ 2402874 h 6858000"/>
              <a:gd name="connsiteX141" fmla="*/ 538122 w 1605470"/>
              <a:gd name="connsiteY141" fmla="*/ 2381443 h 6858000"/>
              <a:gd name="connsiteX142" fmla="*/ 533116 w 1605470"/>
              <a:gd name="connsiteY142" fmla="*/ 2358011 h 6858000"/>
              <a:gd name="connsiteX143" fmla="*/ 501423 w 1605470"/>
              <a:gd name="connsiteY143" fmla="*/ 2249479 h 6858000"/>
              <a:gd name="connsiteX144" fmla="*/ 486968 w 1605470"/>
              <a:gd name="connsiteY144" fmla="*/ 2182937 h 6858000"/>
              <a:gd name="connsiteX145" fmla="*/ 488555 w 1605470"/>
              <a:gd name="connsiteY145" fmla="*/ 2155135 h 6858000"/>
              <a:gd name="connsiteX146" fmla="*/ 486013 w 1605470"/>
              <a:gd name="connsiteY146" fmla="*/ 2118008 h 6858000"/>
              <a:gd name="connsiteX147" fmla="*/ 487006 w 1605470"/>
              <a:gd name="connsiteY147" fmla="*/ 2050531 h 6858000"/>
              <a:gd name="connsiteX148" fmla="*/ 478812 w 1605470"/>
              <a:gd name="connsiteY148" fmla="*/ 1963269 h 6858000"/>
              <a:gd name="connsiteX149" fmla="*/ 442619 w 1605470"/>
              <a:gd name="connsiteY149" fmla="*/ 1910499 h 6858000"/>
              <a:gd name="connsiteX150" fmla="*/ 446785 w 1605470"/>
              <a:gd name="connsiteY150" fmla="*/ 1903212 h 6858000"/>
              <a:gd name="connsiteX151" fmla="*/ 436547 w 1605470"/>
              <a:gd name="connsiteY151" fmla="*/ 1861531 h 6858000"/>
              <a:gd name="connsiteX152" fmla="*/ 364290 w 1605470"/>
              <a:gd name="connsiteY152" fmla="*/ 1728772 h 6858000"/>
              <a:gd name="connsiteX153" fmla="*/ 345287 w 1605470"/>
              <a:gd name="connsiteY153" fmla="*/ 1646953 h 6858000"/>
              <a:gd name="connsiteX154" fmla="*/ 344412 w 1605470"/>
              <a:gd name="connsiteY154" fmla="*/ 1615777 h 6858000"/>
              <a:gd name="connsiteX155" fmla="*/ 342578 w 1605470"/>
              <a:gd name="connsiteY155" fmla="*/ 1563678 h 6858000"/>
              <a:gd name="connsiteX156" fmla="*/ 355658 w 1605470"/>
              <a:gd name="connsiteY156" fmla="*/ 1519474 h 6858000"/>
              <a:gd name="connsiteX157" fmla="*/ 348400 w 1605470"/>
              <a:gd name="connsiteY157" fmla="*/ 1477995 h 6858000"/>
              <a:gd name="connsiteX158" fmla="*/ 328025 w 1605470"/>
              <a:gd name="connsiteY158" fmla="*/ 1475165 h 6858000"/>
              <a:gd name="connsiteX159" fmla="*/ 326326 w 1605470"/>
              <a:gd name="connsiteY159" fmla="*/ 1428585 h 6858000"/>
              <a:gd name="connsiteX160" fmla="*/ 325799 w 1605470"/>
              <a:gd name="connsiteY160" fmla="*/ 1357181 h 6858000"/>
              <a:gd name="connsiteX161" fmla="*/ 320507 w 1605470"/>
              <a:gd name="connsiteY161" fmla="*/ 1347099 h 6858000"/>
              <a:gd name="connsiteX162" fmla="*/ 335347 w 1605470"/>
              <a:gd name="connsiteY162" fmla="*/ 1334233 h 6858000"/>
              <a:gd name="connsiteX163" fmla="*/ 342792 w 1605470"/>
              <a:gd name="connsiteY163" fmla="*/ 1307086 h 6858000"/>
              <a:gd name="connsiteX164" fmla="*/ 343980 w 1605470"/>
              <a:gd name="connsiteY164" fmla="*/ 1189033 h 6858000"/>
              <a:gd name="connsiteX165" fmla="*/ 348665 w 1605470"/>
              <a:gd name="connsiteY165" fmla="*/ 1168288 h 6858000"/>
              <a:gd name="connsiteX166" fmla="*/ 340947 w 1605470"/>
              <a:gd name="connsiteY166" fmla="*/ 1142577 h 6858000"/>
              <a:gd name="connsiteX167" fmla="*/ 330253 w 1605470"/>
              <a:gd name="connsiteY167" fmla="*/ 1088484 h 6858000"/>
              <a:gd name="connsiteX168" fmla="*/ 314647 w 1605470"/>
              <a:gd name="connsiteY168" fmla="*/ 1053424 h 6858000"/>
              <a:gd name="connsiteX169" fmla="*/ 322906 w 1605470"/>
              <a:gd name="connsiteY169" fmla="*/ 1044367 h 6858000"/>
              <a:gd name="connsiteX170" fmla="*/ 326818 w 1605470"/>
              <a:gd name="connsiteY170" fmla="*/ 1022828 h 6858000"/>
              <a:gd name="connsiteX171" fmla="*/ 320445 w 1605470"/>
              <a:gd name="connsiteY171" fmla="*/ 932283 h 6858000"/>
              <a:gd name="connsiteX172" fmla="*/ 322681 w 1605470"/>
              <a:gd name="connsiteY172" fmla="*/ 915925 h 6858000"/>
              <a:gd name="connsiteX173" fmla="*/ 315310 w 1605470"/>
              <a:gd name="connsiteY173" fmla="*/ 896999 h 6858000"/>
              <a:gd name="connsiteX174" fmla="*/ 284718 w 1605470"/>
              <a:gd name="connsiteY174" fmla="*/ 821517 h 6858000"/>
              <a:gd name="connsiteX175" fmla="*/ 270682 w 1605470"/>
              <a:gd name="connsiteY175" fmla="*/ 786519 h 6858000"/>
              <a:gd name="connsiteX176" fmla="*/ 265483 w 1605470"/>
              <a:gd name="connsiteY176" fmla="*/ 784963 h 6858000"/>
              <a:gd name="connsiteX177" fmla="*/ 270939 w 1605470"/>
              <a:gd name="connsiteY177" fmla="*/ 776648 h 6858000"/>
              <a:gd name="connsiteX178" fmla="*/ 263668 w 1605470"/>
              <a:gd name="connsiteY178" fmla="*/ 751353 h 6858000"/>
              <a:gd name="connsiteX179" fmla="*/ 254540 w 1605470"/>
              <a:gd name="connsiteY179" fmla="*/ 741965 h 6858000"/>
              <a:gd name="connsiteX180" fmla="*/ 252501 w 1605470"/>
              <a:gd name="connsiteY180" fmla="*/ 724635 h 6858000"/>
              <a:gd name="connsiteX181" fmla="*/ 248897 w 1605470"/>
              <a:gd name="connsiteY181" fmla="*/ 681659 h 6858000"/>
              <a:gd name="connsiteX182" fmla="*/ 234316 w 1605470"/>
              <a:gd name="connsiteY182" fmla="*/ 635218 h 6858000"/>
              <a:gd name="connsiteX183" fmla="*/ 239327 w 1605470"/>
              <a:gd name="connsiteY183" fmla="*/ 613763 h 6858000"/>
              <a:gd name="connsiteX184" fmla="*/ 225269 w 1605470"/>
              <a:gd name="connsiteY184" fmla="*/ 598582 h 6858000"/>
              <a:gd name="connsiteX185" fmla="*/ 224950 w 1605470"/>
              <a:gd name="connsiteY185" fmla="*/ 576846 h 6858000"/>
              <a:gd name="connsiteX186" fmla="*/ 204632 w 1605470"/>
              <a:gd name="connsiteY186" fmla="*/ 553868 h 6858000"/>
              <a:gd name="connsiteX187" fmla="*/ 239317 w 1605470"/>
              <a:gd name="connsiteY187" fmla="*/ 517614 h 6858000"/>
              <a:gd name="connsiteX188" fmla="*/ 201693 w 1605470"/>
              <a:gd name="connsiteY188" fmla="*/ 469651 h 6858000"/>
              <a:gd name="connsiteX189" fmla="*/ 195012 w 1605470"/>
              <a:gd name="connsiteY189" fmla="*/ 448559 h 6858000"/>
              <a:gd name="connsiteX190" fmla="*/ 201434 w 1605470"/>
              <a:gd name="connsiteY190" fmla="*/ 441529 h 6858000"/>
              <a:gd name="connsiteX191" fmla="*/ 200655 w 1605470"/>
              <a:gd name="connsiteY191" fmla="*/ 428927 h 6858000"/>
              <a:gd name="connsiteX192" fmla="*/ 190059 w 1605470"/>
              <a:gd name="connsiteY192" fmla="*/ 430161 h 6858000"/>
              <a:gd name="connsiteX193" fmla="*/ 184450 w 1605470"/>
              <a:gd name="connsiteY193" fmla="*/ 396240 h 6858000"/>
              <a:gd name="connsiteX194" fmla="*/ 146196 w 1605470"/>
              <a:gd name="connsiteY194" fmla="*/ 358810 h 6858000"/>
              <a:gd name="connsiteX195" fmla="*/ 124571 w 1605470"/>
              <a:gd name="connsiteY195" fmla="*/ 302178 h 6858000"/>
              <a:gd name="connsiteX196" fmla="*/ 103243 w 1605470"/>
              <a:gd name="connsiteY196" fmla="*/ 211375 h 6858000"/>
              <a:gd name="connsiteX197" fmla="*/ 94571 w 1605470"/>
              <a:gd name="connsiteY197" fmla="*/ 184179 h 6858000"/>
              <a:gd name="connsiteX198" fmla="*/ 13437 w 1605470"/>
              <a:gd name="connsiteY198" fmla="*/ 19287 h 6858000"/>
              <a:gd name="connsiteX199" fmla="*/ 0 w 1605470"/>
              <a:gd name="connsiteY19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613412 w 1605470"/>
              <a:gd name="connsiteY132" fmla="*/ 2731184 h 6858000"/>
              <a:gd name="connsiteX133" fmla="*/ 555080 w 1605470"/>
              <a:gd name="connsiteY133" fmla="*/ 2538816 h 6858000"/>
              <a:gd name="connsiteX134" fmla="*/ 551827 w 1605470"/>
              <a:gd name="connsiteY134" fmla="*/ 2485734 h 6858000"/>
              <a:gd name="connsiteX135" fmla="*/ 525179 w 1605470"/>
              <a:gd name="connsiteY135" fmla="*/ 2447068 h 6858000"/>
              <a:gd name="connsiteX136" fmla="*/ 529511 w 1605470"/>
              <a:gd name="connsiteY136" fmla="*/ 2425819 h 6858000"/>
              <a:gd name="connsiteX137" fmla="*/ 530521 w 1605470"/>
              <a:gd name="connsiteY137" fmla="*/ 2422066 h 6858000"/>
              <a:gd name="connsiteX138" fmla="*/ 528878 w 1605470"/>
              <a:gd name="connsiteY138" fmla="*/ 2408971 h 6858000"/>
              <a:gd name="connsiteX139" fmla="*/ 535510 w 1605470"/>
              <a:gd name="connsiteY139" fmla="*/ 2402874 h 6858000"/>
              <a:gd name="connsiteX140" fmla="*/ 538122 w 1605470"/>
              <a:gd name="connsiteY140" fmla="*/ 2381443 h 6858000"/>
              <a:gd name="connsiteX141" fmla="*/ 533116 w 1605470"/>
              <a:gd name="connsiteY141" fmla="*/ 2358011 h 6858000"/>
              <a:gd name="connsiteX142" fmla="*/ 501423 w 1605470"/>
              <a:gd name="connsiteY142" fmla="*/ 2249479 h 6858000"/>
              <a:gd name="connsiteX143" fmla="*/ 486968 w 1605470"/>
              <a:gd name="connsiteY143" fmla="*/ 2182937 h 6858000"/>
              <a:gd name="connsiteX144" fmla="*/ 488555 w 1605470"/>
              <a:gd name="connsiteY144" fmla="*/ 2155135 h 6858000"/>
              <a:gd name="connsiteX145" fmla="*/ 486013 w 1605470"/>
              <a:gd name="connsiteY145" fmla="*/ 2118008 h 6858000"/>
              <a:gd name="connsiteX146" fmla="*/ 487006 w 1605470"/>
              <a:gd name="connsiteY146" fmla="*/ 2050531 h 6858000"/>
              <a:gd name="connsiteX147" fmla="*/ 478812 w 1605470"/>
              <a:gd name="connsiteY147" fmla="*/ 1963269 h 6858000"/>
              <a:gd name="connsiteX148" fmla="*/ 442619 w 1605470"/>
              <a:gd name="connsiteY148" fmla="*/ 1910499 h 6858000"/>
              <a:gd name="connsiteX149" fmla="*/ 446785 w 1605470"/>
              <a:gd name="connsiteY149" fmla="*/ 1903212 h 6858000"/>
              <a:gd name="connsiteX150" fmla="*/ 436547 w 1605470"/>
              <a:gd name="connsiteY150" fmla="*/ 1861531 h 6858000"/>
              <a:gd name="connsiteX151" fmla="*/ 364290 w 1605470"/>
              <a:gd name="connsiteY151" fmla="*/ 1728772 h 6858000"/>
              <a:gd name="connsiteX152" fmla="*/ 345287 w 1605470"/>
              <a:gd name="connsiteY152" fmla="*/ 1646953 h 6858000"/>
              <a:gd name="connsiteX153" fmla="*/ 344412 w 1605470"/>
              <a:gd name="connsiteY153" fmla="*/ 1615777 h 6858000"/>
              <a:gd name="connsiteX154" fmla="*/ 342578 w 1605470"/>
              <a:gd name="connsiteY154" fmla="*/ 1563678 h 6858000"/>
              <a:gd name="connsiteX155" fmla="*/ 355658 w 1605470"/>
              <a:gd name="connsiteY155" fmla="*/ 1519474 h 6858000"/>
              <a:gd name="connsiteX156" fmla="*/ 348400 w 1605470"/>
              <a:gd name="connsiteY156" fmla="*/ 1477995 h 6858000"/>
              <a:gd name="connsiteX157" fmla="*/ 328025 w 1605470"/>
              <a:gd name="connsiteY157" fmla="*/ 1475165 h 6858000"/>
              <a:gd name="connsiteX158" fmla="*/ 326326 w 1605470"/>
              <a:gd name="connsiteY158" fmla="*/ 1428585 h 6858000"/>
              <a:gd name="connsiteX159" fmla="*/ 325799 w 1605470"/>
              <a:gd name="connsiteY159" fmla="*/ 1357181 h 6858000"/>
              <a:gd name="connsiteX160" fmla="*/ 320507 w 1605470"/>
              <a:gd name="connsiteY160" fmla="*/ 1347099 h 6858000"/>
              <a:gd name="connsiteX161" fmla="*/ 335347 w 1605470"/>
              <a:gd name="connsiteY161" fmla="*/ 1334233 h 6858000"/>
              <a:gd name="connsiteX162" fmla="*/ 342792 w 1605470"/>
              <a:gd name="connsiteY162" fmla="*/ 1307086 h 6858000"/>
              <a:gd name="connsiteX163" fmla="*/ 343980 w 1605470"/>
              <a:gd name="connsiteY163" fmla="*/ 1189033 h 6858000"/>
              <a:gd name="connsiteX164" fmla="*/ 348665 w 1605470"/>
              <a:gd name="connsiteY164" fmla="*/ 1168288 h 6858000"/>
              <a:gd name="connsiteX165" fmla="*/ 340947 w 1605470"/>
              <a:gd name="connsiteY165" fmla="*/ 1142577 h 6858000"/>
              <a:gd name="connsiteX166" fmla="*/ 330253 w 1605470"/>
              <a:gd name="connsiteY166" fmla="*/ 1088484 h 6858000"/>
              <a:gd name="connsiteX167" fmla="*/ 314647 w 1605470"/>
              <a:gd name="connsiteY167" fmla="*/ 1053424 h 6858000"/>
              <a:gd name="connsiteX168" fmla="*/ 322906 w 1605470"/>
              <a:gd name="connsiteY168" fmla="*/ 1044367 h 6858000"/>
              <a:gd name="connsiteX169" fmla="*/ 326818 w 1605470"/>
              <a:gd name="connsiteY169" fmla="*/ 1022828 h 6858000"/>
              <a:gd name="connsiteX170" fmla="*/ 320445 w 1605470"/>
              <a:gd name="connsiteY170" fmla="*/ 932283 h 6858000"/>
              <a:gd name="connsiteX171" fmla="*/ 322681 w 1605470"/>
              <a:gd name="connsiteY171" fmla="*/ 915925 h 6858000"/>
              <a:gd name="connsiteX172" fmla="*/ 315310 w 1605470"/>
              <a:gd name="connsiteY172" fmla="*/ 896999 h 6858000"/>
              <a:gd name="connsiteX173" fmla="*/ 284718 w 1605470"/>
              <a:gd name="connsiteY173" fmla="*/ 821517 h 6858000"/>
              <a:gd name="connsiteX174" fmla="*/ 270682 w 1605470"/>
              <a:gd name="connsiteY174" fmla="*/ 786519 h 6858000"/>
              <a:gd name="connsiteX175" fmla="*/ 265483 w 1605470"/>
              <a:gd name="connsiteY175" fmla="*/ 784963 h 6858000"/>
              <a:gd name="connsiteX176" fmla="*/ 270939 w 1605470"/>
              <a:gd name="connsiteY176" fmla="*/ 776648 h 6858000"/>
              <a:gd name="connsiteX177" fmla="*/ 263668 w 1605470"/>
              <a:gd name="connsiteY177" fmla="*/ 751353 h 6858000"/>
              <a:gd name="connsiteX178" fmla="*/ 254540 w 1605470"/>
              <a:gd name="connsiteY178" fmla="*/ 741965 h 6858000"/>
              <a:gd name="connsiteX179" fmla="*/ 252501 w 1605470"/>
              <a:gd name="connsiteY179" fmla="*/ 724635 h 6858000"/>
              <a:gd name="connsiteX180" fmla="*/ 248897 w 1605470"/>
              <a:gd name="connsiteY180" fmla="*/ 681659 h 6858000"/>
              <a:gd name="connsiteX181" fmla="*/ 234316 w 1605470"/>
              <a:gd name="connsiteY181" fmla="*/ 635218 h 6858000"/>
              <a:gd name="connsiteX182" fmla="*/ 239327 w 1605470"/>
              <a:gd name="connsiteY182" fmla="*/ 613763 h 6858000"/>
              <a:gd name="connsiteX183" fmla="*/ 225269 w 1605470"/>
              <a:gd name="connsiteY183" fmla="*/ 598582 h 6858000"/>
              <a:gd name="connsiteX184" fmla="*/ 224950 w 1605470"/>
              <a:gd name="connsiteY184" fmla="*/ 576846 h 6858000"/>
              <a:gd name="connsiteX185" fmla="*/ 204632 w 1605470"/>
              <a:gd name="connsiteY185" fmla="*/ 553868 h 6858000"/>
              <a:gd name="connsiteX186" fmla="*/ 239317 w 1605470"/>
              <a:gd name="connsiteY186" fmla="*/ 517614 h 6858000"/>
              <a:gd name="connsiteX187" fmla="*/ 201693 w 1605470"/>
              <a:gd name="connsiteY187" fmla="*/ 469651 h 6858000"/>
              <a:gd name="connsiteX188" fmla="*/ 195012 w 1605470"/>
              <a:gd name="connsiteY188" fmla="*/ 448559 h 6858000"/>
              <a:gd name="connsiteX189" fmla="*/ 201434 w 1605470"/>
              <a:gd name="connsiteY189" fmla="*/ 441529 h 6858000"/>
              <a:gd name="connsiteX190" fmla="*/ 200655 w 1605470"/>
              <a:gd name="connsiteY190" fmla="*/ 428927 h 6858000"/>
              <a:gd name="connsiteX191" fmla="*/ 190059 w 1605470"/>
              <a:gd name="connsiteY191" fmla="*/ 430161 h 6858000"/>
              <a:gd name="connsiteX192" fmla="*/ 184450 w 1605470"/>
              <a:gd name="connsiteY192" fmla="*/ 396240 h 6858000"/>
              <a:gd name="connsiteX193" fmla="*/ 146196 w 1605470"/>
              <a:gd name="connsiteY193" fmla="*/ 358810 h 6858000"/>
              <a:gd name="connsiteX194" fmla="*/ 124571 w 1605470"/>
              <a:gd name="connsiteY194" fmla="*/ 302178 h 6858000"/>
              <a:gd name="connsiteX195" fmla="*/ 103243 w 1605470"/>
              <a:gd name="connsiteY195" fmla="*/ 211375 h 6858000"/>
              <a:gd name="connsiteX196" fmla="*/ 94571 w 1605470"/>
              <a:gd name="connsiteY196" fmla="*/ 184179 h 6858000"/>
              <a:gd name="connsiteX197" fmla="*/ 13437 w 1605470"/>
              <a:gd name="connsiteY197" fmla="*/ 19287 h 6858000"/>
              <a:gd name="connsiteX198" fmla="*/ 0 w 1605470"/>
              <a:gd name="connsiteY19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13412 w 1605470"/>
              <a:gd name="connsiteY131" fmla="*/ 2731184 h 6858000"/>
              <a:gd name="connsiteX132" fmla="*/ 555080 w 1605470"/>
              <a:gd name="connsiteY132" fmla="*/ 2538816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55080 w 1605470"/>
              <a:gd name="connsiteY132" fmla="*/ 2538816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63668 w 1605470"/>
              <a:gd name="connsiteY175" fmla="*/ 751353 h 6858000"/>
              <a:gd name="connsiteX176" fmla="*/ 254540 w 1605470"/>
              <a:gd name="connsiteY176" fmla="*/ 741965 h 6858000"/>
              <a:gd name="connsiteX177" fmla="*/ 252501 w 1605470"/>
              <a:gd name="connsiteY177" fmla="*/ 724635 h 6858000"/>
              <a:gd name="connsiteX178" fmla="*/ 248897 w 1605470"/>
              <a:gd name="connsiteY178" fmla="*/ 681659 h 6858000"/>
              <a:gd name="connsiteX179" fmla="*/ 234316 w 1605470"/>
              <a:gd name="connsiteY179" fmla="*/ 635218 h 6858000"/>
              <a:gd name="connsiteX180" fmla="*/ 239327 w 1605470"/>
              <a:gd name="connsiteY180" fmla="*/ 613763 h 6858000"/>
              <a:gd name="connsiteX181" fmla="*/ 225269 w 1605470"/>
              <a:gd name="connsiteY181" fmla="*/ 598582 h 6858000"/>
              <a:gd name="connsiteX182" fmla="*/ 224950 w 1605470"/>
              <a:gd name="connsiteY182" fmla="*/ 576846 h 6858000"/>
              <a:gd name="connsiteX183" fmla="*/ 204632 w 1605470"/>
              <a:gd name="connsiteY183" fmla="*/ 553868 h 6858000"/>
              <a:gd name="connsiteX184" fmla="*/ 239317 w 1605470"/>
              <a:gd name="connsiteY184" fmla="*/ 517614 h 6858000"/>
              <a:gd name="connsiteX185" fmla="*/ 201693 w 1605470"/>
              <a:gd name="connsiteY185" fmla="*/ 469651 h 6858000"/>
              <a:gd name="connsiteX186" fmla="*/ 195012 w 1605470"/>
              <a:gd name="connsiteY186" fmla="*/ 448559 h 6858000"/>
              <a:gd name="connsiteX187" fmla="*/ 201434 w 1605470"/>
              <a:gd name="connsiteY187" fmla="*/ 441529 h 6858000"/>
              <a:gd name="connsiteX188" fmla="*/ 200655 w 1605470"/>
              <a:gd name="connsiteY188" fmla="*/ 428927 h 6858000"/>
              <a:gd name="connsiteX189" fmla="*/ 190059 w 1605470"/>
              <a:gd name="connsiteY189" fmla="*/ 430161 h 6858000"/>
              <a:gd name="connsiteX190" fmla="*/ 184450 w 1605470"/>
              <a:gd name="connsiteY190" fmla="*/ 396240 h 6858000"/>
              <a:gd name="connsiteX191" fmla="*/ 146196 w 1605470"/>
              <a:gd name="connsiteY191" fmla="*/ 358810 h 6858000"/>
              <a:gd name="connsiteX192" fmla="*/ 124571 w 1605470"/>
              <a:gd name="connsiteY192" fmla="*/ 302178 h 6858000"/>
              <a:gd name="connsiteX193" fmla="*/ 103243 w 1605470"/>
              <a:gd name="connsiteY193" fmla="*/ 211375 h 6858000"/>
              <a:gd name="connsiteX194" fmla="*/ 94571 w 1605470"/>
              <a:gd name="connsiteY194" fmla="*/ 184179 h 6858000"/>
              <a:gd name="connsiteX195" fmla="*/ 13437 w 1605470"/>
              <a:gd name="connsiteY195" fmla="*/ 19287 h 6858000"/>
              <a:gd name="connsiteX196" fmla="*/ 0 w 1605470"/>
              <a:gd name="connsiteY19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3668 w 1605470"/>
              <a:gd name="connsiteY174" fmla="*/ 751353 h 6858000"/>
              <a:gd name="connsiteX175" fmla="*/ 254540 w 1605470"/>
              <a:gd name="connsiteY175" fmla="*/ 741965 h 6858000"/>
              <a:gd name="connsiteX176" fmla="*/ 252501 w 1605470"/>
              <a:gd name="connsiteY176" fmla="*/ 724635 h 6858000"/>
              <a:gd name="connsiteX177" fmla="*/ 248897 w 1605470"/>
              <a:gd name="connsiteY177" fmla="*/ 681659 h 6858000"/>
              <a:gd name="connsiteX178" fmla="*/ 234316 w 1605470"/>
              <a:gd name="connsiteY178" fmla="*/ 635218 h 6858000"/>
              <a:gd name="connsiteX179" fmla="*/ 239327 w 1605470"/>
              <a:gd name="connsiteY179" fmla="*/ 613763 h 6858000"/>
              <a:gd name="connsiteX180" fmla="*/ 225269 w 1605470"/>
              <a:gd name="connsiteY180" fmla="*/ 598582 h 6858000"/>
              <a:gd name="connsiteX181" fmla="*/ 224950 w 1605470"/>
              <a:gd name="connsiteY181" fmla="*/ 576846 h 6858000"/>
              <a:gd name="connsiteX182" fmla="*/ 204632 w 1605470"/>
              <a:gd name="connsiteY182" fmla="*/ 553868 h 6858000"/>
              <a:gd name="connsiteX183" fmla="*/ 239317 w 1605470"/>
              <a:gd name="connsiteY183" fmla="*/ 517614 h 6858000"/>
              <a:gd name="connsiteX184" fmla="*/ 201693 w 1605470"/>
              <a:gd name="connsiteY184" fmla="*/ 469651 h 6858000"/>
              <a:gd name="connsiteX185" fmla="*/ 195012 w 1605470"/>
              <a:gd name="connsiteY185" fmla="*/ 448559 h 6858000"/>
              <a:gd name="connsiteX186" fmla="*/ 201434 w 1605470"/>
              <a:gd name="connsiteY186" fmla="*/ 441529 h 6858000"/>
              <a:gd name="connsiteX187" fmla="*/ 200655 w 1605470"/>
              <a:gd name="connsiteY187" fmla="*/ 428927 h 6858000"/>
              <a:gd name="connsiteX188" fmla="*/ 190059 w 1605470"/>
              <a:gd name="connsiteY188" fmla="*/ 430161 h 6858000"/>
              <a:gd name="connsiteX189" fmla="*/ 184450 w 1605470"/>
              <a:gd name="connsiteY189" fmla="*/ 396240 h 6858000"/>
              <a:gd name="connsiteX190" fmla="*/ 146196 w 1605470"/>
              <a:gd name="connsiteY190" fmla="*/ 358810 h 6858000"/>
              <a:gd name="connsiteX191" fmla="*/ 124571 w 1605470"/>
              <a:gd name="connsiteY191" fmla="*/ 302178 h 6858000"/>
              <a:gd name="connsiteX192" fmla="*/ 103243 w 1605470"/>
              <a:gd name="connsiteY192" fmla="*/ 211375 h 6858000"/>
              <a:gd name="connsiteX193" fmla="*/ 94571 w 1605470"/>
              <a:gd name="connsiteY193" fmla="*/ 184179 h 6858000"/>
              <a:gd name="connsiteX194" fmla="*/ 13437 w 1605470"/>
              <a:gd name="connsiteY194" fmla="*/ 19287 h 6858000"/>
              <a:gd name="connsiteX195" fmla="*/ 0 w 1605470"/>
              <a:gd name="connsiteY19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63668 w 1605470"/>
              <a:gd name="connsiteY173" fmla="*/ 751353 h 6858000"/>
              <a:gd name="connsiteX174" fmla="*/ 254540 w 1605470"/>
              <a:gd name="connsiteY174" fmla="*/ 741965 h 6858000"/>
              <a:gd name="connsiteX175" fmla="*/ 252501 w 1605470"/>
              <a:gd name="connsiteY175" fmla="*/ 724635 h 6858000"/>
              <a:gd name="connsiteX176" fmla="*/ 248897 w 1605470"/>
              <a:gd name="connsiteY176" fmla="*/ 681659 h 6858000"/>
              <a:gd name="connsiteX177" fmla="*/ 234316 w 1605470"/>
              <a:gd name="connsiteY177" fmla="*/ 635218 h 6858000"/>
              <a:gd name="connsiteX178" fmla="*/ 239327 w 1605470"/>
              <a:gd name="connsiteY178" fmla="*/ 613763 h 6858000"/>
              <a:gd name="connsiteX179" fmla="*/ 225269 w 1605470"/>
              <a:gd name="connsiteY179" fmla="*/ 598582 h 6858000"/>
              <a:gd name="connsiteX180" fmla="*/ 224950 w 1605470"/>
              <a:gd name="connsiteY180" fmla="*/ 576846 h 6858000"/>
              <a:gd name="connsiteX181" fmla="*/ 204632 w 1605470"/>
              <a:gd name="connsiteY181" fmla="*/ 553868 h 6858000"/>
              <a:gd name="connsiteX182" fmla="*/ 239317 w 1605470"/>
              <a:gd name="connsiteY182" fmla="*/ 517614 h 6858000"/>
              <a:gd name="connsiteX183" fmla="*/ 201693 w 1605470"/>
              <a:gd name="connsiteY183" fmla="*/ 469651 h 6858000"/>
              <a:gd name="connsiteX184" fmla="*/ 195012 w 1605470"/>
              <a:gd name="connsiteY184" fmla="*/ 448559 h 6858000"/>
              <a:gd name="connsiteX185" fmla="*/ 201434 w 1605470"/>
              <a:gd name="connsiteY185" fmla="*/ 441529 h 6858000"/>
              <a:gd name="connsiteX186" fmla="*/ 200655 w 1605470"/>
              <a:gd name="connsiteY186" fmla="*/ 428927 h 6858000"/>
              <a:gd name="connsiteX187" fmla="*/ 190059 w 1605470"/>
              <a:gd name="connsiteY187" fmla="*/ 430161 h 6858000"/>
              <a:gd name="connsiteX188" fmla="*/ 184450 w 1605470"/>
              <a:gd name="connsiteY188" fmla="*/ 396240 h 6858000"/>
              <a:gd name="connsiteX189" fmla="*/ 146196 w 1605470"/>
              <a:gd name="connsiteY189" fmla="*/ 358810 h 6858000"/>
              <a:gd name="connsiteX190" fmla="*/ 124571 w 1605470"/>
              <a:gd name="connsiteY190" fmla="*/ 302178 h 6858000"/>
              <a:gd name="connsiteX191" fmla="*/ 103243 w 1605470"/>
              <a:gd name="connsiteY191" fmla="*/ 211375 h 6858000"/>
              <a:gd name="connsiteX192" fmla="*/ 94571 w 1605470"/>
              <a:gd name="connsiteY192" fmla="*/ 184179 h 6858000"/>
              <a:gd name="connsiteX193" fmla="*/ 13437 w 1605470"/>
              <a:gd name="connsiteY193" fmla="*/ 19287 h 6858000"/>
              <a:gd name="connsiteX194" fmla="*/ 0 w 1605470"/>
              <a:gd name="connsiteY19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01423 w 1605470"/>
              <a:gd name="connsiteY140" fmla="*/ 2249479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64290 w 1605470"/>
              <a:gd name="connsiteY149" fmla="*/ 1728772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64290 w 1605470"/>
              <a:gd name="connsiteY149" fmla="*/ 1728772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6326 w 1605470"/>
              <a:gd name="connsiteY155" fmla="*/ 1428585 h 6858000"/>
              <a:gd name="connsiteX156" fmla="*/ 325799 w 1605470"/>
              <a:gd name="connsiteY156" fmla="*/ 1357181 h 6858000"/>
              <a:gd name="connsiteX157" fmla="*/ 320507 w 1605470"/>
              <a:gd name="connsiteY157" fmla="*/ 1347099 h 6858000"/>
              <a:gd name="connsiteX158" fmla="*/ 335347 w 1605470"/>
              <a:gd name="connsiteY158" fmla="*/ 1334233 h 6858000"/>
              <a:gd name="connsiteX159" fmla="*/ 342792 w 1605470"/>
              <a:gd name="connsiteY159" fmla="*/ 1307086 h 6858000"/>
              <a:gd name="connsiteX160" fmla="*/ 343980 w 1605470"/>
              <a:gd name="connsiteY160" fmla="*/ 1189033 h 6858000"/>
              <a:gd name="connsiteX161" fmla="*/ 348665 w 1605470"/>
              <a:gd name="connsiteY161" fmla="*/ 1168288 h 6858000"/>
              <a:gd name="connsiteX162" fmla="*/ 340947 w 1605470"/>
              <a:gd name="connsiteY162" fmla="*/ 1142577 h 6858000"/>
              <a:gd name="connsiteX163" fmla="*/ 330253 w 1605470"/>
              <a:gd name="connsiteY163" fmla="*/ 1088484 h 6858000"/>
              <a:gd name="connsiteX164" fmla="*/ 314647 w 1605470"/>
              <a:gd name="connsiteY164" fmla="*/ 1053424 h 6858000"/>
              <a:gd name="connsiteX165" fmla="*/ 322906 w 1605470"/>
              <a:gd name="connsiteY165" fmla="*/ 1044367 h 6858000"/>
              <a:gd name="connsiteX166" fmla="*/ 326818 w 1605470"/>
              <a:gd name="connsiteY166" fmla="*/ 1022828 h 6858000"/>
              <a:gd name="connsiteX167" fmla="*/ 320445 w 1605470"/>
              <a:gd name="connsiteY167" fmla="*/ 932283 h 6858000"/>
              <a:gd name="connsiteX168" fmla="*/ 322681 w 1605470"/>
              <a:gd name="connsiteY168" fmla="*/ 915925 h 6858000"/>
              <a:gd name="connsiteX169" fmla="*/ 315310 w 1605470"/>
              <a:gd name="connsiteY169" fmla="*/ 896999 h 6858000"/>
              <a:gd name="connsiteX170" fmla="*/ 284718 w 1605470"/>
              <a:gd name="connsiteY170" fmla="*/ 821517 h 6858000"/>
              <a:gd name="connsiteX171" fmla="*/ 263668 w 1605470"/>
              <a:gd name="connsiteY171" fmla="*/ 751353 h 6858000"/>
              <a:gd name="connsiteX172" fmla="*/ 254540 w 1605470"/>
              <a:gd name="connsiteY172" fmla="*/ 741965 h 6858000"/>
              <a:gd name="connsiteX173" fmla="*/ 252501 w 1605470"/>
              <a:gd name="connsiteY173" fmla="*/ 724635 h 6858000"/>
              <a:gd name="connsiteX174" fmla="*/ 248897 w 1605470"/>
              <a:gd name="connsiteY174" fmla="*/ 681659 h 6858000"/>
              <a:gd name="connsiteX175" fmla="*/ 234316 w 1605470"/>
              <a:gd name="connsiteY175" fmla="*/ 635218 h 6858000"/>
              <a:gd name="connsiteX176" fmla="*/ 239327 w 1605470"/>
              <a:gd name="connsiteY176" fmla="*/ 613763 h 6858000"/>
              <a:gd name="connsiteX177" fmla="*/ 225269 w 1605470"/>
              <a:gd name="connsiteY177" fmla="*/ 598582 h 6858000"/>
              <a:gd name="connsiteX178" fmla="*/ 224950 w 1605470"/>
              <a:gd name="connsiteY178" fmla="*/ 576846 h 6858000"/>
              <a:gd name="connsiteX179" fmla="*/ 204632 w 1605470"/>
              <a:gd name="connsiteY179" fmla="*/ 553868 h 6858000"/>
              <a:gd name="connsiteX180" fmla="*/ 239317 w 1605470"/>
              <a:gd name="connsiteY180" fmla="*/ 517614 h 6858000"/>
              <a:gd name="connsiteX181" fmla="*/ 201693 w 1605470"/>
              <a:gd name="connsiteY181" fmla="*/ 469651 h 6858000"/>
              <a:gd name="connsiteX182" fmla="*/ 195012 w 1605470"/>
              <a:gd name="connsiteY182" fmla="*/ 448559 h 6858000"/>
              <a:gd name="connsiteX183" fmla="*/ 201434 w 1605470"/>
              <a:gd name="connsiteY183" fmla="*/ 441529 h 6858000"/>
              <a:gd name="connsiteX184" fmla="*/ 200655 w 1605470"/>
              <a:gd name="connsiteY184" fmla="*/ 428927 h 6858000"/>
              <a:gd name="connsiteX185" fmla="*/ 190059 w 1605470"/>
              <a:gd name="connsiteY185" fmla="*/ 430161 h 6858000"/>
              <a:gd name="connsiteX186" fmla="*/ 184450 w 1605470"/>
              <a:gd name="connsiteY186" fmla="*/ 396240 h 6858000"/>
              <a:gd name="connsiteX187" fmla="*/ 146196 w 1605470"/>
              <a:gd name="connsiteY187" fmla="*/ 358810 h 6858000"/>
              <a:gd name="connsiteX188" fmla="*/ 124571 w 1605470"/>
              <a:gd name="connsiteY188" fmla="*/ 302178 h 6858000"/>
              <a:gd name="connsiteX189" fmla="*/ 103243 w 1605470"/>
              <a:gd name="connsiteY189" fmla="*/ 211375 h 6858000"/>
              <a:gd name="connsiteX190" fmla="*/ 94571 w 1605470"/>
              <a:gd name="connsiteY190" fmla="*/ 184179 h 6858000"/>
              <a:gd name="connsiteX191" fmla="*/ 13437 w 1605470"/>
              <a:gd name="connsiteY191" fmla="*/ 19287 h 6858000"/>
              <a:gd name="connsiteX192" fmla="*/ 0 w 1605470"/>
              <a:gd name="connsiteY19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2475 w 1605470"/>
              <a:gd name="connsiteY165" fmla="*/ 1002093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475 w 1605470"/>
              <a:gd name="connsiteY164" fmla="*/ 1002093 h 6858000"/>
              <a:gd name="connsiteX165" fmla="*/ 320445 w 1605470"/>
              <a:gd name="connsiteY165" fmla="*/ 932283 h 6858000"/>
              <a:gd name="connsiteX166" fmla="*/ 322681 w 1605470"/>
              <a:gd name="connsiteY166" fmla="*/ 915925 h 6858000"/>
              <a:gd name="connsiteX167" fmla="*/ 315310 w 1605470"/>
              <a:gd name="connsiteY167" fmla="*/ 896999 h 6858000"/>
              <a:gd name="connsiteX168" fmla="*/ 284718 w 1605470"/>
              <a:gd name="connsiteY168" fmla="*/ 821517 h 6858000"/>
              <a:gd name="connsiteX169" fmla="*/ 263668 w 1605470"/>
              <a:gd name="connsiteY169" fmla="*/ 751353 h 6858000"/>
              <a:gd name="connsiteX170" fmla="*/ 254540 w 1605470"/>
              <a:gd name="connsiteY170" fmla="*/ 741965 h 6858000"/>
              <a:gd name="connsiteX171" fmla="*/ 252501 w 1605470"/>
              <a:gd name="connsiteY171" fmla="*/ 724635 h 6858000"/>
              <a:gd name="connsiteX172" fmla="*/ 248897 w 1605470"/>
              <a:gd name="connsiteY172" fmla="*/ 681659 h 6858000"/>
              <a:gd name="connsiteX173" fmla="*/ 234316 w 1605470"/>
              <a:gd name="connsiteY173" fmla="*/ 635218 h 6858000"/>
              <a:gd name="connsiteX174" fmla="*/ 239327 w 1605470"/>
              <a:gd name="connsiteY174" fmla="*/ 613763 h 6858000"/>
              <a:gd name="connsiteX175" fmla="*/ 225269 w 1605470"/>
              <a:gd name="connsiteY175" fmla="*/ 598582 h 6858000"/>
              <a:gd name="connsiteX176" fmla="*/ 224950 w 1605470"/>
              <a:gd name="connsiteY176" fmla="*/ 576846 h 6858000"/>
              <a:gd name="connsiteX177" fmla="*/ 204632 w 1605470"/>
              <a:gd name="connsiteY177" fmla="*/ 553868 h 6858000"/>
              <a:gd name="connsiteX178" fmla="*/ 239317 w 1605470"/>
              <a:gd name="connsiteY178" fmla="*/ 517614 h 6858000"/>
              <a:gd name="connsiteX179" fmla="*/ 201693 w 1605470"/>
              <a:gd name="connsiteY179" fmla="*/ 469651 h 6858000"/>
              <a:gd name="connsiteX180" fmla="*/ 195012 w 1605470"/>
              <a:gd name="connsiteY180" fmla="*/ 448559 h 6858000"/>
              <a:gd name="connsiteX181" fmla="*/ 201434 w 1605470"/>
              <a:gd name="connsiteY181" fmla="*/ 441529 h 6858000"/>
              <a:gd name="connsiteX182" fmla="*/ 200655 w 1605470"/>
              <a:gd name="connsiteY182" fmla="*/ 428927 h 6858000"/>
              <a:gd name="connsiteX183" fmla="*/ 190059 w 1605470"/>
              <a:gd name="connsiteY183" fmla="*/ 430161 h 6858000"/>
              <a:gd name="connsiteX184" fmla="*/ 184450 w 1605470"/>
              <a:gd name="connsiteY184" fmla="*/ 396240 h 6858000"/>
              <a:gd name="connsiteX185" fmla="*/ 146196 w 1605470"/>
              <a:gd name="connsiteY185" fmla="*/ 358810 h 6858000"/>
              <a:gd name="connsiteX186" fmla="*/ 124571 w 1605470"/>
              <a:gd name="connsiteY186" fmla="*/ 302178 h 6858000"/>
              <a:gd name="connsiteX187" fmla="*/ 103243 w 1605470"/>
              <a:gd name="connsiteY187" fmla="*/ 211375 h 6858000"/>
              <a:gd name="connsiteX188" fmla="*/ 94571 w 1605470"/>
              <a:gd name="connsiteY188" fmla="*/ 184179 h 6858000"/>
              <a:gd name="connsiteX189" fmla="*/ 13437 w 1605470"/>
              <a:gd name="connsiteY189" fmla="*/ 19287 h 6858000"/>
              <a:gd name="connsiteX190" fmla="*/ 0 w 1605470"/>
              <a:gd name="connsiteY19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36360 w 1605470"/>
              <a:gd name="connsiteY163" fmla="*/ 1045131 h 6858000"/>
              <a:gd name="connsiteX164" fmla="*/ 322475 w 1605470"/>
              <a:gd name="connsiteY164" fmla="*/ 1002093 h 6858000"/>
              <a:gd name="connsiteX165" fmla="*/ 320445 w 1605470"/>
              <a:gd name="connsiteY165" fmla="*/ 932283 h 6858000"/>
              <a:gd name="connsiteX166" fmla="*/ 322681 w 1605470"/>
              <a:gd name="connsiteY166" fmla="*/ 915925 h 6858000"/>
              <a:gd name="connsiteX167" fmla="*/ 315310 w 1605470"/>
              <a:gd name="connsiteY167" fmla="*/ 896999 h 6858000"/>
              <a:gd name="connsiteX168" fmla="*/ 284718 w 1605470"/>
              <a:gd name="connsiteY168" fmla="*/ 821517 h 6858000"/>
              <a:gd name="connsiteX169" fmla="*/ 263668 w 1605470"/>
              <a:gd name="connsiteY169" fmla="*/ 751353 h 6858000"/>
              <a:gd name="connsiteX170" fmla="*/ 254540 w 1605470"/>
              <a:gd name="connsiteY170" fmla="*/ 741965 h 6858000"/>
              <a:gd name="connsiteX171" fmla="*/ 252501 w 1605470"/>
              <a:gd name="connsiteY171" fmla="*/ 724635 h 6858000"/>
              <a:gd name="connsiteX172" fmla="*/ 248897 w 1605470"/>
              <a:gd name="connsiteY172" fmla="*/ 681659 h 6858000"/>
              <a:gd name="connsiteX173" fmla="*/ 234316 w 1605470"/>
              <a:gd name="connsiteY173" fmla="*/ 635218 h 6858000"/>
              <a:gd name="connsiteX174" fmla="*/ 239327 w 1605470"/>
              <a:gd name="connsiteY174" fmla="*/ 613763 h 6858000"/>
              <a:gd name="connsiteX175" fmla="*/ 225269 w 1605470"/>
              <a:gd name="connsiteY175" fmla="*/ 598582 h 6858000"/>
              <a:gd name="connsiteX176" fmla="*/ 224950 w 1605470"/>
              <a:gd name="connsiteY176" fmla="*/ 576846 h 6858000"/>
              <a:gd name="connsiteX177" fmla="*/ 204632 w 1605470"/>
              <a:gd name="connsiteY177" fmla="*/ 553868 h 6858000"/>
              <a:gd name="connsiteX178" fmla="*/ 239317 w 1605470"/>
              <a:gd name="connsiteY178" fmla="*/ 517614 h 6858000"/>
              <a:gd name="connsiteX179" fmla="*/ 201693 w 1605470"/>
              <a:gd name="connsiteY179" fmla="*/ 469651 h 6858000"/>
              <a:gd name="connsiteX180" fmla="*/ 195012 w 1605470"/>
              <a:gd name="connsiteY180" fmla="*/ 448559 h 6858000"/>
              <a:gd name="connsiteX181" fmla="*/ 201434 w 1605470"/>
              <a:gd name="connsiteY181" fmla="*/ 441529 h 6858000"/>
              <a:gd name="connsiteX182" fmla="*/ 200655 w 1605470"/>
              <a:gd name="connsiteY182" fmla="*/ 428927 h 6858000"/>
              <a:gd name="connsiteX183" fmla="*/ 190059 w 1605470"/>
              <a:gd name="connsiteY183" fmla="*/ 430161 h 6858000"/>
              <a:gd name="connsiteX184" fmla="*/ 184450 w 1605470"/>
              <a:gd name="connsiteY184" fmla="*/ 396240 h 6858000"/>
              <a:gd name="connsiteX185" fmla="*/ 146196 w 1605470"/>
              <a:gd name="connsiteY185" fmla="*/ 358810 h 6858000"/>
              <a:gd name="connsiteX186" fmla="*/ 124571 w 1605470"/>
              <a:gd name="connsiteY186" fmla="*/ 302178 h 6858000"/>
              <a:gd name="connsiteX187" fmla="*/ 103243 w 1605470"/>
              <a:gd name="connsiteY187" fmla="*/ 211375 h 6858000"/>
              <a:gd name="connsiteX188" fmla="*/ 94571 w 1605470"/>
              <a:gd name="connsiteY188" fmla="*/ 184179 h 6858000"/>
              <a:gd name="connsiteX189" fmla="*/ 13437 w 1605470"/>
              <a:gd name="connsiteY189" fmla="*/ 19287 h 6858000"/>
              <a:gd name="connsiteX190" fmla="*/ 0 w 1605470"/>
              <a:gd name="connsiteY19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42792 w 1605470"/>
              <a:gd name="connsiteY157" fmla="*/ 1307086 h 6858000"/>
              <a:gd name="connsiteX158" fmla="*/ 343980 w 1605470"/>
              <a:gd name="connsiteY158" fmla="*/ 1189033 h 6858000"/>
              <a:gd name="connsiteX159" fmla="*/ 348665 w 1605470"/>
              <a:gd name="connsiteY159" fmla="*/ 1168288 h 6858000"/>
              <a:gd name="connsiteX160" fmla="*/ 340947 w 1605470"/>
              <a:gd name="connsiteY160" fmla="*/ 1142577 h 6858000"/>
              <a:gd name="connsiteX161" fmla="*/ 330253 w 1605470"/>
              <a:gd name="connsiteY161" fmla="*/ 1088484 h 6858000"/>
              <a:gd name="connsiteX162" fmla="*/ 336360 w 1605470"/>
              <a:gd name="connsiteY162" fmla="*/ 1045131 h 6858000"/>
              <a:gd name="connsiteX163" fmla="*/ 322475 w 1605470"/>
              <a:gd name="connsiteY163" fmla="*/ 1002093 h 6858000"/>
              <a:gd name="connsiteX164" fmla="*/ 320445 w 1605470"/>
              <a:gd name="connsiteY164" fmla="*/ 932283 h 6858000"/>
              <a:gd name="connsiteX165" fmla="*/ 322681 w 1605470"/>
              <a:gd name="connsiteY165" fmla="*/ 915925 h 6858000"/>
              <a:gd name="connsiteX166" fmla="*/ 315310 w 1605470"/>
              <a:gd name="connsiteY166" fmla="*/ 896999 h 6858000"/>
              <a:gd name="connsiteX167" fmla="*/ 284718 w 1605470"/>
              <a:gd name="connsiteY167" fmla="*/ 821517 h 6858000"/>
              <a:gd name="connsiteX168" fmla="*/ 263668 w 1605470"/>
              <a:gd name="connsiteY168" fmla="*/ 751353 h 6858000"/>
              <a:gd name="connsiteX169" fmla="*/ 254540 w 1605470"/>
              <a:gd name="connsiteY169" fmla="*/ 741965 h 6858000"/>
              <a:gd name="connsiteX170" fmla="*/ 252501 w 1605470"/>
              <a:gd name="connsiteY170" fmla="*/ 724635 h 6858000"/>
              <a:gd name="connsiteX171" fmla="*/ 248897 w 1605470"/>
              <a:gd name="connsiteY171" fmla="*/ 681659 h 6858000"/>
              <a:gd name="connsiteX172" fmla="*/ 234316 w 1605470"/>
              <a:gd name="connsiteY172" fmla="*/ 635218 h 6858000"/>
              <a:gd name="connsiteX173" fmla="*/ 239327 w 1605470"/>
              <a:gd name="connsiteY173" fmla="*/ 613763 h 6858000"/>
              <a:gd name="connsiteX174" fmla="*/ 225269 w 1605470"/>
              <a:gd name="connsiteY174" fmla="*/ 598582 h 6858000"/>
              <a:gd name="connsiteX175" fmla="*/ 224950 w 1605470"/>
              <a:gd name="connsiteY175" fmla="*/ 576846 h 6858000"/>
              <a:gd name="connsiteX176" fmla="*/ 204632 w 1605470"/>
              <a:gd name="connsiteY176" fmla="*/ 553868 h 6858000"/>
              <a:gd name="connsiteX177" fmla="*/ 239317 w 1605470"/>
              <a:gd name="connsiteY177" fmla="*/ 517614 h 6858000"/>
              <a:gd name="connsiteX178" fmla="*/ 201693 w 1605470"/>
              <a:gd name="connsiteY178" fmla="*/ 469651 h 6858000"/>
              <a:gd name="connsiteX179" fmla="*/ 195012 w 1605470"/>
              <a:gd name="connsiteY179" fmla="*/ 448559 h 6858000"/>
              <a:gd name="connsiteX180" fmla="*/ 201434 w 1605470"/>
              <a:gd name="connsiteY180" fmla="*/ 441529 h 6858000"/>
              <a:gd name="connsiteX181" fmla="*/ 200655 w 1605470"/>
              <a:gd name="connsiteY181" fmla="*/ 428927 h 6858000"/>
              <a:gd name="connsiteX182" fmla="*/ 190059 w 1605470"/>
              <a:gd name="connsiteY182" fmla="*/ 430161 h 6858000"/>
              <a:gd name="connsiteX183" fmla="*/ 184450 w 1605470"/>
              <a:gd name="connsiteY183" fmla="*/ 396240 h 6858000"/>
              <a:gd name="connsiteX184" fmla="*/ 146196 w 1605470"/>
              <a:gd name="connsiteY184" fmla="*/ 358810 h 6858000"/>
              <a:gd name="connsiteX185" fmla="*/ 124571 w 1605470"/>
              <a:gd name="connsiteY185" fmla="*/ 302178 h 6858000"/>
              <a:gd name="connsiteX186" fmla="*/ 103243 w 1605470"/>
              <a:gd name="connsiteY186" fmla="*/ 211375 h 6858000"/>
              <a:gd name="connsiteX187" fmla="*/ 94571 w 1605470"/>
              <a:gd name="connsiteY187" fmla="*/ 184179 h 6858000"/>
              <a:gd name="connsiteX188" fmla="*/ 13437 w 1605470"/>
              <a:gd name="connsiteY188" fmla="*/ 19287 h 6858000"/>
              <a:gd name="connsiteX189" fmla="*/ 0 w 1605470"/>
              <a:gd name="connsiteY18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52501 w 1605470"/>
              <a:gd name="connsiteY169" fmla="*/ 724635 h 6858000"/>
              <a:gd name="connsiteX170" fmla="*/ 248897 w 1605470"/>
              <a:gd name="connsiteY170" fmla="*/ 681659 h 6858000"/>
              <a:gd name="connsiteX171" fmla="*/ 234316 w 1605470"/>
              <a:gd name="connsiteY171" fmla="*/ 635218 h 6858000"/>
              <a:gd name="connsiteX172" fmla="*/ 239327 w 1605470"/>
              <a:gd name="connsiteY172" fmla="*/ 613763 h 6858000"/>
              <a:gd name="connsiteX173" fmla="*/ 225269 w 1605470"/>
              <a:gd name="connsiteY173" fmla="*/ 598582 h 6858000"/>
              <a:gd name="connsiteX174" fmla="*/ 224950 w 1605470"/>
              <a:gd name="connsiteY174" fmla="*/ 576846 h 6858000"/>
              <a:gd name="connsiteX175" fmla="*/ 204632 w 1605470"/>
              <a:gd name="connsiteY175" fmla="*/ 553868 h 6858000"/>
              <a:gd name="connsiteX176" fmla="*/ 239317 w 1605470"/>
              <a:gd name="connsiteY176" fmla="*/ 517614 h 6858000"/>
              <a:gd name="connsiteX177" fmla="*/ 201693 w 1605470"/>
              <a:gd name="connsiteY177" fmla="*/ 469651 h 6858000"/>
              <a:gd name="connsiteX178" fmla="*/ 195012 w 1605470"/>
              <a:gd name="connsiteY178" fmla="*/ 448559 h 6858000"/>
              <a:gd name="connsiteX179" fmla="*/ 201434 w 1605470"/>
              <a:gd name="connsiteY179" fmla="*/ 441529 h 6858000"/>
              <a:gd name="connsiteX180" fmla="*/ 200655 w 1605470"/>
              <a:gd name="connsiteY180" fmla="*/ 428927 h 6858000"/>
              <a:gd name="connsiteX181" fmla="*/ 190059 w 1605470"/>
              <a:gd name="connsiteY181" fmla="*/ 430161 h 6858000"/>
              <a:gd name="connsiteX182" fmla="*/ 184450 w 1605470"/>
              <a:gd name="connsiteY182" fmla="*/ 396240 h 6858000"/>
              <a:gd name="connsiteX183" fmla="*/ 146196 w 1605470"/>
              <a:gd name="connsiteY183" fmla="*/ 358810 h 6858000"/>
              <a:gd name="connsiteX184" fmla="*/ 124571 w 1605470"/>
              <a:gd name="connsiteY184" fmla="*/ 302178 h 6858000"/>
              <a:gd name="connsiteX185" fmla="*/ 103243 w 1605470"/>
              <a:gd name="connsiteY185" fmla="*/ 211375 h 6858000"/>
              <a:gd name="connsiteX186" fmla="*/ 94571 w 1605470"/>
              <a:gd name="connsiteY186" fmla="*/ 184179 h 6858000"/>
              <a:gd name="connsiteX187" fmla="*/ 13437 w 1605470"/>
              <a:gd name="connsiteY187" fmla="*/ 19287 h 6858000"/>
              <a:gd name="connsiteX188" fmla="*/ 0 w 1605470"/>
              <a:gd name="connsiteY18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52501 w 1605470"/>
              <a:gd name="connsiteY169" fmla="*/ 724635 h 6858000"/>
              <a:gd name="connsiteX170" fmla="*/ 248897 w 1605470"/>
              <a:gd name="connsiteY170" fmla="*/ 681659 h 6858000"/>
              <a:gd name="connsiteX171" fmla="*/ 234316 w 1605470"/>
              <a:gd name="connsiteY171" fmla="*/ 635218 h 6858000"/>
              <a:gd name="connsiteX172" fmla="*/ 239327 w 1605470"/>
              <a:gd name="connsiteY172" fmla="*/ 613763 h 6858000"/>
              <a:gd name="connsiteX173" fmla="*/ 225269 w 1605470"/>
              <a:gd name="connsiteY173" fmla="*/ 598582 h 6858000"/>
              <a:gd name="connsiteX174" fmla="*/ 224950 w 1605470"/>
              <a:gd name="connsiteY174" fmla="*/ 576846 h 6858000"/>
              <a:gd name="connsiteX175" fmla="*/ 204632 w 1605470"/>
              <a:gd name="connsiteY175" fmla="*/ 553868 h 6858000"/>
              <a:gd name="connsiteX176" fmla="*/ 239317 w 1605470"/>
              <a:gd name="connsiteY176" fmla="*/ 517614 h 6858000"/>
              <a:gd name="connsiteX177" fmla="*/ 201693 w 1605470"/>
              <a:gd name="connsiteY177" fmla="*/ 469651 h 6858000"/>
              <a:gd name="connsiteX178" fmla="*/ 195012 w 1605470"/>
              <a:gd name="connsiteY178" fmla="*/ 448559 h 6858000"/>
              <a:gd name="connsiteX179" fmla="*/ 201434 w 1605470"/>
              <a:gd name="connsiteY179" fmla="*/ 441529 h 6858000"/>
              <a:gd name="connsiteX180" fmla="*/ 200655 w 1605470"/>
              <a:gd name="connsiteY180" fmla="*/ 428927 h 6858000"/>
              <a:gd name="connsiteX181" fmla="*/ 190059 w 1605470"/>
              <a:gd name="connsiteY181" fmla="*/ 430161 h 6858000"/>
              <a:gd name="connsiteX182" fmla="*/ 184450 w 1605470"/>
              <a:gd name="connsiteY182" fmla="*/ 396240 h 6858000"/>
              <a:gd name="connsiteX183" fmla="*/ 146196 w 1605470"/>
              <a:gd name="connsiteY183" fmla="*/ 358810 h 6858000"/>
              <a:gd name="connsiteX184" fmla="*/ 124571 w 1605470"/>
              <a:gd name="connsiteY184" fmla="*/ 302178 h 6858000"/>
              <a:gd name="connsiteX185" fmla="*/ 103243 w 1605470"/>
              <a:gd name="connsiteY185" fmla="*/ 211375 h 6858000"/>
              <a:gd name="connsiteX186" fmla="*/ 94571 w 1605470"/>
              <a:gd name="connsiteY186" fmla="*/ 184179 h 6858000"/>
              <a:gd name="connsiteX187" fmla="*/ 13437 w 1605470"/>
              <a:gd name="connsiteY187" fmla="*/ 19287 h 6858000"/>
              <a:gd name="connsiteX188" fmla="*/ 0 w 1605470"/>
              <a:gd name="connsiteY18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04632 w 1605470"/>
              <a:gd name="connsiteY174" fmla="*/ 553868 h 6858000"/>
              <a:gd name="connsiteX175" fmla="*/ 239317 w 1605470"/>
              <a:gd name="connsiteY175" fmla="*/ 517614 h 6858000"/>
              <a:gd name="connsiteX176" fmla="*/ 201693 w 1605470"/>
              <a:gd name="connsiteY176" fmla="*/ 469651 h 6858000"/>
              <a:gd name="connsiteX177" fmla="*/ 195012 w 1605470"/>
              <a:gd name="connsiteY177" fmla="*/ 448559 h 6858000"/>
              <a:gd name="connsiteX178" fmla="*/ 201434 w 1605470"/>
              <a:gd name="connsiteY178" fmla="*/ 441529 h 6858000"/>
              <a:gd name="connsiteX179" fmla="*/ 200655 w 1605470"/>
              <a:gd name="connsiteY179" fmla="*/ 428927 h 6858000"/>
              <a:gd name="connsiteX180" fmla="*/ 190059 w 1605470"/>
              <a:gd name="connsiteY180" fmla="*/ 430161 h 6858000"/>
              <a:gd name="connsiteX181" fmla="*/ 184450 w 1605470"/>
              <a:gd name="connsiteY181" fmla="*/ 396240 h 6858000"/>
              <a:gd name="connsiteX182" fmla="*/ 146196 w 1605470"/>
              <a:gd name="connsiteY182" fmla="*/ 358810 h 6858000"/>
              <a:gd name="connsiteX183" fmla="*/ 124571 w 1605470"/>
              <a:gd name="connsiteY183" fmla="*/ 302178 h 6858000"/>
              <a:gd name="connsiteX184" fmla="*/ 103243 w 1605470"/>
              <a:gd name="connsiteY184" fmla="*/ 211375 h 6858000"/>
              <a:gd name="connsiteX185" fmla="*/ 94571 w 1605470"/>
              <a:gd name="connsiteY185" fmla="*/ 184179 h 6858000"/>
              <a:gd name="connsiteX186" fmla="*/ 13437 w 1605470"/>
              <a:gd name="connsiteY186" fmla="*/ 19287 h 6858000"/>
              <a:gd name="connsiteX187" fmla="*/ 0 w 1605470"/>
              <a:gd name="connsiteY18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84450 w 1605470"/>
              <a:gd name="connsiteY180" fmla="*/ 396240 h 6858000"/>
              <a:gd name="connsiteX181" fmla="*/ 146196 w 1605470"/>
              <a:gd name="connsiteY181" fmla="*/ 358810 h 6858000"/>
              <a:gd name="connsiteX182" fmla="*/ 124571 w 1605470"/>
              <a:gd name="connsiteY182" fmla="*/ 302178 h 6858000"/>
              <a:gd name="connsiteX183" fmla="*/ 103243 w 1605470"/>
              <a:gd name="connsiteY183" fmla="*/ 211375 h 6858000"/>
              <a:gd name="connsiteX184" fmla="*/ 94571 w 1605470"/>
              <a:gd name="connsiteY184" fmla="*/ 184179 h 6858000"/>
              <a:gd name="connsiteX185" fmla="*/ 13437 w 1605470"/>
              <a:gd name="connsiteY185" fmla="*/ 19287 h 6858000"/>
              <a:gd name="connsiteX186" fmla="*/ 0 w 1605470"/>
              <a:gd name="connsiteY18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84450 w 1605470"/>
              <a:gd name="connsiteY180" fmla="*/ 396240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19064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04576 w 1605470"/>
              <a:gd name="connsiteY174" fmla="*/ 530055 h 6858000"/>
              <a:gd name="connsiteX175" fmla="*/ 219064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54540 w 1605470"/>
              <a:gd name="connsiteY167" fmla="*/ 741965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54540 w 1605470"/>
              <a:gd name="connsiteY167" fmla="*/ 741965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0868 w 1605470"/>
              <a:gd name="connsiteY81" fmla="*/ 4048827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25908 w 1605470"/>
              <a:gd name="connsiteY93" fmla="*/ 3851605 h 6858000"/>
              <a:gd name="connsiteX94" fmla="*/ 719207 w 1605470"/>
              <a:gd name="connsiteY94" fmla="*/ 3813873 h 6858000"/>
              <a:gd name="connsiteX95" fmla="*/ 718632 w 1605470"/>
              <a:gd name="connsiteY95" fmla="*/ 3806161 h 6858000"/>
              <a:gd name="connsiteX96" fmla="*/ 718939 w 1605470"/>
              <a:gd name="connsiteY96" fmla="*/ 3805957 h 6858000"/>
              <a:gd name="connsiteX97" fmla="*/ 718966 w 1605470"/>
              <a:gd name="connsiteY97" fmla="*/ 3797724 h 6858000"/>
              <a:gd name="connsiteX98" fmla="*/ 717581 w 1605470"/>
              <a:gd name="connsiteY98" fmla="*/ 3792098 h 6858000"/>
              <a:gd name="connsiteX99" fmla="*/ 716465 w 1605470"/>
              <a:gd name="connsiteY99" fmla="*/ 3777135 h 6858000"/>
              <a:gd name="connsiteX100" fmla="*/ 718198 w 1605470"/>
              <a:gd name="connsiteY100" fmla="*/ 3771656 h 6858000"/>
              <a:gd name="connsiteX101" fmla="*/ 721941 w 1605470"/>
              <a:gd name="connsiteY101" fmla="*/ 3769007 h 6858000"/>
              <a:gd name="connsiteX102" fmla="*/ 721407 w 1605470"/>
              <a:gd name="connsiteY102" fmla="*/ 3767709 h 6858000"/>
              <a:gd name="connsiteX103" fmla="*/ 730103 w 1605470"/>
              <a:gd name="connsiteY103" fmla="*/ 3738082 h 6858000"/>
              <a:gd name="connsiteX104" fmla="*/ 737449 w 1605470"/>
              <a:gd name="connsiteY104" fmla="*/ 3673397 h 6858000"/>
              <a:gd name="connsiteX105" fmla="*/ 736745 w 1605470"/>
              <a:gd name="connsiteY105" fmla="*/ 3637109 h 6858000"/>
              <a:gd name="connsiteX106" fmla="*/ 740188 w 1605470"/>
              <a:gd name="connsiteY106" fmla="*/ 3536883 h 6858000"/>
              <a:gd name="connsiteX107" fmla="*/ 747726 w 1605470"/>
              <a:gd name="connsiteY107" fmla="*/ 3435652 h 6858000"/>
              <a:gd name="connsiteX108" fmla="*/ 774383 w 1605470"/>
              <a:gd name="connsiteY108" fmla="*/ 3381564 h 6858000"/>
              <a:gd name="connsiteX109" fmla="*/ 774870 w 1605470"/>
              <a:gd name="connsiteY109" fmla="*/ 3375761 h 6858000"/>
              <a:gd name="connsiteX110" fmla="*/ 770510 w 1605470"/>
              <a:gd name="connsiteY110" fmla="*/ 3361844 h 6858000"/>
              <a:gd name="connsiteX111" fmla="*/ 767933 w 1605470"/>
              <a:gd name="connsiteY111" fmla="*/ 3356929 h 6858000"/>
              <a:gd name="connsiteX112" fmla="*/ 766158 w 1605470"/>
              <a:gd name="connsiteY112" fmla="*/ 3349058 h 6858000"/>
              <a:gd name="connsiteX113" fmla="*/ 766414 w 1605470"/>
              <a:gd name="connsiteY113" fmla="*/ 3348763 h 6858000"/>
              <a:gd name="connsiteX114" fmla="*/ 764166 w 1605470"/>
              <a:gd name="connsiteY114" fmla="*/ 3341588 h 6858000"/>
              <a:gd name="connsiteX115" fmla="*/ 749397 w 1605470"/>
              <a:gd name="connsiteY115" fmla="*/ 3307769 h 6858000"/>
              <a:gd name="connsiteX116" fmla="*/ 766960 w 1605470"/>
              <a:gd name="connsiteY116" fmla="*/ 3250522 h 6858000"/>
              <a:gd name="connsiteX117" fmla="*/ 767385 w 1605470"/>
              <a:gd name="connsiteY117" fmla="*/ 3229163 h 6858000"/>
              <a:gd name="connsiteX118" fmla="*/ 769208 w 1605470"/>
              <a:gd name="connsiteY118" fmla="*/ 3217217 h 6858000"/>
              <a:gd name="connsiteX119" fmla="*/ 770350 w 1605470"/>
              <a:gd name="connsiteY119" fmla="*/ 3216125 h 6858000"/>
              <a:gd name="connsiteX120" fmla="*/ 756043 w 1605470"/>
              <a:gd name="connsiteY120" fmla="*/ 3183755 h 6858000"/>
              <a:gd name="connsiteX121" fmla="*/ 756544 w 1605470"/>
              <a:gd name="connsiteY121" fmla="*/ 3178642 h 6858000"/>
              <a:gd name="connsiteX122" fmla="*/ 744144 w 1605470"/>
              <a:gd name="connsiteY122" fmla="*/ 3158586 h 6858000"/>
              <a:gd name="connsiteX123" fmla="*/ 739378 w 1605470"/>
              <a:gd name="connsiteY123" fmla="*/ 3147669 h 6858000"/>
              <a:gd name="connsiteX124" fmla="*/ 734648 w 1605470"/>
              <a:gd name="connsiteY124" fmla="*/ 3145733 h 6858000"/>
              <a:gd name="connsiteX125" fmla="*/ 729329 w 1605470"/>
              <a:gd name="connsiteY125" fmla="*/ 3129034 h 6858000"/>
              <a:gd name="connsiteX126" fmla="*/ 729994 w 1605470"/>
              <a:gd name="connsiteY126" fmla="*/ 3126682 h 6858000"/>
              <a:gd name="connsiteX127" fmla="*/ 720862 w 1605470"/>
              <a:gd name="connsiteY127" fmla="*/ 3114519 h 6858000"/>
              <a:gd name="connsiteX128" fmla="*/ 707471 w 1605470"/>
              <a:gd name="connsiteY128" fmla="*/ 3106272 h 6858000"/>
              <a:gd name="connsiteX129" fmla="*/ 680201 w 1605470"/>
              <a:gd name="connsiteY129" fmla="*/ 2958185 h 6858000"/>
              <a:gd name="connsiteX130" fmla="*/ 622815 w 1605470"/>
              <a:gd name="connsiteY130" fmla="*/ 2762989 h 6858000"/>
              <a:gd name="connsiteX131" fmla="*/ 571733 w 1605470"/>
              <a:gd name="connsiteY131" fmla="*/ 2554718 h 6858000"/>
              <a:gd name="connsiteX132" fmla="*/ 551827 w 1605470"/>
              <a:gd name="connsiteY132" fmla="*/ 2485734 h 6858000"/>
              <a:gd name="connsiteX133" fmla="*/ 542550 w 1605470"/>
              <a:gd name="connsiteY133" fmla="*/ 2447068 h 6858000"/>
              <a:gd name="connsiteX134" fmla="*/ 529511 w 1605470"/>
              <a:gd name="connsiteY134" fmla="*/ 2425819 h 6858000"/>
              <a:gd name="connsiteX135" fmla="*/ 528878 w 1605470"/>
              <a:gd name="connsiteY135" fmla="*/ 2408971 h 6858000"/>
              <a:gd name="connsiteX136" fmla="*/ 535510 w 1605470"/>
              <a:gd name="connsiteY136" fmla="*/ 2402874 h 6858000"/>
              <a:gd name="connsiteX137" fmla="*/ 538122 w 1605470"/>
              <a:gd name="connsiteY137" fmla="*/ 2381443 h 6858000"/>
              <a:gd name="connsiteX138" fmla="*/ 514451 w 1605470"/>
              <a:gd name="connsiteY138" fmla="*/ 2261920 h 6858000"/>
              <a:gd name="connsiteX139" fmla="*/ 486968 w 1605470"/>
              <a:gd name="connsiteY139" fmla="*/ 2182937 h 6858000"/>
              <a:gd name="connsiteX140" fmla="*/ 488555 w 1605470"/>
              <a:gd name="connsiteY140" fmla="*/ 2155135 h 6858000"/>
              <a:gd name="connsiteX141" fmla="*/ 486013 w 1605470"/>
              <a:gd name="connsiteY141" fmla="*/ 2118008 h 6858000"/>
              <a:gd name="connsiteX142" fmla="*/ 487006 w 1605470"/>
              <a:gd name="connsiteY142" fmla="*/ 2050531 h 6858000"/>
              <a:gd name="connsiteX143" fmla="*/ 478812 w 1605470"/>
              <a:gd name="connsiteY143" fmla="*/ 1963269 h 6858000"/>
              <a:gd name="connsiteX144" fmla="*/ 442619 w 1605470"/>
              <a:gd name="connsiteY144" fmla="*/ 1910499 h 6858000"/>
              <a:gd name="connsiteX145" fmla="*/ 446785 w 1605470"/>
              <a:gd name="connsiteY145" fmla="*/ 1903212 h 6858000"/>
              <a:gd name="connsiteX146" fmla="*/ 436547 w 1605470"/>
              <a:gd name="connsiteY146" fmla="*/ 1861531 h 6858000"/>
              <a:gd name="connsiteX147" fmla="*/ 390346 w 1605470"/>
              <a:gd name="connsiteY147" fmla="*/ 1732919 h 6858000"/>
              <a:gd name="connsiteX148" fmla="*/ 362657 w 1605470"/>
              <a:gd name="connsiteY148" fmla="*/ 1663540 h 6858000"/>
              <a:gd name="connsiteX149" fmla="*/ 361783 w 1605470"/>
              <a:gd name="connsiteY149" fmla="*/ 1615777 h 6858000"/>
              <a:gd name="connsiteX150" fmla="*/ 342578 w 1605470"/>
              <a:gd name="connsiteY150" fmla="*/ 1563678 h 6858000"/>
              <a:gd name="connsiteX151" fmla="*/ 355658 w 1605470"/>
              <a:gd name="connsiteY151" fmla="*/ 1519474 h 6858000"/>
              <a:gd name="connsiteX152" fmla="*/ 348400 w 1605470"/>
              <a:gd name="connsiteY152" fmla="*/ 1477995 h 6858000"/>
              <a:gd name="connsiteX153" fmla="*/ 334485 w 1605470"/>
              <a:gd name="connsiteY153" fmla="*/ 1373769 h 6858000"/>
              <a:gd name="connsiteX154" fmla="*/ 342792 w 1605470"/>
              <a:gd name="connsiteY154" fmla="*/ 1307086 h 6858000"/>
              <a:gd name="connsiteX155" fmla="*/ 343980 w 1605470"/>
              <a:gd name="connsiteY155" fmla="*/ 1189033 h 6858000"/>
              <a:gd name="connsiteX156" fmla="*/ 348665 w 1605470"/>
              <a:gd name="connsiteY156" fmla="*/ 1168288 h 6858000"/>
              <a:gd name="connsiteX157" fmla="*/ 340947 w 1605470"/>
              <a:gd name="connsiteY157" fmla="*/ 1142577 h 6858000"/>
              <a:gd name="connsiteX158" fmla="*/ 330253 w 1605470"/>
              <a:gd name="connsiteY158" fmla="*/ 1088484 h 6858000"/>
              <a:gd name="connsiteX159" fmla="*/ 318989 w 1605470"/>
              <a:gd name="connsiteY159" fmla="*/ 1016103 h 6858000"/>
              <a:gd name="connsiteX160" fmla="*/ 320445 w 1605470"/>
              <a:gd name="connsiteY160" fmla="*/ 932283 h 6858000"/>
              <a:gd name="connsiteX161" fmla="*/ 322681 w 1605470"/>
              <a:gd name="connsiteY161" fmla="*/ 915925 h 6858000"/>
              <a:gd name="connsiteX162" fmla="*/ 315310 w 1605470"/>
              <a:gd name="connsiteY162" fmla="*/ 896999 h 6858000"/>
              <a:gd name="connsiteX163" fmla="*/ 284718 w 1605470"/>
              <a:gd name="connsiteY163" fmla="*/ 821517 h 6858000"/>
              <a:gd name="connsiteX164" fmla="*/ 263668 w 1605470"/>
              <a:gd name="connsiteY164" fmla="*/ 751353 h 6858000"/>
              <a:gd name="connsiteX165" fmla="*/ 263226 w 1605470"/>
              <a:gd name="connsiteY165" fmla="*/ 721230 h 6858000"/>
              <a:gd name="connsiteX166" fmla="*/ 248897 w 1605470"/>
              <a:gd name="connsiteY166" fmla="*/ 681659 h 6858000"/>
              <a:gd name="connsiteX167" fmla="*/ 234316 w 1605470"/>
              <a:gd name="connsiteY167" fmla="*/ 635218 h 6858000"/>
              <a:gd name="connsiteX168" fmla="*/ 239327 w 1605470"/>
              <a:gd name="connsiteY168" fmla="*/ 613763 h 6858000"/>
              <a:gd name="connsiteX169" fmla="*/ 225269 w 1605470"/>
              <a:gd name="connsiteY169" fmla="*/ 598582 h 6858000"/>
              <a:gd name="connsiteX170" fmla="*/ 224950 w 1605470"/>
              <a:gd name="connsiteY170" fmla="*/ 576846 h 6858000"/>
              <a:gd name="connsiteX171" fmla="*/ 204576 w 1605470"/>
              <a:gd name="connsiteY171" fmla="*/ 530055 h 6858000"/>
              <a:gd name="connsiteX172" fmla="*/ 219064 w 1605470"/>
              <a:gd name="connsiteY172" fmla="*/ 469651 h 6858000"/>
              <a:gd name="connsiteX173" fmla="*/ 195012 w 1605470"/>
              <a:gd name="connsiteY173" fmla="*/ 448559 h 6858000"/>
              <a:gd name="connsiteX174" fmla="*/ 201434 w 1605470"/>
              <a:gd name="connsiteY174" fmla="*/ 441529 h 6858000"/>
              <a:gd name="connsiteX175" fmla="*/ 200655 w 1605470"/>
              <a:gd name="connsiteY175" fmla="*/ 428927 h 6858000"/>
              <a:gd name="connsiteX176" fmla="*/ 190059 w 1605470"/>
              <a:gd name="connsiteY176" fmla="*/ 430161 h 6858000"/>
              <a:gd name="connsiteX177" fmla="*/ 167079 w 1605470"/>
              <a:gd name="connsiteY177" fmla="*/ 367211 h 6858000"/>
              <a:gd name="connsiteX178" fmla="*/ 124571 w 1605470"/>
              <a:gd name="connsiteY178" fmla="*/ 302178 h 6858000"/>
              <a:gd name="connsiteX179" fmla="*/ 103243 w 1605470"/>
              <a:gd name="connsiteY179" fmla="*/ 211375 h 6858000"/>
              <a:gd name="connsiteX180" fmla="*/ 94571 w 1605470"/>
              <a:gd name="connsiteY180" fmla="*/ 184179 h 6858000"/>
              <a:gd name="connsiteX181" fmla="*/ 13437 w 1605470"/>
              <a:gd name="connsiteY181" fmla="*/ 19287 h 6858000"/>
              <a:gd name="connsiteX182" fmla="*/ 0 w 1605470"/>
              <a:gd name="connsiteY18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9554 w 1605470"/>
              <a:gd name="connsiteY81" fmla="*/ 4090296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25908 w 1605470"/>
              <a:gd name="connsiteY93" fmla="*/ 3851605 h 6858000"/>
              <a:gd name="connsiteX94" fmla="*/ 719207 w 1605470"/>
              <a:gd name="connsiteY94" fmla="*/ 3813873 h 6858000"/>
              <a:gd name="connsiteX95" fmla="*/ 718632 w 1605470"/>
              <a:gd name="connsiteY95" fmla="*/ 3806161 h 6858000"/>
              <a:gd name="connsiteX96" fmla="*/ 718939 w 1605470"/>
              <a:gd name="connsiteY96" fmla="*/ 3805957 h 6858000"/>
              <a:gd name="connsiteX97" fmla="*/ 718966 w 1605470"/>
              <a:gd name="connsiteY97" fmla="*/ 3797724 h 6858000"/>
              <a:gd name="connsiteX98" fmla="*/ 717581 w 1605470"/>
              <a:gd name="connsiteY98" fmla="*/ 3792098 h 6858000"/>
              <a:gd name="connsiteX99" fmla="*/ 716465 w 1605470"/>
              <a:gd name="connsiteY99" fmla="*/ 3777135 h 6858000"/>
              <a:gd name="connsiteX100" fmla="*/ 718198 w 1605470"/>
              <a:gd name="connsiteY100" fmla="*/ 3771656 h 6858000"/>
              <a:gd name="connsiteX101" fmla="*/ 721941 w 1605470"/>
              <a:gd name="connsiteY101" fmla="*/ 3769007 h 6858000"/>
              <a:gd name="connsiteX102" fmla="*/ 721407 w 1605470"/>
              <a:gd name="connsiteY102" fmla="*/ 3767709 h 6858000"/>
              <a:gd name="connsiteX103" fmla="*/ 730103 w 1605470"/>
              <a:gd name="connsiteY103" fmla="*/ 3738082 h 6858000"/>
              <a:gd name="connsiteX104" fmla="*/ 737449 w 1605470"/>
              <a:gd name="connsiteY104" fmla="*/ 3673397 h 6858000"/>
              <a:gd name="connsiteX105" fmla="*/ 736745 w 1605470"/>
              <a:gd name="connsiteY105" fmla="*/ 3637109 h 6858000"/>
              <a:gd name="connsiteX106" fmla="*/ 740188 w 1605470"/>
              <a:gd name="connsiteY106" fmla="*/ 3536883 h 6858000"/>
              <a:gd name="connsiteX107" fmla="*/ 747726 w 1605470"/>
              <a:gd name="connsiteY107" fmla="*/ 3435652 h 6858000"/>
              <a:gd name="connsiteX108" fmla="*/ 774383 w 1605470"/>
              <a:gd name="connsiteY108" fmla="*/ 3381564 h 6858000"/>
              <a:gd name="connsiteX109" fmla="*/ 774870 w 1605470"/>
              <a:gd name="connsiteY109" fmla="*/ 3375761 h 6858000"/>
              <a:gd name="connsiteX110" fmla="*/ 770510 w 1605470"/>
              <a:gd name="connsiteY110" fmla="*/ 3361844 h 6858000"/>
              <a:gd name="connsiteX111" fmla="*/ 767933 w 1605470"/>
              <a:gd name="connsiteY111" fmla="*/ 3356929 h 6858000"/>
              <a:gd name="connsiteX112" fmla="*/ 766158 w 1605470"/>
              <a:gd name="connsiteY112" fmla="*/ 3349058 h 6858000"/>
              <a:gd name="connsiteX113" fmla="*/ 766414 w 1605470"/>
              <a:gd name="connsiteY113" fmla="*/ 3348763 h 6858000"/>
              <a:gd name="connsiteX114" fmla="*/ 764166 w 1605470"/>
              <a:gd name="connsiteY114" fmla="*/ 3341588 h 6858000"/>
              <a:gd name="connsiteX115" fmla="*/ 749397 w 1605470"/>
              <a:gd name="connsiteY115" fmla="*/ 3307769 h 6858000"/>
              <a:gd name="connsiteX116" fmla="*/ 766960 w 1605470"/>
              <a:gd name="connsiteY116" fmla="*/ 3250522 h 6858000"/>
              <a:gd name="connsiteX117" fmla="*/ 767385 w 1605470"/>
              <a:gd name="connsiteY117" fmla="*/ 3229163 h 6858000"/>
              <a:gd name="connsiteX118" fmla="*/ 769208 w 1605470"/>
              <a:gd name="connsiteY118" fmla="*/ 3217217 h 6858000"/>
              <a:gd name="connsiteX119" fmla="*/ 770350 w 1605470"/>
              <a:gd name="connsiteY119" fmla="*/ 3216125 h 6858000"/>
              <a:gd name="connsiteX120" fmla="*/ 756043 w 1605470"/>
              <a:gd name="connsiteY120" fmla="*/ 3183755 h 6858000"/>
              <a:gd name="connsiteX121" fmla="*/ 756544 w 1605470"/>
              <a:gd name="connsiteY121" fmla="*/ 3178642 h 6858000"/>
              <a:gd name="connsiteX122" fmla="*/ 744144 w 1605470"/>
              <a:gd name="connsiteY122" fmla="*/ 3158586 h 6858000"/>
              <a:gd name="connsiteX123" fmla="*/ 739378 w 1605470"/>
              <a:gd name="connsiteY123" fmla="*/ 3147669 h 6858000"/>
              <a:gd name="connsiteX124" fmla="*/ 734648 w 1605470"/>
              <a:gd name="connsiteY124" fmla="*/ 3145733 h 6858000"/>
              <a:gd name="connsiteX125" fmla="*/ 729329 w 1605470"/>
              <a:gd name="connsiteY125" fmla="*/ 3129034 h 6858000"/>
              <a:gd name="connsiteX126" fmla="*/ 729994 w 1605470"/>
              <a:gd name="connsiteY126" fmla="*/ 3126682 h 6858000"/>
              <a:gd name="connsiteX127" fmla="*/ 720862 w 1605470"/>
              <a:gd name="connsiteY127" fmla="*/ 3114519 h 6858000"/>
              <a:gd name="connsiteX128" fmla="*/ 707471 w 1605470"/>
              <a:gd name="connsiteY128" fmla="*/ 3106272 h 6858000"/>
              <a:gd name="connsiteX129" fmla="*/ 680201 w 1605470"/>
              <a:gd name="connsiteY129" fmla="*/ 2958185 h 6858000"/>
              <a:gd name="connsiteX130" fmla="*/ 622815 w 1605470"/>
              <a:gd name="connsiteY130" fmla="*/ 2762989 h 6858000"/>
              <a:gd name="connsiteX131" fmla="*/ 571733 w 1605470"/>
              <a:gd name="connsiteY131" fmla="*/ 2554718 h 6858000"/>
              <a:gd name="connsiteX132" fmla="*/ 551827 w 1605470"/>
              <a:gd name="connsiteY132" fmla="*/ 2485734 h 6858000"/>
              <a:gd name="connsiteX133" fmla="*/ 542550 w 1605470"/>
              <a:gd name="connsiteY133" fmla="*/ 2447068 h 6858000"/>
              <a:gd name="connsiteX134" fmla="*/ 529511 w 1605470"/>
              <a:gd name="connsiteY134" fmla="*/ 2425819 h 6858000"/>
              <a:gd name="connsiteX135" fmla="*/ 528878 w 1605470"/>
              <a:gd name="connsiteY135" fmla="*/ 2408971 h 6858000"/>
              <a:gd name="connsiteX136" fmla="*/ 535510 w 1605470"/>
              <a:gd name="connsiteY136" fmla="*/ 2402874 h 6858000"/>
              <a:gd name="connsiteX137" fmla="*/ 538122 w 1605470"/>
              <a:gd name="connsiteY137" fmla="*/ 2381443 h 6858000"/>
              <a:gd name="connsiteX138" fmla="*/ 514451 w 1605470"/>
              <a:gd name="connsiteY138" fmla="*/ 2261920 h 6858000"/>
              <a:gd name="connsiteX139" fmla="*/ 486968 w 1605470"/>
              <a:gd name="connsiteY139" fmla="*/ 2182937 h 6858000"/>
              <a:gd name="connsiteX140" fmla="*/ 488555 w 1605470"/>
              <a:gd name="connsiteY140" fmla="*/ 2155135 h 6858000"/>
              <a:gd name="connsiteX141" fmla="*/ 486013 w 1605470"/>
              <a:gd name="connsiteY141" fmla="*/ 2118008 h 6858000"/>
              <a:gd name="connsiteX142" fmla="*/ 487006 w 1605470"/>
              <a:gd name="connsiteY142" fmla="*/ 2050531 h 6858000"/>
              <a:gd name="connsiteX143" fmla="*/ 478812 w 1605470"/>
              <a:gd name="connsiteY143" fmla="*/ 1963269 h 6858000"/>
              <a:gd name="connsiteX144" fmla="*/ 442619 w 1605470"/>
              <a:gd name="connsiteY144" fmla="*/ 1910499 h 6858000"/>
              <a:gd name="connsiteX145" fmla="*/ 446785 w 1605470"/>
              <a:gd name="connsiteY145" fmla="*/ 1903212 h 6858000"/>
              <a:gd name="connsiteX146" fmla="*/ 436547 w 1605470"/>
              <a:gd name="connsiteY146" fmla="*/ 1861531 h 6858000"/>
              <a:gd name="connsiteX147" fmla="*/ 390346 w 1605470"/>
              <a:gd name="connsiteY147" fmla="*/ 1732919 h 6858000"/>
              <a:gd name="connsiteX148" fmla="*/ 362657 w 1605470"/>
              <a:gd name="connsiteY148" fmla="*/ 1663540 h 6858000"/>
              <a:gd name="connsiteX149" fmla="*/ 361783 w 1605470"/>
              <a:gd name="connsiteY149" fmla="*/ 1615777 h 6858000"/>
              <a:gd name="connsiteX150" fmla="*/ 342578 w 1605470"/>
              <a:gd name="connsiteY150" fmla="*/ 1563678 h 6858000"/>
              <a:gd name="connsiteX151" fmla="*/ 355658 w 1605470"/>
              <a:gd name="connsiteY151" fmla="*/ 1519474 h 6858000"/>
              <a:gd name="connsiteX152" fmla="*/ 348400 w 1605470"/>
              <a:gd name="connsiteY152" fmla="*/ 1477995 h 6858000"/>
              <a:gd name="connsiteX153" fmla="*/ 334485 w 1605470"/>
              <a:gd name="connsiteY153" fmla="*/ 1373769 h 6858000"/>
              <a:gd name="connsiteX154" fmla="*/ 342792 w 1605470"/>
              <a:gd name="connsiteY154" fmla="*/ 1307086 h 6858000"/>
              <a:gd name="connsiteX155" fmla="*/ 343980 w 1605470"/>
              <a:gd name="connsiteY155" fmla="*/ 1189033 h 6858000"/>
              <a:gd name="connsiteX156" fmla="*/ 348665 w 1605470"/>
              <a:gd name="connsiteY156" fmla="*/ 1168288 h 6858000"/>
              <a:gd name="connsiteX157" fmla="*/ 340947 w 1605470"/>
              <a:gd name="connsiteY157" fmla="*/ 1142577 h 6858000"/>
              <a:gd name="connsiteX158" fmla="*/ 330253 w 1605470"/>
              <a:gd name="connsiteY158" fmla="*/ 1088484 h 6858000"/>
              <a:gd name="connsiteX159" fmla="*/ 318989 w 1605470"/>
              <a:gd name="connsiteY159" fmla="*/ 1016103 h 6858000"/>
              <a:gd name="connsiteX160" fmla="*/ 320445 w 1605470"/>
              <a:gd name="connsiteY160" fmla="*/ 932283 h 6858000"/>
              <a:gd name="connsiteX161" fmla="*/ 322681 w 1605470"/>
              <a:gd name="connsiteY161" fmla="*/ 915925 h 6858000"/>
              <a:gd name="connsiteX162" fmla="*/ 315310 w 1605470"/>
              <a:gd name="connsiteY162" fmla="*/ 896999 h 6858000"/>
              <a:gd name="connsiteX163" fmla="*/ 284718 w 1605470"/>
              <a:gd name="connsiteY163" fmla="*/ 821517 h 6858000"/>
              <a:gd name="connsiteX164" fmla="*/ 263668 w 1605470"/>
              <a:gd name="connsiteY164" fmla="*/ 751353 h 6858000"/>
              <a:gd name="connsiteX165" fmla="*/ 263226 w 1605470"/>
              <a:gd name="connsiteY165" fmla="*/ 721230 h 6858000"/>
              <a:gd name="connsiteX166" fmla="*/ 248897 w 1605470"/>
              <a:gd name="connsiteY166" fmla="*/ 681659 h 6858000"/>
              <a:gd name="connsiteX167" fmla="*/ 234316 w 1605470"/>
              <a:gd name="connsiteY167" fmla="*/ 635218 h 6858000"/>
              <a:gd name="connsiteX168" fmla="*/ 239327 w 1605470"/>
              <a:gd name="connsiteY168" fmla="*/ 613763 h 6858000"/>
              <a:gd name="connsiteX169" fmla="*/ 225269 w 1605470"/>
              <a:gd name="connsiteY169" fmla="*/ 598582 h 6858000"/>
              <a:gd name="connsiteX170" fmla="*/ 224950 w 1605470"/>
              <a:gd name="connsiteY170" fmla="*/ 576846 h 6858000"/>
              <a:gd name="connsiteX171" fmla="*/ 204576 w 1605470"/>
              <a:gd name="connsiteY171" fmla="*/ 530055 h 6858000"/>
              <a:gd name="connsiteX172" fmla="*/ 219064 w 1605470"/>
              <a:gd name="connsiteY172" fmla="*/ 469651 h 6858000"/>
              <a:gd name="connsiteX173" fmla="*/ 195012 w 1605470"/>
              <a:gd name="connsiteY173" fmla="*/ 448559 h 6858000"/>
              <a:gd name="connsiteX174" fmla="*/ 201434 w 1605470"/>
              <a:gd name="connsiteY174" fmla="*/ 441529 h 6858000"/>
              <a:gd name="connsiteX175" fmla="*/ 200655 w 1605470"/>
              <a:gd name="connsiteY175" fmla="*/ 428927 h 6858000"/>
              <a:gd name="connsiteX176" fmla="*/ 190059 w 1605470"/>
              <a:gd name="connsiteY176" fmla="*/ 430161 h 6858000"/>
              <a:gd name="connsiteX177" fmla="*/ 167079 w 1605470"/>
              <a:gd name="connsiteY177" fmla="*/ 367211 h 6858000"/>
              <a:gd name="connsiteX178" fmla="*/ 124571 w 1605470"/>
              <a:gd name="connsiteY178" fmla="*/ 302178 h 6858000"/>
              <a:gd name="connsiteX179" fmla="*/ 103243 w 1605470"/>
              <a:gd name="connsiteY179" fmla="*/ 211375 h 6858000"/>
              <a:gd name="connsiteX180" fmla="*/ 94571 w 1605470"/>
              <a:gd name="connsiteY180" fmla="*/ 184179 h 6858000"/>
              <a:gd name="connsiteX181" fmla="*/ 13437 w 1605470"/>
              <a:gd name="connsiteY181" fmla="*/ 19287 h 6858000"/>
              <a:gd name="connsiteX182" fmla="*/ 0 w 1605470"/>
              <a:gd name="connsiteY18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9554 w 1605470"/>
              <a:gd name="connsiteY81" fmla="*/ 4090296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19207 w 1605470"/>
              <a:gd name="connsiteY93" fmla="*/ 3813873 h 6858000"/>
              <a:gd name="connsiteX94" fmla="*/ 718632 w 1605470"/>
              <a:gd name="connsiteY94" fmla="*/ 3806161 h 6858000"/>
              <a:gd name="connsiteX95" fmla="*/ 718939 w 1605470"/>
              <a:gd name="connsiteY95" fmla="*/ 3805957 h 6858000"/>
              <a:gd name="connsiteX96" fmla="*/ 718966 w 1605470"/>
              <a:gd name="connsiteY96" fmla="*/ 3797724 h 6858000"/>
              <a:gd name="connsiteX97" fmla="*/ 717581 w 1605470"/>
              <a:gd name="connsiteY97" fmla="*/ 3792098 h 6858000"/>
              <a:gd name="connsiteX98" fmla="*/ 716465 w 1605470"/>
              <a:gd name="connsiteY98" fmla="*/ 3777135 h 6858000"/>
              <a:gd name="connsiteX99" fmla="*/ 718198 w 1605470"/>
              <a:gd name="connsiteY99" fmla="*/ 3771656 h 6858000"/>
              <a:gd name="connsiteX100" fmla="*/ 721941 w 1605470"/>
              <a:gd name="connsiteY100" fmla="*/ 3769007 h 6858000"/>
              <a:gd name="connsiteX101" fmla="*/ 721407 w 1605470"/>
              <a:gd name="connsiteY101" fmla="*/ 3767709 h 6858000"/>
              <a:gd name="connsiteX102" fmla="*/ 730103 w 1605470"/>
              <a:gd name="connsiteY102" fmla="*/ 3738082 h 6858000"/>
              <a:gd name="connsiteX103" fmla="*/ 737449 w 1605470"/>
              <a:gd name="connsiteY103" fmla="*/ 3673397 h 6858000"/>
              <a:gd name="connsiteX104" fmla="*/ 736745 w 1605470"/>
              <a:gd name="connsiteY104" fmla="*/ 3637109 h 6858000"/>
              <a:gd name="connsiteX105" fmla="*/ 740188 w 1605470"/>
              <a:gd name="connsiteY105" fmla="*/ 3536883 h 6858000"/>
              <a:gd name="connsiteX106" fmla="*/ 747726 w 1605470"/>
              <a:gd name="connsiteY106" fmla="*/ 3435652 h 6858000"/>
              <a:gd name="connsiteX107" fmla="*/ 774383 w 1605470"/>
              <a:gd name="connsiteY107" fmla="*/ 3381564 h 6858000"/>
              <a:gd name="connsiteX108" fmla="*/ 774870 w 1605470"/>
              <a:gd name="connsiteY108" fmla="*/ 3375761 h 6858000"/>
              <a:gd name="connsiteX109" fmla="*/ 770510 w 1605470"/>
              <a:gd name="connsiteY109" fmla="*/ 3361844 h 6858000"/>
              <a:gd name="connsiteX110" fmla="*/ 767933 w 1605470"/>
              <a:gd name="connsiteY110" fmla="*/ 3356929 h 6858000"/>
              <a:gd name="connsiteX111" fmla="*/ 766158 w 1605470"/>
              <a:gd name="connsiteY111" fmla="*/ 3349058 h 6858000"/>
              <a:gd name="connsiteX112" fmla="*/ 766414 w 1605470"/>
              <a:gd name="connsiteY112" fmla="*/ 3348763 h 6858000"/>
              <a:gd name="connsiteX113" fmla="*/ 764166 w 1605470"/>
              <a:gd name="connsiteY113" fmla="*/ 3341588 h 6858000"/>
              <a:gd name="connsiteX114" fmla="*/ 749397 w 1605470"/>
              <a:gd name="connsiteY114" fmla="*/ 3307769 h 6858000"/>
              <a:gd name="connsiteX115" fmla="*/ 766960 w 1605470"/>
              <a:gd name="connsiteY115" fmla="*/ 3250522 h 6858000"/>
              <a:gd name="connsiteX116" fmla="*/ 767385 w 1605470"/>
              <a:gd name="connsiteY116" fmla="*/ 3229163 h 6858000"/>
              <a:gd name="connsiteX117" fmla="*/ 769208 w 1605470"/>
              <a:gd name="connsiteY117" fmla="*/ 3217217 h 6858000"/>
              <a:gd name="connsiteX118" fmla="*/ 770350 w 1605470"/>
              <a:gd name="connsiteY118" fmla="*/ 3216125 h 6858000"/>
              <a:gd name="connsiteX119" fmla="*/ 756043 w 1605470"/>
              <a:gd name="connsiteY119" fmla="*/ 3183755 h 6858000"/>
              <a:gd name="connsiteX120" fmla="*/ 756544 w 1605470"/>
              <a:gd name="connsiteY120" fmla="*/ 3178642 h 6858000"/>
              <a:gd name="connsiteX121" fmla="*/ 744144 w 1605470"/>
              <a:gd name="connsiteY121" fmla="*/ 3158586 h 6858000"/>
              <a:gd name="connsiteX122" fmla="*/ 739378 w 1605470"/>
              <a:gd name="connsiteY122" fmla="*/ 3147669 h 6858000"/>
              <a:gd name="connsiteX123" fmla="*/ 734648 w 1605470"/>
              <a:gd name="connsiteY123" fmla="*/ 3145733 h 6858000"/>
              <a:gd name="connsiteX124" fmla="*/ 729329 w 1605470"/>
              <a:gd name="connsiteY124" fmla="*/ 3129034 h 6858000"/>
              <a:gd name="connsiteX125" fmla="*/ 729994 w 1605470"/>
              <a:gd name="connsiteY125" fmla="*/ 3126682 h 6858000"/>
              <a:gd name="connsiteX126" fmla="*/ 720862 w 1605470"/>
              <a:gd name="connsiteY126" fmla="*/ 3114519 h 6858000"/>
              <a:gd name="connsiteX127" fmla="*/ 707471 w 1605470"/>
              <a:gd name="connsiteY127" fmla="*/ 3106272 h 6858000"/>
              <a:gd name="connsiteX128" fmla="*/ 680201 w 1605470"/>
              <a:gd name="connsiteY128" fmla="*/ 2958185 h 6858000"/>
              <a:gd name="connsiteX129" fmla="*/ 622815 w 1605470"/>
              <a:gd name="connsiteY129" fmla="*/ 2762989 h 6858000"/>
              <a:gd name="connsiteX130" fmla="*/ 571733 w 1605470"/>
              <a:gd name="connsiteY130" fmla="*/ 2554718 h 6858000"/>
              <a:gd name="connsiteX131" fmla="*/ 551827 w 1605470"/>
              <a:gd name="connsiteY131" fmla="*/ 2485734 h 6858000"/>
              <a:gd name="connsiteX132" fmla="*/ 542550 w 1605470"/>
              <a:gd name="connsiteY132" fmla="*/ 2447068 h 6858000"/>
              <a:gd name="connsiteX133" fmla="*/ 529511 w 1605470"/>
              <a:gd name="connsiteY133" fmla="*/ 2425819 h 6858000"/>
              <a:gd name="connsiteX134" fmla="*/ 528878 w 1605470"/>
              <a:gd name="connsiteY134" fmla="*/ 2408971 h 6858000"/>
              <a:gd name="connsiteX135" fmla="*/ 535510 w 1605470"/>
              <a:gd name="connsiteY135" fmla="*/ 2402874 h 6858000"/>
              <a:gd name="connsiteX136" fmla="*/ 538122 w 1605470"/>
              <a:gd name="connsiteY136" fmla="*/ 2381443 h 6858000"/>
              <a:gd name="connsiteX137" fmla="*/ 514451 w 1605470"/>
              <a:gd name="connsiteY137" fmla="*/ 2261920 h 6858000"/>
              <a:gd name="connsiteX138" fmla="*/ 486968 w 1605470"/>
              <a:gd name="connsiteY138" fmla="*/ 2182937 h 6858000"/>
              <a:gd name="connsiteX139" fmla="*/ 488555 w 1605470"/>
              <a:gd name="connsiteY139" fmla="*/ 2155135 h 6858000"/>
              <a:gd name="connsiteX140" fmla="*/ 486013 w 1605470"/>
              <a:gd name="connsiteY140" fmla="*/ 2118008 h 6858000"/>
              <a:gd name="connsiteX141" fmla="*/ 487006 w 1605470"/>
              <a:gd name="connsiteY141" fmla="*/ 2050531 h 6858000"/>
              <a:gd name="connsiteX142" fmla="*/ 478812 w 1605470"/>
              <a:gd name="connsiteY142" fmla="*/ 1963269 h 6858000"/>
              <a:gd name="connsiteX143" fmla="*/ 442619 w 1605470"/>
              <a:gd name="connsiteY143" fmla="*/ 1910499 h 6858000"/>
              <a:gd name="connsiteX144" fmla="*/ 446785 w 1605470"/>
              <a:gd name="connsiteY144" fmla="*/ 1903212 h 6858000"/>
              <a:gd name="connsiteX145" fmla="*/ 436547 w 1605470"/>
              <a:gd name="connsiteY145" fmla="*/ 1861531 h 6858000"/>
              <a:gd name="connsiteX146" fmla="*/ 390346 w 1605470"/>
              <a:gd name="connsiteY146" fmla="*/ 1732919 h 6858000"/>
              <a:gd name="connsiteX147" fmla="*/ 362657 w 1605470"/>
              <a:gd name="connsiteY147" fmla="*/ 1663540 h 6858000"/>
              <a:gd name="connsiteX148" fmla="*/ 361783 w 1605470"/>
              <a:gd name="connsiteY148" fmla="*/ 1615777 h 6858000"/>
              <a:gd name="connsiteX149" fmla="*/ 342578 w 1605470"/>
              <a:gd name="connsiteY149" fmla="*/ 1563678 h 6858000"/>
              <a:gd name="connsiteX150" fmla="*/ 355658 w 1605470"/>
              <a:gd name="connsiteY150" fmla="*/ 1519474 h 6858000"/>
              <a:gd name="connsiteX151" fmla="*/ 348400 w 1605470"/>
              <a:gd name="connsiteY151" fmla="*/ 1477995 h 6858000"/>
              <a:gd name="connsiteX152" fmla="*/ 334485 w 1605470"/>
              <a:gd name="connsiteY152" fmla="*/ 1373769 h 6858000"/>
              <a:gd name="connsiteX153" fmla="*/ 342792 w 1605470"/>
              <a:gd name="connsiteY153" fmla="*/ 1307086 h 6858000"/>
              <a:gd name="connsiteX154" fmla="*/ 343980 w 1605470"/>
              <a:gd name="connsiteY154" fmla="*/ 1189033 h 6858000"/>
              <a:gd name="connsiteX155" fmla="*/ 348665 w 1605470"/>
              <a:gd name="connsiteY155" fmla="*/ 1168288 h 6858000"/>
              <a:gd name="connsiteX156" fmla="*/ 340947 w 1605470"/>
              <a:gd name="connsiteY156" fmla="*/ 1142577 h 6858000"/>
              <a:gd name="connsiteX157" fmla="*/ 330253 w 1605470"/>
              <a:gd name="connsiteY157" fmla="*/ 1088484 h 6858000"/>
              <a:gd name="connsiteX158" fmla="*/ 318989 w 1605470"/>
              <a:gd name="connsiteY158" fmla="*/ 1016103 h 6858000"/>
              <a:gd name="connsiteX159" fmla="*/ 320445 w 1605470"/>
              <a:gd name="connsiteY159" fmla="*/ 932283 h 6858000"/>
              <a:gd name="connsiteX160" fmla="*/ 322681 w 1605470"/>
              <a:gd name="connsiteY160" fmla="*/ 915925 h 6858000"/>
              <a:gd name="connsiteX161" fmla="*/ 315310 w 1605470"/>
              <a:gd name="connsiteY161" fmla="*/ 896999 h 6858000"/>
              <a:gd name="connsiteX162" fmla="*/ 284718 w 1605470"/>
              <a:gd name="connsiteY162" fmla="*/ 821517 h 6858000"/>
              <a:gd name="connsiteX163" fmla="*/ 263668 w 1605470"/>
              <a:gd name="connsiteY163" fmla="*/ 751353 h 6858000"/>
              <a:gd name="connsiteX164" fmla="*/ 263226 w 1605470"/>
              <a:gd name="connsiteY164" fmla="*/ 721230 h 6858000"/>
              <a:gd name="connsiteX165" fmla="*/ 248897 w 1605470"/>
              <a:gd name="connsiteY165" fmla="*/ 681659 h 6858000"/>
              <a:gd name="connsiteX166" fmla="*/ 234316 w 1605470"/>
              <a:gd name="connsiteY166" fmla="*/ 635218 h 6858000"/>
              <a:gd name="connsiteX167" fmla="*/ 239327 w 1605470"/>
              <a:gd name="connsiteY167" fmla="*/ 613763 h 6858000"/>
              <a:gd name="connsiteX168" fmla="*/ 225269 w 1605470"/>
              <a:gd name="connsiteY168" fmla="*/ 598582 h 6858000"/>
              <a:gd name="connsiteX169" fmla="*/ 224950 w 1605470"/>
              <a:gd name="connsiteY169" fmla="*/ 576846 h 6858000"/>
              <a:gd name="connsiteX170" fmla="*/ 204576 w 1605470"/>
              <a:gd name="connsiteY170" fmla="*/ 530055 h 6858000"/>
              <a:gd name="connsiteX171" fmla="*/ 219064 w 1605470"/>
              <a:gd name="connsiteY171" fmla="*/ 469651 h 6858000"/>
              <a:gd name="connsiteX172" fmla="*/ 195012 w 1605470"/>
              <a:gd name="connsiteY172" fmla="*/ 448559 h 6858000"/>
              <a:gd name="connsiteX173" fmla="*/ 201434 w 1605470"/>
              <a:gd name="connsiteY173" fmla="*/ 441529 h 6858000"/>
              <a:gd name="connsiteX174" fmla="*/ 200655 w 1605470"/>
              <a:gd name="connsiteY174" fmla="*/ 428927 h 6858000"/>
              <a:gd name="connsiteX175" fmla="*/ 190059 w 1605470"/>
              <a:gd name="connsiteY175" fmla="*/ 430161 h 6858000"/>
              <a:gd name="connsiteX176" fmla="*/ 167079 w 1605470"/>
              <a:gd name="connsiteY176" fmla="*/ 367211 h 6858000"/>
              <a:gd name="connsiteX177" fmla="*/ 124571 w 1605470"/>
              <a:gd name="connsiteY177" fmla="*/ 302178 h 6858000"/>
              <a:gd name="connsiteX178" fmla="*/ 103243 w 1605470"/>
              <a:gd name="connsiteY178" fmla="*/ 211375 h 6858000"/>
              <a:gd name="connsiteX179" fmla="*/ 94571 w 1605470"/>
              <a:gd name="connsiteY179" fmla="*/ 184179 h 6858000"/>
              <a:gd name="connsiteX180" fmla="*/ 13437 w 1605470"/>
              <a:gd name="connsiteY180" fmla="*/ 19287 h 6858000"/>
              <a:gd name="connsiteX181" fmla="*/ 0 w 1605470"/>
              <a:gd name="connsiteY18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13201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47700 w 1605470"/>
              <a:gd name="connsiteY75" fmla="*/ 4690749 h 6858000"/>
              <a:gd name="connsiteX76" fmla="*/ 743180 w 1605470"/>
              <a:gd name="connsiteY76" fmla="*/ 4613201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935 w 1605470"/>
              <a:gd name="connsiteY68" fmla="*/ 4821504 h 6858000"/>
              <a:gd name="connsiteX69" fmla="*/ 732118 w 1605470"/>
              <a:gd name="connsiteY69" fmla="*/ 4801535 h 6858000"/>
              <a:gd name="connsiteX70" fmla="*/ 739787 w 1605470"/>
              <a:gd name="connsiteY70" fmla="*/ 4797794 h 6858000"/>
              <a:gd name="connsiteX71" fmla="*/ 741081 w 1605470"/>
              <a:gd name="connsiteY71" fmla="*/ 4784526 h 6858000"/>
              <a:gd name="connsiteX72" fmla="*/ 742865 w 1605470"/>
              <a:gd name="connsiteY72" fmla="*/ 4781211 h 6858000"/>
              <a:gd name="connsiteX73" fmla="*/ 751652 w 1605470"/>
              <a:gd name="connsiteY73" fmla="*/ 4761984 h 6858000"/>
              <a:gd name="connsiteX74" fmla="*/ 747700 w 1605470"/>
              <a:gd name="connsiteY74" fmla="*/ 4690749 h 6858000"/>
              <a:gd name="connsiteX75" fmla="*/ 743180 w 1605470"/>
              <a:gd name="connsiteY75" fmla="*/ 4613201 h 6858000"/>
              <a:gd name="connsiteX76" fmla="*/ 738263 w 1605470"/>
              <a:gd name="connsiteY76" fmla="*/ 4444346 h 6858000"/>
              <a:gd name="connsiteX77" fmla="*/ 756542 w 1605470"/>
              <a:gd name="connsiteY77" fmla="*/ 4350346 h 6858000"/>
              <a:gd name="connsiteX78" fmla="*/ 715481 w 1605470"/>
              <a:gd name="connsiteY78" fmla="*/ 4214165 h 6858000"/>
              <a:gd name="connsiteX79" fmla="*/ 719554 w 1605470"/>
              <a:gd name="connsiteY79" fmla="*/ 4090296 h 6858000"/>
              <a:gd name="connsiteX80" fmla="*/ 704810 w 1605470"/>
              <a:gd name="connsiteY80" fmla="*/ 4033999 h 6858000"/>
              <a:gd name="connsiteX81" fmla="*/ 705959 w 1605470"/>
              <a:gd name="connsiteY81" fmla="*/ 4031933 h 6858000"/>
              <a:gd name="connsiteX82" fmla="*/ 704535 w 1605470"/>
              <a:gd name="connsiteY82" fmla="*/ 4013953 h 6858000"/>
              <a:gd name="connsiteX83" fmla="*/ 700443 w 1605470"/>
              <a:gd name="connsiteY83" fmla="*/ 4010511 h 6858000"/>
              <a:gd name="connsiteX84" fmla="*/ 698282 w 1605470"/>
              <a:gd name="connsiteY84" fmla="*/ 3998331 h 6858000"/>
              <a:gd name="connsiteX85" fmla="*/ 690830 w 1605470"/>
              <a:gd name="connsiteY85" fmla="*/ 3974753 h 6858000"/>
              <a:gd name="connsiteX86" fmla="*/ 692428 w 1605470"/>
              <a:gd name="connsiteY86" fmla="*/ 3969950 h 6858000"/>
              <a:gd name="connsiteX87" fmla="*/ 685850 w 1605470"/>
              <a:gd name="connsiteY87" fmla="*/ 3933779 h 6858000"/>
              <a:gd name="connsiteX88" fmla="*/ 687181 w 1605470"/>
              <a:gd name="connsiteY88" fmla="*/ 3933093 h 6858000"/>
              <a:gd name="connsiteX89" fmla="*/ 691535 w 1605470"/>
              <a:gd name="connsiteY89" fmla="*/ 3922082 h 6858000"/>
              <a:gd name="connsiteX90" fmla="*/ 696613 w 1605470"/>
              <a:gd name="connsiteY90" fmla="*/ 3901461 h 6858000"/>
              <a:gd name="connsiteX91" fmla="*/ 719207 w 1605470"/>
              <a:gd name="connsiteY91" fmla="*/ 3813873 h 6858000"/>
              <a:gd name="connsiteX92" fmla="*/ 718632 w 1605470"/>
              <a:gd name="connsiteY92" fmla="*/ 3806161 h 6858000"/>
              <a:gd name="connsiteX93" fmla="*/ 718939 w 1605470"/>
              <a:gd name="connsiteY93" fmla="*/ 3805957 h 6858000"/>
              <a:gd name="connsiteX94" fmla="*/ 718966 w 1605470"/>
              <a:gd name="connsiteY94" fmla="*/ 3797724 h 6858000"/>
              <a:gd name="connsiteX95" fmla="*/ 717581 w 1605470"/>
              <a:gd name="connsiteY95" fmla="*/ 3792098 h 6858000"/>
              <a:gd name="connsiteX96" fmla="*/ 716465 w 1605470"/>
              <a:gd name="connsiteY96" fmla="*/ 3777135 h 6858000"/>
              <a:gd name="connsiteX97" fmla="*/ 718198 w 1605470"/>
              <a:gd name="connsiteY97" fmla="*/ 3771656 h 6858000"/>
              <a:gd name="connsiteX98" fmla="*/ 721941 w 1605470"/>
              <a:gd name="connsiteY98" fmla="*/ 3769007 h 6858000"/>
              <a:gd name="connsiteX99" fmla="*/ 721407 w 1605470"/>
              <a:gd name="connsiteY99" fmla="*/ 3767709 h 6858000"/>
              <a:gd name="connsiteX100" fmla="*/ 730103 w 1605470"/>
              <a:gd name="connsiteY100" fmla="*/ 3738082 h 6858000"/>
              <a:gd name="connsiteX101" fmla="*/ 737449 w 1605470"/>
              <a:gd name="connsiteY101" fmla="*/ 3673397 h 6858000"/>
              <a:gd name="connsiteX102" fmla="*/ 736745 w 1605470"/>
              <a:gd name="connsiteY102" fmla="*/ 3637109 h 6858000"/>
              <a:gd name="connsiteX103" fmla="*/ 740188 w 1605470"/>
              <a:gd name="connsiteY103" fmla="*/ 3536883 h 6858000"/>
              <a:gd name="connsiteX104" fmla="*/ 747726 w 1605470"/>
              <a:gd name="connsiteY104" fmla="*/ 3435652 h 6858000"/>
              <a:gd name="connsiteX105" fmla="*/ 774383 w 1605470"/>
              <a:gd name="connsiteY105" fmla="*/ 3381564 h 6858000"/>
              <a:gd name="connsiteX106" fmla="*/ 774870 w 1605470"/>
              <a:gd name="connsiteY106" fmla="*/ 3375761 h 6858000"/>
              <a:gd name="connsiteX107" fmla="*/ 770510 w 1605470"/>
              <a:gd name="connsiteY107" fmla="*/ 3361844 h 6858000"/>
              <a:gd name="connsiteX108" fmla="*/ 767933 w 1605470"/>
              <a:gd name="connsiteY108" fmla="*/ 3356929 h 6858000"/>
              <a:gd name="connsiteX109" fmla="*/ 766158 w 1605470"/>
              <a:gd name="connsiteY109" fmla="*/ 3349058 h 6858000"/>
              <a:gd name="connsiteX110" fmla="*/ 766414 w 1605470"/>
              <a:gd name="connsiteY110" fmla="*/ 3348763 h 6858000"/>
              <a:gd name="connsiteX111" fmla="*/ 764166 w 1605470"/>
              <a:gd name="connsiteY111" fmla="*/ 3341588 h 6858000"/>
              <a:gd name="connsiteX112" fmla="*/ 749397 w 1605470"/>
              <a:gd name="connsiteY112" fmla="*/ 3307769 h 6858000"/>
              <a:gd name="connsiteX113" fmla="*/ 766960 w 1605470"/>
              <a:gd name="connsiteY113" fmla="*/ 3250522 h 6858000"/>
              <a:gd name="connsiteX114" fmla="*/ 767385 w 1605470"/>
              <a:gd name="connsiteY114" fmla="*/ 3229163 h 6858000"/>
              <a:gd name="connsiteX115" fmla="*/ 769208 w 1605470"/>
              <a:gd name="connsiteY115" fmla="*/ 3217217 h 6858000"/>
              <a:gd name="connsiteX116" fmla="*/ 770350 w 1605470"/>
              <a:gd name="connsiteY116" fmla="*/ 3216125 h 6858000"/>
              <a:gd name="connsiteX117" fmla="*/ 756043 w 1605470"/>
              <a:gd name="connsiteY117" fmla="*/ 3183755 h 6858000"/>
              <a:gd name="connsiteX118" fmla="*/ 756544 w 1605470"/>
              <a:gd name="connsiteY118" fmla="*/ 3178642 h 6858000"/>
              <a:gd name="connsiteX119" fmla="*/ 744144 w 1605470"/>
              <a:gd name="connsiteY119" fmla="*/ 3158586 h 6858000"/>
              <a:gd name="connsiteX120" fmla="*/ 739378 w 1605470"/>
              <a:gd name="connsiteY120" fmla="*/ 3147669 h 6858000"/>
              <a:gd name="connsiteX121" fmla="*/ 734648 w 1605470"/>
              <a:gd name="connsiteY121" fmla="*/ 3145733 h 6858000"/>
              <a:gd name="connsiteX122" fmla="*/ 729329 w 1605470"/>
              <a:gd name="connsiteY122" fmla="*/ 3129034 h 6858000"/>
              <a:gd name="connsiteX123" fmla="*/ 729994 w 1605470"/>
              <a:gd name="connsiteY123" fmla="*/ 3126682 h 6858000"/>
              <a:gd name="connsiteX124" fmla="*/ 720862 w 1605470"/>
              <a:gd name="connsiteY124" fmla="*/ 3114519 h 6858000"/>
              <a:gd name="connsiteX125" fmla="*/ 707471 w 1605470"/>
              <a:gd name="connsiteY125" fmla="*/ 3106272 h 6858000"/>
              <a:gd name="connsiteX126" fmla="*/ 680201 w 1605470"/>
              <a:gd name="connsiteY126" fmla="*/ 2958185 h 6858000"/>
              <a:gd name="connsiteX127" fmla="*/ 622815 w 1605470"/>
              <a:gd name="connsiteY127" fmla="*/ 2762989 h 6858000"/>
              <a:gd name="connsiteX128" fmla="*/ 571733 w 1605470"/>
              <a:gd name="connsiteY128" fmla="*/ 2554718 h 6858000"/>
              <a:gd name="connsiteX129" fmla="*/ 551827 w 1605470"/>
              <a:gd name="connsiteY129" fmla="*/ 2485734 h 6858000"/>
              <a:gd name="connsiteX130" fmla="*/ 542550 w 1605470"/>
              <a:gd name="connsiteY130" fmla="*/ 2447068 h 6858000"/>
              <a:gd name="connsiteX131" fmla="*/ 529511 w 1605470"/>
              <a:gd name="connsiteY131" fmla="*/ 2425819 h 6858000"/>
              <a:gd name="connsiteX132" fmla="*/ 528878 w 1605470"/>
              <a:gd name="connsiteY132" fmla="*/ 2408971 h 6858000"/>
              <a:gd name="connsiteX133" fmla="*/ 535510 w 1605470"/>
              <a:gd name="connsiteY133" fmla="*/ 2402874 h 6858000"/>
              <a:gd name="connsiteX134" fmla="*/ 538122 w 1605470"/>
              <a:gd name="connsiteY134" fmla="*/ 2381443 h 6858000"/>
              <a:gd name="connsiteX135" fmla="*/ 514451 w 1605470"/>
              <a:gd name="connsiteY135" fmla="*/ 2261920 h 6858000"/>
              <a:gd name="connsiteX136" fmla="*/ 486968 w 1605470"/>
              <a:gd name="connsiteY136" fmla="*/ 2182937 h 6858000"/>
              <a:gd name="connsiteX137" fmla="*/ 488555 w 1605470"/>
              <a:gd name="connsiteY137" fmla="*/ 2155135 h 6858000"/>
              <a:gd name="connsiteX138" fmla="*/ 486013 w 1605470"/>
              <a:gd name="connsiteY138" fmla="*/ 2118008 h 6858000"/>
              <a:gd name="connsiteX139" fmla="*/ 487006 w 1605470"/>
              <a:gd name="connsiteY139" fmla="*/ 2050531 h 6858000"/>
              <a:gd name="connsiteX140" fmla="*/ 478812 w 1605470"/>
              <a:gd name="connsiteY140" fmla="*/ 1963269 h 6858000"/>
              <a:gd name="connsiteX141" fmla="*/ 442619 w 1605470"/>
              <a:gd name="connsiteY141" fmla="*/ 1910499 h 6858000"/>
              <a:gd name="connsiteX142" fmla="*/ 446785 w 1605470"/>
              <a:gd name="connsiteY142" fmla="*/ 1903212 h 6858000"/>
              <a:gd name="connsiteX143" fmla="*/ 436547 w 1605470"/>
              <a:gd name="connsiteY143" fmla="*/ 1861531 h 6858000"/>
              <a:gd name="connsiteX144" fmla="*/ 390346 w 1605470"/>
              <a:gd name="connsiteY144" fmla="*/ 1732919 h 6858000"/>
              <a:gd name="connsiteX145" fmla="*/ 362657 w 1605470"/>
              <a:gd name="connsiteY145" fmla="*/ 1663540 h 6858000"/>
              <a:gd name="connsiteX146" fmla="*/ 361783 w 1605470"/>
              <a:gd name="connsiteY146" fmla="*/ 1615777 h 6858000"/>
              <a:gd name="connsiteX147" fmla="*/ 342578 w 1605470"/>
              <a:gd name="connsiteY147" fmla="*/ 1563678 h 6858000"/>
              <a:gd name="connsiteX148" fmla="*/ 355658 w 1605470"/>
              <a:gd name="connsiteY148" fmla="*/ 1519474 h 6858000"/>
              <a:gd name="connsiteX149" fmla="*/ 348400 w 1605470"/>
              <a:gd name="connsiteY149" fmla="*/ 1477995 h 6858000"/>
              <a:gd name="connsiteX150" fmla="*/ 334485 w 1605470"/>
              <a:gd name="connsiteY150" fmla="*/ 1373769 h 6858000"/>
              <a:gd name="connsiteX151" fmla="*/ 342792 w 1605470"/>
              <a:gd name="connsiteY151" fmla="*/ 1307086 h 6858000"/>
              <a:gd name="connsiteX152" fmla="*/ 343980 w 1605470"/>
              <a:gd name="connsiteY152" fmla="*/ 1189033 h 6858000"/>
              <a:gd name="connsiteX153" fmla="*/ 348665 w 1605470"/>
              <a:gd name="connsiteY153" fmla="*/ 1168288 h 6858000"/>
              <a:gd name="connsiteX154" fmla="*/ 340947 w 1605470"/>
              <a:gd name="connsiteY154" fmla="*/ 1142577 h 6858000"/>
              <a:gd name="connsiteX155" fmla="*/ 330253 w 1605470"/>
              <a:gd name="connsiteY155" fmla="*/ 1088484 h 6858000"/>
              <a:gd name="connsiteX156" fmla="*/ 318989 w 1605470"/>
              <a:gd name="connsiteY156" fmla="*/ 1016103 h 6858000"/>
              <a:gd name="connsiteX157" fmla="*/ 320445 w 1605470"/>
              <a:gd name="connsiteY157" fmla="*/ 932283 h 6858000"/>
              <a:gd name="connsiteX158" fmla="*/ 322681 w 1605470"/>
              <a:gd name="connsiteY158" fmla="*/ 915925 h 6858000"/>
              <a:gd name="connsiteX159" fmla="*/ 315310 w 1605470"/>
              <a:gd name="connsiteY159" fmla="*/ 896999 h 6858000"/>
              <a:gd name="connsiteX160" fmla="*/ 284718 w 1605470"/>
              <a:gd name="connsiteY160" fmla="*/ 821517 h 6858000"/>
              <a:gd name="connsiteX161" fmla="*/ 263668 w 1605470"/>
              <a:gd name="connsiteY161" fmla="*/ 751353 h 6858000"/>
              <a:gd name="connsiteX162" fmla="*/ 263226 w 1605470"/>
              <a:gd name="connsiteY162" fmla="*/ 721230 h 6858000"/>
              <a:gd name="connsiteX163" fmla="*/ 248897 w 1605470"/>
              <a:gd name="connsiteY163" fmla="*/ 681659 h 6858000"/>
              <a:gd name="connsiteX164" fmla="*/ 234316 w 1605470"/>
              <a:gd name="connsiteY164" fmla="*/ 635218 h 6858000"/>
              <a:gd name="connsiteX165" fmla="*/ 239327 w 1605470"/>
              <a:gd name="connsiteY165" fmla="*/ 613763 h 6858000"/>
              <a:gd name="connsiteX166" fmla="*/ 225269 w 1605470"/>
              <a:gd name="connsiteY166" fmla="*/ 598582 h 6858000"/>
              <a:gd name="connsiteX167" fmla="*/ 224950 w 1605470"/>
              <a:gd name="connsiteY167" fmla="*/ 576846 h 6858000"/>
              <a:gd name="connsiteX168" fmla="*/ 204576 w 1605470"/>
              <a:gd name="connsiteY168" fmla="*/ 530055 h 6858000"/>
              <a:gd name="connsiteX169" fmla="*/ 219064 w 1605470"/>
              <a:gd name="connsiteY169" fmla="*/ 469651 h 6858000"/>
              <a:gd name="connsiteX170" fmla="*/ 195012 w 1605470"/>
              <a:gd name="connsiteY170" fmla="*/ 448559 h 6858000"/>
              <a:gd name="connsiteX171" fmla="*/ 201434 w 1605470"/>
              <a:gd name="connsiteY171" fmla="*/ 441529 h 6858000"/>
              <a:gd name="connsiteX172" fmla="*/ 200655 w 1605470"/>
              <a:gd name="connsiteY172" fmla="*/ 428927 h 6858000"/>
              <a:gd name="connsiteX173" fmla="*/ 190059 w 1605470"/>
              <a:gd name="connsiteY173" fmla="*/ 430161 h 6858000"/>
              <a:gd name="connsiteX174" fmla="*/ 167079 w 1605470"/>
              <a:gd name="connsiteY174" fmla="*/ 367211 h 6858000"/>
              <a:gd name="connsiteX175" fmla="*/ 124571 w 1605470"/>
              <a:gd name="connsiteY175" fmla="*/ 302178 h 6858000"/>
              <a:gd name="connsiteX176" fmla="*/ 103243 w 1605470"/>
              <a:gd name="connsiteY176" fmla="*/ 211375 h 6858000"/>
              <a:gd name="connsiteX177" fmla="*/ 94571 w 1605470"/>
              <a:gd name="connsiteY177" fmla="*/ 184179 h 6858000"/>
              <a:gd name="connsiteX178" fmla="*/ 13437 w 1605470"/>
              <a:gd name="connsiteY178" fmla="*/ 19287 h 6858000"/>
              <a:gd name="connsiteX179" fmla="*/ 0 w 1605470"/>
              <a:gd name="connsiteY17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10261 w 1605470"/>
              <a:gd name="connsiteY37" fmla="*/ 5634527 h 6858000"/>
              <a:gd name="connsiteX38" fmla="*/ 523992 w 1605470"/>
              <a:gd name="connsiteY38" fmla="*/ 5619557 h 6858000"/>
              <a:gd name="connsiteX39" fmla="*/ 531653 w 1605470"/>
              <a:gd name="connsiteY39" fmla="*/ 5604904 h 6858000"/>
              <a:gd name="connsiteX40" fmla="*/ 539863 w 1605470"/>
              <a:gd name="connsiteY40" fmla="*/ 5604298 h 6858000"/>
              <a:gd name="connsiteX41" fmla="*/ 552319 w 1605470"/>
              <a:gd name="connsiteY41" fmla="*/ 5587997 h 6858000"/>
              <a:gd name="connsiteX42" fmla="*/ 559710 w 1605470"/>
              <a:gd name="connsiteY42" fmla="*/ 5564796 h 6858000"/>
              <a:gd name="connsiteX43" fmla="*/ 587214 w 1605470"/>
              <a:gd name="connsiteY43" fmla="*/ 5451511 h 6858000"/>
              <a:gd name="connsiteX44" fmla="*/ 608019 w 1605470"/>
              <a:gd name="connsiteY44" fmla="*/ 5385461 h 6858000"/>
              <a:gd name="connsiteX45" fmla="*/ 622750 w 1605470"/>
              <a:gd name="connsiteY45" fmla="*/ 5363084 h 6858000"/>
              <a:gd name="connsiteX46" fmla="*/ 638731 w 1605470"/>
              <a:gd name="connsiteY46" fmla="*/ 5330009 h 6858000"/>
              <a:gd name="connsiteX47" fmla="*/ 672224 w 1605470"/>
              <a:gd name="connsiteY47" fmla="*/ 5273739 h 6858000"/>
              <a:gd name="connsiteX48" fmla="*/ 681823 w 1605470"/>
              <a:gd name="connsiteY48" fmla="*/ 5241779 h 6858000"/>
              <a:gd name="connsiteX49" fmla="*/ 693049 w 1605470"/>
              <a:gd name="connsiteY49" fmla="*/ 5225268 h 6858000"/>
              <a:gd name="connsiteX50" fmla="*/ 694069 w 1605470"/>
              <a:gd name="connsiteY50" fmla="*/ 5217684 h 6858000"/>
              <a:gd name="connsiteX51" fmla="*/ 701410 w 1605470"/>
              <a:gd name="connsiteY51" fmla="*/ 5193377 h 6858000"/>
              <a:gd name="connsiteX52" fmla="*/ 704713 w 1605470"/>
              <a:gd name="connsiteY52" fmla="*/ 5179288 h 6858000"/>
              <a:gd name="connsiteX53" fmla="*/ 705697 w 1605470"/>
              <a:gd name="connsiteY53" fmla="*/ 5173621 h 6858000"/>
              <a:gd name="connsiteX54" fmla="*/ 701331 w 1605470"/>
              <a:gd name="connsiteY54" fmla="*/ 5159961 h 6858000"/>
              <a:gd name="connsiteX55" fmla="*/ 708008 w 1605470"/>
              <a:gd name="connsiteY55" fmla="*/ 5144295 h 6858000"/>
              <a:gd name="connsiteX56" fmla="*/ 704941 w 1605470"/>
              <a:gd name="connsiteY56" fmla="*/ 5125185 h 6858000"/>
              <a:gd name="connsiteX57" fmla="*/ 711771 w 1605470"/>
              <a:gd name="connsiteY57" fmla="*/ 5121884 h 6858000"/>
              <a:gd name="connsiteX58" fmla="*/ 721092 w 1605470"/>
              <a:gd name="connsiteY58" fmla="*/ 5108383 h 6858000"/>
              <a:gd name="connsiteX59" fmla="*/ 717045 w 1605470"/>
              <a:gd name="connsiteY59" fmla="*/ 5094705 h 6858000"/>
              <a:gd name="connsiteX60" fmla="*/ 718807 w 1605470"/>
              <a:gd name="connsiteY60" fmla="*/ 5067850 h 6858000"/>
              <a:gd name="connsiteX61" fmla="*/ 721538 w 1605470"/>
              <a:gd name="connsiteY61" fmla="*/ 5060861 h 6858000"/>
              <a:gd name="connsiteX62" fmla="*/ 718242 w 1605470"/>
              <a:gd name="connsiteY62" fmla="*/ 5034192 h 6858000"/>
              <a:gd name="connsiteX63" fmla="*/ 719796 w 1605470"/>
              <a:gd name="connsiteY63" fmla="*/ 4993030 h 6858000"/>
              <a:gd name="connsiteX64" fmla="*/ 726705 w 1605470"/>
              <a:gd name="connsiteY64" fmla="*/ 4946844 h 6858000"/>
              <a:gd name="connsiteX65" fmla="*/ 722561 w 1605470"/>
              <a:gd name="connsiteY65" fmla="*/ 4932692 h 6858000"/>
              <a:gd name="connsiteX66" fmla="*/ 724935 w 1605470"/>
              <a:gd name="connsiteY66" fmla="*/ 4821504 h 6858000"/>
              <a:gd name="connsiteX67" fmla="*/ 732118 w 1605470"/>
              <a:gd name="connsiteY67" fmla="*/ 4801535 h 6858000"/>
              <a:gd name="connsiteX68" fmla="*/ 739787 w 1605470"/>
              <a:gd name="connsiteY68" fmla="*/ 4797794 h 6858000"/>
              <a:gd name="connsiteX69" fmla="*/ 741081 w 1605470"/>
              <a:gd name="connsiteY69" fmla="*/ 4784526 h 6858000"/>
              <a:gd name="connsiteX70" fmla="*/ 742865 w 1605470"/>
              <a:gd name="connsiteY70" fmla="*/ 4781211 h 6858000"/>
              <a:gd name="connsiteX71" fmla="*/ 751652 w 1605470"/>
              <a:gd name="connsiteY71" fmla="*/ 4761984 h 6858000"/>
              <a:gd name="connsiteX72" fmla="*/ 747700 w 1605470"/>
              <a:gd name="connsiteY72" fmla="*/ 4690749 h 6858000"/>
              <a:gd name="connsiteX73" fmla="*/ 743180 w 1605470"/>
              <a:gd name="connsiteY73" fmla="*/ 4613201 h 6858000"/>
              <a:gd name="connsiteX74" fmla="*/ 738263 w 1605470"/>
              <a:gd name="connsiteY74" fmla="*/ 4444346 h 6858000"/>
              <a:gd name="connsiteX75" fmla="*/ 756542 w 1605470"/>
              <a:gd name="connsiteY75" fmla="*/ 4350346 h 6858000"/>
              <a:gd name="connsiteX76" fmla="*/ 715481 w 1605470"/>
              <a:gd name="connsiteY76" fmla="*/ 4214165 h 6858000"/>
              <a:gd name="connsiteX77" fmla="*/ 719554 w 1605470"/>
              <a:gd name="connsiteY77" fmla="*/ 4090296 h 6858000"/>
              <a:gd name="connsiteX78" fmla="*/ 704810 w 1605470"/>
              <a:gd name="connsiteY78" fmla="*/ 4033999 h 6858000"/>
              <a:gd name="connsiteX79" fmla="*/ 705959 w 1605470"/>
              <a:gd name="connsiteY79" fmla="*/ 4031933 h 6858000"/>
              <a:gd name="connsiteX80" fmla="*/ 704535 w 1605470"/>
              <a:gd name="connsiteY80" fmla="*/ 4013953 h 6858000"/>
              <a:gd name="connsiteX81" fmla="*/ 700443 w 1605470"/>
              <a:gd name="connsiteY81" fmla="*/ 4010511 h 6858000"/>
              <a:gd name="connsiteX82" fmla="*/ 698282 w 1605470"/>
              <a:gd name="connsiteY82" fmla="*/ 3998331 h 6858000"/>
              <a:gd name="connsiteX83" fmla="*/ 690830 w 1605470"/>
              <a:gd name="connsiteY83" fmla="*/ 3974753 h 6858000"/>
              <a:gd name="connsiteX84" fmla="*/ 692428 w 1605470"/>
              <a:gd name="connsiteY84" fmla="*/ 3969950 h 6858000"/>
              <a:gd name="connsiteX85" fmla="*/ 685850 w 1605470"/>
              <a:gd name="connsiteY85" fmla="*/ 3933779 h 6858000"/>
              <a:gd name="connsiteX86" fmla="*/ 687181 w 1605470"/>
              <a:gd name="connsiteY86" fmla="*/ 3933093 h 6858000"/>
              <a:gd name="connsiteX87" fmla="*/ 691535 w 1605470"/>
              <a:gd name="connsiteY87" fmla="*/ 3922082 h 6858000"/>
              <a:gd name="connsiteX88" fmla="*/ 696613 w 1605470"/>
              <a:gd name="connsiteY88" fmla="*/ 3901461 h 6858000"/>
              <a:gd name="connsiteX89" fmla="*/ 719207 w 1605470"/>
              <a:gd name="connsiteY89" fmla="*/ 3813873 h 6858000"/>
              <a:gd name="connsiteX90" fmla="*/ 718632 w 1605470"/>
              <a:gd name="connsiteY90" fmla="*/ 3806161 h 6858000"/>
              <a:gd name="connsiteX91" fmla="*/ 718939 w 1605470"/>
              <a:gd name="connsiteY91" fmla="*/ 3805957 h 6858000"/>
              <a:gd name="connsiteX92" fmla="*/ 718966 w 1605470"/>
              <a:gd name="connsiteY92" fmla="*/ 3797724 h 6858000"/>
              <a:gd name="connsiteX93" fmla="*/ 717581 w 1605470"/>
              <a:gd name="connsiteY93" fmla="*/ 3792098 h 6858000"/>
              <a:gd name="connsiteX94" fmla="*/ 716465 w 1605470"/>
              <a:gd name="connsiteY94" fmla="*/ 3777135 h 6858000"/>
              <a:gd name="connsiteX95" fmla="*/ 718198 w 1605470"/>
              <a:gd name="connsiteY95" fmla="*/ 3771656 h 6858000"/>
              <a:gd name="connsiteX96" fmla="*/ 721941 w 1605470"/>
              <a:gd name="connsiteY96" fmla="*/ 3769007 h 6858000"/>
              <a:gd name="connsiteX97" fmla="*/ 721407 w 1605470"/>
              <a:gd name="connsiteY97" fmla="*/ 3767709 h 6858000"/>
              <a:gd name="connsiteX98" fmla="*/ 730103 w 1605470"/>
              <a:gd name="connsiteY98" fmla="*/ 3738082 h 6858000"/>
              <a:gd name="connsiteX99" fmla="*/ 737449 w 1605470"/>
              <a:gd name="connsiteY99" fmla="*/ 3673397 h 6858000"/>
              <a:gd name="connsiteX100" fmla="*/ 736745 w 1605470"/>
              <a:gd name="connsiteY100" fmla="*/ 3637109 h 6858000"/>
              <a:gd name="connsiteX101" fmla="*/ 740188 w 1605470"/>
              <a:gd name="connsiteY101" fmla="*/ 3536883 h 6858000"/>
              <a:gd name="connsiteX102" fmla="*/ 747726 w 1605470"/>
              <a:gd name="connsiteY102" fmla="*/ 3435652 h 6858000"/>
              <a:gd name="connsiteX103" fmla="*/ 774383 w 1605470"/>
              <a:gd name="connsiteY103" fmla="*/ 3381564 h 6858000"/>
              <a:gd name="connsiteX104" fmla="*/ 774870 w 1605470"/>
              <a:gd name="connsiteY104" fmla="*/ 3375761 h 6858000"/>
              <a:gd name="connsiteX105" fmla="*/ 770510 w 1605470"/>
              <a:gd name="connsiteY105" fmla="*/ 3361844 h 6858000"/>
              <a:gd name="connsiteX106" fmla="*/ 767933 w 1605470"/>
              <a:gd name="connsiteY106" fmla="*/ 3356929 h 6858000"/>
              <a:gd name="connsiteX107" fmla="*/ 766158 w 1605470"/>
              <a:gd name="connsiteY107" fmla="*/ 3349058 h 6858000"/>
              <a:gd name="connsiteX108" fmla="*/ 766414 w 1605470"/>
              <a:gd name="connsiteY108" fmla="*/ 3348763 h 6858000"/>
              <a:gd name="connsiteX109" fmla="*/ 764166 w 1605470"/>
              <a:gd name="connsiteY109" fmla="*/ 3341588 h 6858000"/>
              <a:gd name="connsiteX110" fmla="*/ 749397 w 1605470"/>
              <a:gd name="connsiteY110" fmla="*/ 3307769 h 6858000"/>
              <a:gd name="connsiteX111" fmla="*/ 766960 w 1605470"/>
              <a:gd name="connsiteY111" fmla="*/ 3250522 h 6858000"/>
              <a:gd name="connsiteX112" fmla="*/ 767385 w 1605470"/>
              <a:gd name="connsiteY112" fmla="*/ 3229163 h 6858000"/>
              <a:gd name="connsiteX113" fmla="*/ 769208 w 1605470"/>
              <a:gd name="connsiteY113" fmla="*/ 3217217 h 6858000"/>
              <a:gd name="connsiteX114" fmla="*/ 770350 w 1605470"/>
              <a:gd name="connsiteY114" fmla="*/ 3216125 h 6858000"/>
              <a:gd name="connsiteX115" fmla="*/ 756043 w 1605470"/>
              <a:gd name="connsiteY115" fmla="*/ 3183755 h 6858000"/>
              <a:gd name="connsiteX116" fmla="*/ 756544 w 1605470"/>
              <a:gd name="connsiteY116" fmla="*/ 3178642 h 6858000"/>
              <a:gd name="connsiteX117" fmla="*/ 744144 w 1605470"/>
              <a:gd name="connsiteY117" fmla="*/ 3158586 h 6858000"/>
              <a:gd name="connsiteX118" fmla="*/ 739378 w 1605470"/>
              <a:gd name="connsiteY118" fmla="*/ 3147669 h 6858000"/>
              <a:gd name="connsiteX119" fmla="*/ 734648 w 1605470"/>
              <a:gd name="connsiteY119" fmla="*/ 3145733 h 6858000"/>
              <a:gd name="connsiteX120" fmla="*/ 729329 w 1605470"/>
              <a:gd name="connsiteY120" fmla="*/ 3129034 h 6858000"/>
              <a:gd name="connsiteX121" fmla="*/ 729994 w 1605470"/>
              <a:gd name="connsiteY121" fmla="*/ 3126682 h 6858000"/>
              <a:gd name="connsiteX122" fmla="*/ 720862 w 1605470"/>
              <a:gd name="connsiteY122" fmla="*/ 3114519 h 6858000"/>
              <a:gd name="connsiteX123" fmla="*/ 707471 w 1605470"/>
              <a:gd name="connsiteY123" fmla="*/ 3106272 h 6858000"/>
              <a:gd name="connsiteX124" fmla="*/ 680201 w 1605470"/>
              <a:gd name="connsiteY124" fmla="*/ 2958185 h 6858000"/>
              <a:gd name="connsiteX125" fmla="*/ 622815 w 1605470"/>
              <a:gd name="connsiteY125" fmla="*/ 2762989 h 6858000"/>
              <a:gd name="connsiteX126" fmla="*/ 571733 w 1605470"/>
              <a:gd name="connsiteY126" fmla="*/ 2554718 h 6858000"/>
              <a:gd name="connsiteX127" fmla="*/ 551827 w 1605470"/>
              <a:gd name="connsiteY127" fmla="*/ 2485734 h 6858000"/>
              <a:gd name="connsiteX128" fmla="*/ 542550 w 1605470"/>
              <a:gd name="connsiteY128" fmla="*/ 2447068 h 6858000"/>
              <a:gd name="connsiteX129" fmla="*/ 529511 w 1605470"/>
              <a:gd name="connsiteY129" fmla="*/ 2425819 h 6858000"/>
              <a:gd name="connsiteX130" fmla="*/ 528878 w 1605470"/>
              <a:gd name="connsiteY130" fmla="*/ 2408971 h 6858000"/>
              <a:gd name="connsiteX131" fmla="*/ 535510 w 1605470"/>
              <a:gd name="connsiteY131" fmla="*/ 2402874 h 6858000"/>
              <a:gd name="connsiteX132" fmla="*/ 538122 w 1605470"/>
              <a:gd name="connsiteY132" fmla="*/ 2381443 h 6858000"/>
              <a:gd name="connsiteX133" fmla="*/ 514451 w 1605470"/>
              <a:gd name="connsiteY133" fmla="*/ 2261920 h 6858000"/>
              <a:gd name="connsiteX134" fmla="*/ 486968 w 1605470"/>
              <a:gd name="connsiteY134" fmla="*/ 2182937 h 6858000"/>
              <a:gd name="connsiteX135" fmla="*/ 488555 w 1605470"/>
              <a:gd name="connsiteY135" fmla="*/ 2155135 h 6858000"/>
              <a:gd name="connsiteX136" fmla="*/ 486013 w 1605470"/>
              <a:gd name="connsiteY136" fmla="*/ 2118008 h 6858000"/>
              <a:gd name="connsiteX137" fmla="*/ 487006 w 1605470"/>
              <a:gd name="connsiteY137" fmla="*/ 2050531 h 6858000"/>
              <a:gd name="connsiteX138" fmla="*/ 478812 w 1605470"/>
              <a:gd name="connsiteY138" fmla="*/ 1963269 h 6858000"/>
              <a:gd name="connsiteX139" fmla="*/ 442619 w 1605470"/>
              <a:gd name="connsiteY139" fmla="*/ 1910499 h 6858000"/>
              <a:gd name="connsiteX140" fmla="*/ 446785 w 1605470"/>
              <a:gd name="connsiteY140" fmla="*/ 1903212 h 6858000"/>
              <a:gd name="connsiteX141" fmla="*/ 436547 w 1605470"/>
              <a:gd name="connsiteY141" fmla="*/ 1861531 h 6858000"/>
              <a:gd name="connsiteX142" fmla="*/ 390346 w 1605470"/>
              <a:gd name="connsiteY142" fmla="*/ 1732919 h 6858000"/>
              <a:gd name="connsiteX143" fmla="*/ 362657 w 1605470"/>
              <a:gd name="connsiteY143" fmla="*/ 1663540 h 6858000"/>
              <a:gd name="connsiteX144" fmla="*/ 361783 w 1605470"/>
              <a:gd name="connsiteY144" fmla="*/ 1615777 h 6858000"/>
              <a:gd name="connsiteX145" fmla="*/ 342578 w 1605470"/>
              <a:gd name="connsiteY145" fmla="*/ 1563678 h 6858000"/>
              <a:gd name="connsiteX146" fmla="*/ 355658 w 1605470"/>
              <a:gd name="connsiteY146" fmla="*/ 1519474 h 6858000"/>
              <a:gd name="connsiteX147" fmla="*/ 348400 w 1605470"/>
              <a:gd name="connsiteY147" fmla="*/ 1477995 h 6858000"/>
              <a:gd name="connsiteX148" fmla="*/ 334485 w 1605470"/>
              <a:gd name="connsiteY148" fmla="*/ 1373769 h 6858000"/>
              <a:gd name="connsiteX149" fmla="*/ 342792 w 1605470"/>
              <a:gd name="connsiteY149" fmla="*/ 1307086 h 6858000"/>
              <a:gd name="connsiteX150" fmla="*/ 343980 w 1605470"/>
              <a:gd name="connsiteY150" fmla="*/ 1189033 h 6858000"/>
              <a:gd name="connsiteX151" fmla="*/ 348665 w 1605470"/>
              <a:gd name="connsiteY151" fmla="*/ 1168288 h 6858000"/>
              <a:gd name="connsiteX152" fmla="*/ 340947 w 1605470"/>
              <a:gd name="connsiteY152" fmla="*/ 1142577 h 6858000"/>
              <a:gd name="connsiteX153" fmla="*/ 330253 w 1605470"/>
              <a:gd name="connsiteY153" fmla="*/ 1088484 h 6858000"/>
              <a:gd name="connsiteX154" fmla="*/ 318989 w 1605470"/>
              <a:gd name="connsiteY154" fmla="*/ 1016103 h 6858000"/>
              <a:gd name="connsiteX155" fmla="*/ 320445 w 1605470"/>
              <a:gd name="connsiteY155" fmla="*/ 932283 h 6858000"/>
              <a:gd name="connsiteX156" fmla="*/ 322681 w 1605470"/>
              <a:gd name="connsiteY156" fmla="*/ 915925 h 6858000"/>
              <a:gd name="connsiteX157" fmla="*/ 315310 w 1605470"/>
              <a:gd name="connsiteY157" fmla="*/ 896999 h 6858000"/>
              <a:gd name="connsiteX158" fmla="*/ 284718 w 1605470"/>
              <a:gd name="connsiteY158" fmla="*/ 821517 h 6858000"/>
              <a:gd name="connsiteX159" fmla="*/ 263668 w 1605470"/>
              <a:gd name="connsiteY159" fmla="*/ 751353 h 6858000"/>
              <a:gd name="connsiteX160" fmla="*/ 263226 w 1605470"/>
              <a:gd name="connsiteY160" fmla="*/ 721230 h 6858000"/>
              <a:gd name="connsiteX161" fmla="*/ 248897 w 1605470"/>
              <a:gd name="connsiteY161" fmla="*/ 681659 h 6858000"/>
              <a:gd name="connsiteX162" fmla="*/ 234316 w 1605470"/>
              <a:gd name="connsiteY162" fmla="*/ 635218 h 6858000"/>
              <a:gd name="connsiteX163" fmla="*/ 239327 w 1605470"/>
              <a:gd name="connsiteY163" fmla="*/ 613763 h 6858000"/>
              <a:gd name="connsiteX164" fmla="*/ 225269 w 1605470"/>
              <a:gd name="connsiteY164" fmla="*/ 598582 h 6858000"/>
              <a:gd name="connsiteX165" fmla="*/ 224950 w 1605470"/>
              <a:gd name="connsiteY165" fmla="*/ 576846 h 6858000"/>
              <a:gd name="connsiteX166" fmla="*/ 204576 w 1605470"/>
              <a:gd name="connsiteY166" fmla="*/ 530055 h 6858000"/>
              <a:gd name="connsiteX167" fmla="*/ 219064 w 1605470"/>
              <a:gd name="connsiteY167" fmla="*/ 469651 h 6858000"/>
              <a:gd name="connsiteX168" fmla="*/ 195012 w 1605470"/>
              <a:gd name="connsiteY168" fmla="*/ 448559 h 6858000"/>
              <a:gd name="connsiteX169" fmla="*/ 201434 w 1605470"/>
              <a:gd name="connsiteY169" fmla="*/ 441529 h 6858000"/>
              <a:gd name="connsiteX170" fmla="*/ 200655 w 1605470"/>
              <a:gd name="connsiteY170" fmla="*/ 428927 h 6858000"/>
              <a:gd name="connsiteX171" fmla="*/ 190059 w 1605470"/>
              <a:gd name="connsiteY171" fmla="*/ 430161 h 6858000"/>
              <a:gd name="connsiteX172" fmla="*/ 167079 w 1605470"/>
              <a:gd name="connsiteY172" fmla="*/ 367211 h 6858000"/>
              <a:gd name="connsiteX173" fmla="*/ 124571 w 1605470"/>
              <a:gd name="connsiteY173" fmla="*/ 302178 h 6858000"/>
              <a:gd name="connsiteX174" fmla="*/ 103243 w 1605470"/>
              <a:gd name="connsiteY174" fmla="*/ 211375 h 6858000"/>
              <a:gd name="connsiteX175" fmla="*/ 94571 w 1605470"/>
              <a:gd name="connsiteY175" fmla="*/ 184179 h 6858000"/>
              <a:gd name="connsiteX176" fmla="*/ 13437 w 1605470"/>
              <a:gd name="connsiteY176" fmla="*/ 19287 h 6858000"/>
              <a:gd name="connsiteX177" fmla="*/ 0 w 1605470"/>
              <a:gd name="connsiteY17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59710 w 1605470"/>
              <a:gd name="connsiteY41" fmla="*/ 5564796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613201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613201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584173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584173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8807 w 1605470"/>
              <a:gd name="connsiteY58" fmla="*/ 5067850 h 6858000"/>
              <a:gd name="connsiteX59" fmla="*/ 721538 w 1605470"/>
              <a:gd name="connsiteY59" fmla="*/ 5060861 h 6858000"/>
              <a:gd name="connsiteX60" fmla="*/ 718242 w 1605470"/>
              <a:gd name="connsiteY60" fmla="*/ 5034192 h 6858000"/>
              <a:gd name="connsiteX61" fmla="*/ 719796 w 1605470"/>
              <a:gd name="connsiteY61" fmla="*/ 4993030 h 6858000"/>
              <a:gd name="connsiteX62" fmla="*/ 726705 w 1605470"/>
              <a:gd name="connsiteY62" fmla="*/ 4946844 h 6858000"/>
              <a:gd name="connsiteX63" fmla="*/ 722561 w 1605470"/>
              <a:gd name="connsiteY63" fmla="*/ 4932692 h 6858000"/>
              <a:gd name="connsiteX64" fmla="*/ 724935 w 1605470"/>
              <a:gd name="connsiteY64" fmla="*/ 4821504 h 6858000"/>
              <a:gd name="connsiteX65" fmla="*/ 732118 w 1605470"/>
              <a:gd name="connsiteY65" fmla="*/ 4801535 h 6858000"/>
              <a:gd name="connsiteX66" fmla="*/ 739787 w 1605470"/>
              <a:gd name="connsiteY66" fmla="*/ 4797794 h 6858000"/>
              <a:gd name="connsiteX67" fmla="*/ 741081 w 1605470"/>
              <a:gd name="connsiteY67" fmla="*/ 4784526 h 6858000"/>
              <a:gd name="connsiteX68" fmla="*/ 742865 w 1605470"/>
              <a:gd name="connsiteY68" fmla="*/ 4781211 h 6858000"/>
              <a:gd name="connsiteX69" fmla="*/ 751652 w 1605470"/>
              <a:gd name="connsiteY69" fmla="*/ 4761984 h 6858000"/>
              <a:gd name="connsiteX70" fmla="*/ 747700 w 1605470"/>
              <a:gd name="connsiteY70" fmla="*/ 4690749 h 6858000"/>
              <a:gd name="connsiteX71" fmla="*/ 743180 w 1605470"/>
              <a:gd name="connsiteY71" fmla="*/ 4584173 h 6858000"/>
              <a:gd name="connsiteX72" fmla="*/ 738263 w 1605470"/>
              <a:gd name="connsiteY72" fmla="*/ 4444346 h 6858000"/>
              <a:gd name="connsiteX73" fmla="*/ 756542 w 1605470"/>
              <a:gd name="connsiteY73" fmla="*/ 4350346 h 6858000"/>
              <a:gd name="connsiteX74" fmla="*/ 715481 w 1605470"/>
              <a:gd name="connsiteY74" fmla="*/ 4214165 h 6858000"/>
              <a:gd name="connsiteX75" fmla="*/ 719554 w 1605470"/>
              <a:gd name="connsiteY75" fmla="*/ 4090296 h 6858000"/>
              <a:gd name="connsiteX76" fmla="*/ 704810 w 1605470"/>
              <a:gd name="connsiteY76" fmla="*/ 4033999 h 6858000"/>
              <a:gd name="connsiteX77" fmla="*/ 705959 w 1605470"/>
              <a:gd name="connsiteY77" fmla="*/ 4031933 h 6858000"/>
              <a:gd name="connsiteX78" fmla="*/ 704535 w 1605470"/>
              <a:gd name="connsiteY78" fmla="*/ 4013953 h 6858000"/>
              <a:gd name="connsiteX79" fmla="*/ 700443 w 1605470"/>
              <a:gd name="connsiteY79" fmla="*/ 4010511 h 6858000"/>
              <a:gd name="connsiteX80" fmla="*/ 698282 w 1605470"/>
              <a:gd name="connsiteY80" fmla="*/ 3998331 h 6858000"/>
              <a:gd name="connsiteX81" fmla="*/ 690830 w 1605470"/>
              <a:gd name="connsiteY81" fmla="*/ 3974753 h 6858000"/>
              <a:gd name="connsiteX82" fmla="*/ 692428 w 1605470"/>
              <a:gd name="connsiteY82" fmla="*/ 3969950 h 6858000"/>
              <a:gd name="connsiteX83" fmla="*/ 685850 w 1605470"/>
              <a:gd name="connsiteY83" fmla="*/ 3933779 h 6858000"/>
              <a:gd name="connsiteX84" fmla="*/ 687181 w 1605470"/>
              <a:gd name="connsiteY84" fmla="*/ 3933093 h 6858000"/>
              <a:gd name="connsiteX85" fmla="*/ 691535 w 1605470"/>
              <a:gd name="connsiteY85" fmla="*/ 3922082 h 6858000"/>
              <a:gd name="connsiteX86" fmla="*/ 696613 w 1605470"/>
              <a:gd name="connsiteY86" fmla="*/ 3901461 h 6858000"/>
              <a:gd name="connsiteX87" fmla="*/ 719207 w 1605470"/>
              <a:gd name="connsiteY87" fmla="*/ 3813873 h 6858000"/>
              <a:gd name="connsiteX88" fmla="*/ 718632 w 1605470"/>
              <a:gd name="connsiteY88" fmla="*/ 3806161 h 6858000"/>
              <a:gd name="connsiteX89" fmla="*/ 718939 w 1605470"/>
              <a:gd name="connsiteY89" fmla="*/ 3805957 h 6858000"/>
              <a:gd name="connsiteX90" fmla="*/ 718966 w 1605470"/>
              <a:gd name="connsiteY90" fmla="*/ 3797724 h 6858000"/>
              <a:gd name="connsiteX91" fmla="*/ 717581 w 1605470"/>
              <a:gd name="connsiteY91" fmla="*/ 3792098 h 6858000"/>
              <a:gd name="connsiteX92" fmla="*/ 716465 w 1605470"/>
              <a:gd name="connsiteY92" fmla="*/ 3777135 h 6858000"/>
              <a:gd name="connsiteX93" fmla="*/ 718198 w 1605470"/>
              <a:gd name="connsiteY93" fmla="*/ 3771656 h 6858000"/>
              <a:gd name="connsiteX94" fmla="*/ 721941 w 1605470"/>
              <a:gd name="connsiteY94" fmla="*/ 3769007 h 6858000"/>
              <a:gd name="connsiteX95" fmla="*/ 721407 w 1605470"/>
              <a:gd name="connsiteY95" fmla="*/ 3767709 h 6858000"/>
              <a:gd name="connsiteX96" fmla="*/ 730103 w 1605470"/>
              <a:gd name="connsiteY96" fmla="*/ 3738082 h 6858000"/>
              <a:gd name="connsiteX97" fmla="*/ 737449 w 1605470"/>
              <a:gd name="connsiteY97" fmla="*/ 3673397 h 6858000"/>
              <a:gd name="connsiteX98" fmla="*/ 736745 w 1605470"/>
              <a:gd name="connsiteY98" fmla="*/ 3637109 h 6858000"/>
              <a:gd name="connsiteX99" fmla="*/ 740188 w 1605470"/>
              <a:gd name="connsiteY99" fmla="*/ 3536883 h 6858000"/>
              <a:gd name="connsiteX100" fmla="*/ 747726 w 1605470"/>
              <a:gd name="connsiteY100" fmla="*/ 3435652 h 6858000"/>
              <a:gd name="connsiteX101" fmla="*/ 774383 w 1605470"/>
              <a:gd name="connsiteY101" fmla="*/ 3381564 h 6858000"/>
              <a:gd name="connsiteX102" fmla="*/ 774870 w 1605470"/>
              <a:gd name="connsiteY102" fmla="*/ 3375761 h 6858000"/>
              <a:gd name="connsiteX103" fmla="*/ 770510 w 1605470"/>
              <a:gd name="connsiteY103" fmla="*/ 3361844 h 6858000"/>
              <a:gd name="connsiteX104" fmla="*/ 767933 w 1605470"/>
              <a:gd name="connsiteY104" fmla="*/ 3356929 h 6858000"/>
              <a:gd name="connsiteX105" fmla="*/ 766158 w 1605470"/>
              <a:gd name="connsiteY105" fmla="*/ 3349058 h 6858000"/>
              <a:gd name="connsiteX106" fmla="*/ 766414 w 1605470"/>
              <a:gd name="connsiteY106" fmla="*/ 3348763 h 6858000"/>
              <a:gd name="connsiteX107" fmla="*/ 764166 w 1605470"/>
              <a:gd name="connsiteY107" fmla="*/ 3341588 h 6858000"/>
              <a:gd name="connsiteX108" fmla="*/ 749397 w 1605470"/>
              <a:gd name="connsiteY108" fmla="*/ 3307769 h 6858000"/>
              <a:gd name="connsiteX109" fmla="*/ 766960 w 1605470"/>
              <a:gd name="connsiteY109" fmla="*/ 3250522 h 6858000"/>
              <a:gd name="connsiteX110" fmla="*/ 767385 w 1605470"/>
              <a:gd name="connsiteY110" fmla="*/ 3229163 h 6858000"/>
              <a:gd name="connsiteX111" fmla="*/ 769208 w 1605470"/>
              <a:gd name="connsiteY111" fmla="*/ 3217217 h 6858000"/>
              <a:gd name="connsiteX112" fmla="*/ 770350 w 1605470"/>
              <a:gd name="connsiteY112" fmla="*/ 3216125 h 6858000"/>
              <a:gd name="connsiteX113" fmla="*/ 756043 w 1605470"/>
              <a:gd name="connsiteY113" fmla="*/ 3183755 h 6858000"/>
              <a:gd name="connsiteX114" fmla="*/ 756544 w 1605470"/>
              <a:gd name="connsiteY114" fmla="*/ 3178642 h 6858000"/>
              <a:gd name="connsiteX115" fmla="*/ 744144 w 1605470"/>
              <a:gd name="connsiteY115" fmla="*/ 3158586 h 6858000"/>
              <a:gd name="connsiteX116" fmla="*/ 739378 w 1605470"/>
              <a:gd name="connsiteY116" fmla="*/ 3147669 h 6858000"/>
              <a:gd name="connsiteX117" fmla="*/ 734648 w 1605470"/>
              <a:gd name="connsiteY117" fmla="*/ 3145733 h 6858000"/>
              <a:gd name="connsiteX118" fmla="*/ 729329 w 1605470"/>
              <a:gd name="connsiteY118" fmla="*/ 3129034 h 6858000"/>
              <a:gd name="connsiteX119" fmla="*/ 729994 w 1605470"/>
              <a:gd name="connsiteY119" fmla="*/ 3126682 h 6858000"/>
              <a:gd name="connsiteX120" fmla="*/ 720862 w 1605470"/>
              <a:gd name="connsiteY120" fmla="*/ 3114519 h 6858000"/>
              <a:gd name="connsiteX121" fmla="*/ 707471 w 1605470"/>
              <a:gd name="connsiteY121" fmla="*/ 3106272 h 6858000"/>
              <a:gd name="connsiteX122" fmla="*/ 680201 w 1605470"/>
              <a:gd name="connsiteY122" fmla="*/ 2958185 h 6858000"/>
              <a:gd name="connsiteX123" fmla="*/ 622815 w 1605470"/>
              <a:gd name="connsiteY123" fmla="*/ 2762989 h 6858000"/>
              <a:gd name="connsiteX124" fmla="*/ 571733 w 1605470"/>
              <a:gd name="connsiteY124" fmla="*/ 2554718 h 6858000"/>
              <a:gd name="connsiteX125" fmla="*/ 551827 w 1605470"/>
              <a:gd name="connsiteY125" fmla="*/ 2485734 h 6858000"/>
              <a:gd name="connsiteX126" fmla="*/ 542550 w 1605470"/>
              <a:gd name="connsiteY126" fmla="*/ 2447068 h 6858000"/>
              <a:gd name="connsiteX127" fmla="*/ 529511 w 1605470"/>
              <a:gd name="connsiteY127" fmla="*/ 2425819 h 6858000"/>
              <a:gd name="connsiteX128" fmla="*/ 528878 w 1605470"/>
              <a:gd name="connsiteY128" fmla="*/ 2408971 h 6858000"/>
              <a:gd name="connsiteX129" fmla="*/ 535510 w 1605470"/>
              <a:gd name="connsiteY129" fmla="*/ 2402874 h 6858000"/>
              <a:gd name="connsiteX130" fmla="*/ 538122 w 1605470"/>
              <a:gd name="connsiteY130" fmla="*/ 2381443 h 6858000"/>
              <a:gd name="connsiteX131" fmla="*/ 514451 w 1605470"/>
              <a:gd name="connsiteY131" fmla="*/ 2261920 h 6858000"/>
              <a:gd name="connsiteX132" fmla="*/ 486968 w 1605470"/>
              <a:gd name="connsiteY132" fmla="*/ 2182937 h 6858000"/>
              <a:gd name="connsiteX133" fmla="*/ 488555 w 1605470"/>
              <a:gd name="connsiteY133" fmla="*/ 2155135 h 6858000"/>
              <a:gd name="connsiteX134" fmla="*/ 486013 w 1605470"/>
              <a:gd name="connsiteY134" fmla="*/ 2118008 h 6858000"/>
              <a:gd name="connsiteX135" fmla="*/ 487006 w 1605470"/>
              <a:gd name="connsiteY135" fmla="*/ 2050531 h 6858000"/>
              <a:gd name="connsiteX136" fmla="*/ 478812 w 1605470"/>
              <a:gd name="connsiteY136" fmla="*/ 1963269 h 6858000"/>
              <a:gd name="connsiteX137" fmla="*/ 442619 w 1605470"/>
              <a:gd name="connsiteY137" fmla="*/ 1910499 h 6858000"/>
              <a:gd name="connsiteX138" fmla="*/ 446785 w 1605470"/>
              <a:gd name="connsiteY138" fmla="*/ 1903212 h 6858000"/>
              <a:gd name="connsiteX139" fmla="*/ 436547 w 1605470"/>
              <a:gd name="connsiteY139" fmla="*/ 1861531 h 6858000"/>
              <a:gd name="connsiteX140" fmla="*/ 390346 w 1605470"/>
              <a:gd name="connsiteY140" fmla="*/ 1732919 h 6858000"/>
              <a:gd name="connsiteX141" fmla="*/ 362657 w 1605470"/>
              <a:gd name="connsiteY141" fmla="*/ 1663540 h 6858000"/>
              <a:gd name="connsiteX142" fmla="*/ 361783 w 1605470"/>
              <a:gd name="connsiteY142" fmla="*/ 1615777 h 6858000"/>
              <a:gd name="connsiteX143" fmla="*/ 342578 w 1605470"/>
              <a:gd name="connsiteY143" fmla="*/ 1563678 h 6858000"/>
              <a:gd name="connsiteX144" fmla="*/ 355658 w 1605470"/>
              <a:gd name="connsiteY144" fmla="*/ 1519474 h 6858000"/>
              <a:gd name="connsiteX145" fmla="*/ 348400 w 1605470"/>
              <a:gd name="connsiteY145" fmla="*/ 1477995 h 6858000"/>
              <a:gd name="connsiteX146" fmla="*/ 334485 w 1605470"/>
              <a:gd name="connsiteY146" fmla="*/ 1373769 h 6858000"/>
              <a:gd name="connsiteX147" fmla="*/ 342792 w 1605470"/>
              <a:gd name="connsiteY147" fmla="*/ 1307086 h 6858000"/>
              <a:gd name="connsiteX148" fmla="*/ 343980 w 1605470"/>
              <a:gd name="connsiteY148" fmla="*/ 1189033 h 6858000"/>
              <a:gd name="connsiteX149" fmla="*/ 348665 w 1605470"/>
              <a:gd name="connsiteY149" fmla="*/ 1168288 h 6858000"/>
              <a:gd name="connsiteX150" fmla="*/ 340947 w 1605470"/>
              <a:gd name="connsiteY150" fmla="*/ 1142577 h 6858000"/>
              <a:gd name="connsiteX151" fmla="*/ 330253 w 1605470"/>
              <a:gd name="connsiteY151" fmla="*/ 1088484 h 6858000"/>
              <a:gd name="connsiteX152" fmla="*/ 318989 w 1605470"/>
              <a:gd name="connsiteY152" fmla="*/ 1016103 h 6858000"/>
              <a:gd name="connsiteX153" fmla="*/ 320445 w 1605470"/>
              <a:gd name="connsiteY153" fmla="*/ 932283 h 6858000"/>
              <a:gd name="connsiteX154" fmla="*/ 322681 w 1605470"/>
              <a:gd name="connsiteY154" fmla="*/ 915925 h 6858000"/>
              <a:gd name="connsiteX155" fmla="*/ 315310 w 1605470"/>
              <a:gd name="connsiteY155" fmla="*/ 896999 h 6858000"/>
              <a:gd name="connsiteX156" fmla="*/ 284718 w 1605470"/>
              <a:gd name="connsiteY156" fmla="*/ 821517 h 6858000"/>
              <a:gd name="connsiteX157" fmla="*/ 263668 w 1605470"/>
              <a:gd name="connsiteY157" fmla="*/ 751353 h 6858000"/>
              <a:gd name="connsiteX158" fmla="*/ 263226 w 1605470"/>
              <a:gd name="connsiteY158" fmla="*/ 721230 h 6858000"/>
              <a:gd name="connsiteX159" fmla="*/ 248897 w 1605470"/>
              <a:gd name="connsiteY159" fmla="*/ 681659 h 6858000"/>
              <a:gd name="connsiteX160" fmla="*/ 234316 w 1605470"/>
              <a:gd name="connsiteY160" fmla="*/ 635218 h 6858000"/>
              <a:gd name="connsiteX161" fmla="*/ 239327 w 1605470"/>
              <a:gd name="connsiteY161" fmla="*/ 613763 h 6858000"/>
              <a:gd name="connsiteX162" fmla="*/ 225269 w 1605470"/>
              <a:gd name="connsiteY162" fmla="*/ 598582 h 6858000"/>
              <a:gd name="connsiteX163" fmla="*/ 224950 w 1605470"/>
              <a:gd name="connsiteY163" fmla="*/ 576846 h 6858000"/>
              <a:gd name="connsiteX164" fmla="*/ 204576 w 1605470"/>
              <a:gd name="connsiteY164" fmla="*/ 530055 h 6858000"/>
              <a:gd name="connsiteX165" fmla="*/ 219064 w 1605470"/>
              <a:gd name="connsiteY165" fmla="*/ 469651 h 6858000"/>
              <a:gd name="connsiteX166" fmla="*/ 195012 w 1605470"/>
              <a:gd name="connsiteY166" fmla="*/ 448559 h 6858000"/>
              <a:gd name="connsiteX167" fmla="*/ 201434 w 1605470"/>
              <a:gd name="connsiteY167" fmla="*/ 441529 h 6858000"/>
              <a:gd name="connsiteX168" fmla="*/ 200655 w 1605470"/>
              <a:gd name="connsiteY168" fmla="*/ 428927 h 6858000"/>
              <a:gd name="connsiteX169" fmla="*/ 190059 w 1605470"/>
              <a:gd name="connsiteY169" fmla="*/ 430161 h 6858000"/>
              <a:gd name="connsiteX170" fmla="*/ 167079 w 1605470"/>
              <a:gd name="connsiteY170" fmla="*/ 367211 h 6858000"/>
              <a:gd name="connsiteX171" fmla="*/ 124571 w 1605470"/>
              <a:gd name="connsiteY171" fmla="*/ 302178 h 6858000"/>
              <a:gd name="connsiteX172" fmla="*/ 103243 w 1605470"/>
              <a:gd name="connsiteY172" fmla="*/ 211375 h 6858000"/>
              <a:gd name="connsiteX173" fmla="*/ 94571 w 1605470"/>
              <a:gd name="connsiteY173" fmla="*/ 184179 h 6858000"/>
              <a:gd name="connsiteX174" fmla="*/ 13437 w 1605470"/>
              <a:gd name="connsiteY174" fmla="*/ 19287 h 6858000"/>
              <a:gd name="connsiteX175" fmla="*/ 0 w 1605470"/>
              <a:gd name="connsiteY17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18807 w 1605470"/>
              <a:gd name="connsiteY57" fmla="*/ 5067850 h 6858000"/>
              <a:gd name="connsiteX58" fmla="*/ 721538 w 1605470"/>
              <a:gd name="connsiteY58" fmla="*/ 5060861 h 6858000"/>
              <a:gd name="connsiteX59" fmla="*/ 718242 w 1605470"/>
              <a:gd name="connsiteY59" fmla="*/ 5034192 h 6858000"/>
              <a:gd name="connsiteX60" fmla="*/ 719796 w 1605470"/>
              <a:gd name="connsiteY60" fmla="*/ 4993030 h 6858000"/>
              <a:gd name="connsiteX61" fmla="*/ 726705 w 1605470"/>
              <a:gd name="connsiteY61" fmla="*/ 4946844 h 6858000"/>
              <a:gd name="connsiteX62" fmla="*/ 722561 w 1605470"/>
              <a:gd name="connsiteY62" fmla="*/ 4932692 h 6858000"/>
              <a:gd name="connsiteX63" fmla="*/ 724935 w 1605470"/>
              <a:gd name="connsiteY63" fmla="*/ 4821504 h 6858000"/>
              <a:gd name="connsiteX64" fmla="*/ 732118 w 1605470"/>
              <a:gd name="connsiteY64" fmla="*/ 4801535 h 6858000"/>
              <a:gd name="connsiteX65" fmla="*/ 739787 w 1605470"/>
              <a:gd name="connsiteY65" fmla="*/ 4797794 h 6858000"/>
              <a:gd name="connsiteX66" fmla="*/ 741081 w 1605470"/>
              <a:gd name="connsiteY66" fmla="*/ 4784526 h 6858000"/>
              <a:gd name="connsiteX67" fmla="*/ 742865 w 1605470"/>
              <a:gd name="connsiteY67" fmla="*/ 4781211 h 6858000"/>
              <a:gd name="connsiteX68" fmla="*/ 751652 w 1605470"/>
              <a:gd name="connsiteY68" fmla="*/ 4761984 h 6858000"/>
              <a:gd name="connsiteX69" fmla="*/ 747700 w 1605470"/>
              <a:gd name="connsiteY69" fmla="*/ 4690749 h 6858000"/>
              <a:gd name="connsiteX70" fmla="*/ 743180 w 1605470"/>
              <a:gd name="connsiteY70" fmla="*/ 4584173 h 6858000"/>
              <a:gd name="connsiteX71" fmla="*/ 738263 w 1605470"/>
              <a:gd name="connsiteY71" fmla="*/ 4444346 h 6858000"/>
              <a:gd name="connsiteX72" fmla="*/ 756542 w 1605470"/>
              <a:gd name="connsiteY72" fmla="*/ 4350346 h 6858000"/>
              <a:gd name="connsiteX73" fmla="*/ 715481 w 1605470"/>
              <a:gd name="connsiteY73" fmla="*/ 4214165 h 6858000"/>
              <a:gd name="connsiteX74" fmla="*/ 719554 w 1605470"/>
              <a:gd name="connsiteY74" fmla="*/ 4090296 h 6858000"/>
              <a:gd name="connsiteX75" fmla="*/ 704810 w 1605470"/>
              <a:gd name="connsiteY75" fmla="*/ 4033999 h 6858000"/>
              <a:gd name="connsiteX76" fmla="*/ 705959 w 1605470"/>
              <a:gd name="connsiteY76" fmla="*/ 4031933 h 6858000"/>
              <a:gd name="connsiteX77" fmla="*/ 704535 w 1605470"/>
              <a:gd name="connsiteY77" fmla="*/ 4013953 h 6858000"/>
              <a:gd name="connsiteX78" fmla="*/ 700443 w 1605470"/>
              <a:gd name="connsiteY78" fmla="*/ 4010511 h 6858000"/>
              <a:gd name="connsiteX79" fmla="*/ 698282 w 1605470"/>
              <a:gd name="connsiteY79" fmla="*/ 3998331 h 6858000"/>
              <a:gd name="connsiteX80" fmla="*/ 690830 w 1605470"/>
              <a:gd name="connsiteY80" fmla="*/ 3974753 h 6858000"/>
              <a:gd name="connsiteX81" fmla="*/ 692428 w 1605470"/>
              <a:gd name="connsiteY81" fmla="*/ 3969950 h 6858000"/>
              <a:gd name="connsiteX82" fmla="*/ 685850 w 1605470"/>
              <a:gd name="connsiteY82" fmla="*/ 3933779 h 6858000"/>
              <a:gd name="connsiteX83" fmla="*/ 687181 w 1605470"/>
              <a:gd name="connsiteY83" fmla="*/ 3933093 h 6858000"/>
              <a:gd name="connsiteX84" fmla="*/ 691535 w 1605470"/>
              <a:gd name="connsiteY84" fmla="*/ 3922082 h 6858000"/>
              <a:gd name="connsiteX85" fmla="*/ 696613 w 1605470"/>
              <a:gd name="connsiteY85" fmla="*/ 3901461 h 6858000"/>
              <a:gd name="connsiteX86" fmla="*/ 719207 w 1605470"/>
              <a:gd name="connsiteY86" fmla="*/ 3813873 h 6858000"/>
              <a:gd name="connsiteX87" fmla="*/ 718632 w 1605470"/>
              <a:gd name="connsiteY87" fmla="*/ 3806161 h 6858000"/>
              <a:gd name="connsiteX88" fmla="*/ 718939 w 1605470"/>
              <a:gd name="connsiteY88" fmla="*/ 3805957 h 6858000"/>
              <a:gd name="connsiteX89" fmla="*/ 718966 w 1605470"/>
              <a:gd name="connsiteY89" fmla="*/ 3797724 h 6858000"/>
              <a:gd name="connsiteX90" fmla="*/ 717581 w 1605470"/>
              <a:gd name="connsiteY90" fmla="*/ 3792098 h 6858000"/>
              <a:gd name="connsiteX91" fmla="*/ 716465 w 1605470"/>
              <a:gd name="connsiteY91" fmla="*/ 3777135 h 6858000"/>
              <a:gd name="connsiteX92" fmla="*/ 718198 w 1605470"/>
              <a:gd name="connsiteY92" fmla="*/ 3771656 h 6858000"/>
              <a:gd name="connsiteX93" fmla="*/ 721941 w 1605470"/>
              <a:gd name="connsiteY93" fmla="*/ 3769007 h 6858000"/>
              <a:gd name="connsiteX94" fmla="*/ 721407 w 1605470"/>
              <a:gd name="connsiteY94" fmla="*/ 3767709 h 6858000"/>
              <a:gd name="connsiteX95" fmla="*/ 730103 w 1605470"/>
              <a:gd name="connsiteY95" fmla="*/ 3738082 h 6858000"/>
              <a:gd name="connsiteX96" fmla="*/ 737449 w 1605470"/>
              <a:gd name="connsiteY96" fmla="*/ 3673397 h 6858000"/>
              <a:gd name="connsiteX97" fmla="*/ 736745 w 1605470"/>
              <a:gd name="connsiteY97" fmla="*/ 3637109 h 6858000"/>
              <a:gd name="connsiteX98" fmla="*/ 740188 w 1605470"/>
              <a:gd name="connsiteY98" fmla="*/ 3536883 h 6858000"/>
              <a:gd name="connsiteX99" fmla="*/ 747726 w 1605470"/>
              <a:gd name="connsiteY99" fmla="*/ 3435652 h 6858000"/>
              <a:gd name="connsiteX100" fmla="*/ 774383 w 1605470"/>
              <a:gd name="connsiteY100" fmla="*/ 3381564 h 6858000"/>
              <a:gd name="connsiteX101" fmla="*/ 774870 w 1605470"/>
              <a:gd name="connsiteY101" fmla="*/ 3375761 h 6858000"/>
              <a:gd name="connsiteX102" fmla="*/ 770510 w 1605470"/>
              <a:gd name="connsiteY102" fmla="*/ 3361844 h 6858000"/>
              <a:gd name="connsiteX103" fmla="*/ 767933 w 1605470"/>
              <a:gd name="connsiteY103" fmla="*/ 3356929 h 6858000"/>
              <a:gd name="connsiteX104" fmla="*/ 766158 w 1605470"/>
              <a:gd name="connsiteY104" fmla="*/ 3349058 h 6858000"/>
              <a:gd name="connsiteX105" fmla="*/ 766414 w 1605470"/>
              <a:gd name="connsiteY105" fmla="*/ 3348763 h 6858000"/>
              <a:gd name="connsiteX106" fmla="*/ 764166 w 1605470"/>
              <a:gd name="connsiteY106" fmla="*/ 3341588 h 6858000"/>
              <a:gd name="connsiteX107" fmla="*/ 749397 w 1605470"/>
              <a:gd name="connsiteY107" fmla="*/ 3307769 h 6858000"/>
              <a:gd name="connsiteX108" fmla="*/ 766960 w 1605470"/>
              <a:gd name="connsiteY108" fmla="*/ 3250522 h 6858000"/>
              <a:gd name="connsiteX109" fmla="*/ 767385 w 1605470"/>
              <a:gd name="connsiteY109" fmla="*/ 3229163 h 6858000"/>
              <a:gd name="connsiteX110" fmla="*/ 769208 w 1605470"/>
              <a:gd name="connsiteY110" fmla="*/ 3217217 h 6858000"/>
              <a:gd name="connsiteX111" fmla="*/ 770350 w 1605470"/>
              <a:gd name="connsiteY111" fmla="*/ 3216125 h 6858000"/>
              <a:gd name="connsiteX112" fmla="*/ 756043 w 1605470"/>
              <a:gd name="connsiteY112" fmla="*/ 3183755 h 6858000"/>
              <a:gd name="connsiteX113" fmla="*/ 756544 w 1605470"/>
              <a:gd name="connsiteY113" fmla="*/ 3178642 h 6858000"/>
              <a:gd name="connsiteX114" fmla="*/ 744144 w 1605470"/>
              <a:gd name="connsiteY114" fmla="*/ 3158586 h 6858000"/>
              <a:gd name="connsiteX115" fmla="*/ 739378 w 1605470"/>
              <a:gd name="connsiteY115" fmla="*/ 3147669 h 6858000"/>
              <a:gd name="connsiteX116" fmla="*/ 734648 w 1605470"/>
              <a:gd name="connsiteY116" fmla="*/ 3145733 h 6858000"/>
              <a:gd name="connsiteX117" fmla="*/ 729329 w 1605470"/>
              <a:gd name="connsiteY117" fmla="*/ 3129034 h 6858000"/>
              <a:gd name="connsiteX118" fmla="*/ 729994 w 1605470"/>
              <a:gd name="connsiteY118" fmla="*/ 3126682 h 6858000"/>
              <a:gd name="connsiteX119" fmla="*/ 720862 w 1605470"/>
              <a:gd name="connsiteY119" fmla="*/ 3114519 h 6858000"/>
              <a:gd name="connsiteX120" fmla="*/ 707471 w 1605470"/>
              <a:gd name="connsiteY120" fmla="*/ 3106272 h 6858000"/>
              <a:gd name="connsiteX121" fmla="*/ 680201 w 1605470"/>
              <a:gd name="connsiteY121" fmla="*/ 2958185 h 6858000"/>
              <a:gd name="connsiteX122" fmla="*/ 622815 w 1605470"/>
              <a:gd name="connsiteY122" fmla="*/ 2762989 h 6858000"/>
              <a:gd name="connsiteX123" fmla="*/ 571733 w 1605470"/>
              <a:gd name="connsiteY123" fmla="*/ 2554718 h 6858000"/>
              <a:gd name="connsiteX124" fmla="*/ 551827 w 1605470"/>
              <a:gd name="connsiteY124" fmla="*/ 2485734 h 6858000"/>
              <a:gd name="connsiteX125" fmla="*/ 542550 w 1605470"/>
              <a:gd name="connsiteY125" fmla="*/ 2447068 h 6858000"/>
              <a:gd name="connsiteX126" fmla="*/ 529511 w 1605470"/>
              <a:gd name="connsiteY126" fmla="*/ 2425819 h 6858000"/>
              <a:gd name="connsiteX127" fmla="*/ 528878 w 1605470"/>
              <a:gd name="connsiteY127" fmla="*/ 2408971 h 6858000"/>
              <a:gd name="connsiteX128" fmla="*/ 535510 w 1605470"/>
              <a:gd name="connsiteY128" fmla="*/ 2402874 h 6858000"/>
              <a:gd name="connsiteX129" fmla="*/ 538122 w 1605470"/>
              <a:gd name="connsiteY129" fmla="*/ 2381443 h 6858000"/>
              <a:gd name="connsiteX130" fmla="*/ 514451 w 1605470"/>
              <a:gd name="connsiteY130" fmla="*/ 2261920 h 6858000"/>
              <a:gd name="connsiteX131" fmla="*/ 486968 w 1605470"/>
              <a:gd name="connsiteY131" fmla="*/ 2182937 h 6858000"/>
              <a:gd name="connsiteX132" fmla="*/ 488555 w 1605470"/>
              <a:gd name="connsiteY132" fmla="*/ 2155135 h 6858000"/>
              <a:gd name="connsiteX133" fmla="*/ 486013 w 1605470"/>
              <a:gd name="connsiteY133" fmla="*/ 2118008 h 6858000"/>
              <a:gd name="connsiteX134" fmla="*/ 487006 w 1605470"/>
              <a:gd name="connsiteY134" fmla="*/ 2050531 h 6858000"/>
              <a:gd name="connsiteX135" fmla="*/ 478812 w 1605470"/>
              <a:gd name="connsiteY135" fmla="*/ 1963269 h 6858000"/>
              <a:gd name="connsiteX136" fmla="*/ 442619 w 1605470"/>
              <a:gd name="connsiteY136" fmla="*/ 1910499 h 6858000"/>
              <a:gd name="connsiteX137" fmla="*/ 446785 w 1605470"/>
              <a:gd name="connsiteY137" fmla="*/ 1903212 h 6858000"/>
              <a:gd name="connsiteX138" fmla="*/ 436547 w 1605470"/>
              <a:gd name="connsiteY138" fmla="*/ 1861531 h 6858000"/>
              <a:gd name="connsiteX139" fmla="*/ 390346 w 1605470"/>
              <a:gd name="connsiteY139" fmla="*/ 1732919 h 6858000"/>
              <a:gd name="connsiteX140" fmla="*/ 362657 w 1605470"/>
              <a:gd name="connsiteY140" fmla="*/ 1663540 h 6858000"/>
              <a:gd name="connsiteX141" fmla="*/ 361783 w 1605470"/>
              <a:gd name="connsiteY141" fmla="*/ 1615777 h 6858000"/>
              <a:gd name="connsiteX142" fmla="*/ 342578 w 1605470"/>
              <a:gd name="connsiteY142" fmla="*/ 1563678 h 6858000"/>
              <a:gd name="connsiteX143" fmla="*/ 355658 w 1605470"/>
              <a:gd name="connsiteY143" fmla="*/ 1519474 h 6858000"/>
              <a:gd name="connsiteX144" fmla="*/ 348400 w 1605470"/>
              <a:gd name="connsiteY144" fmla="*/ 1477995 h 6858000"/>
              <a:gd name="connsiteX145" fmla="*/ 334485 w 1605470"/>
              <a:gd name="connsiteY145" fmla="*/ 1373769 h 6858000"/>
              <a:gd name="connsiteX146" fmla="*/ 342792 w 1605470"/>
              <a:gd name="connsiteY146" fmla="*/ 1307086 h 6858000"/>
              <a:gd name="connsiteX147" fmla="*/ 343980 w 1605470"/>
              <a:gd name="connsiteY147" fmla="*/ 1189033 h 6858000"/>
              <a:gd name="connsiteX148" fmla="*/ 348665 w 1605470"/>
              <a:gd name="connsiteY148" fmla="*/ 1168288 h 6858000"/>
              <a:gd name="connsiteX149" fmla="*/ 340947 w 1605470"/>
              <a:gd name="connsiteY149" fmla="*/ 1142577 h 6858000"/>
              <a:gd name="connsiteX150" fmla="*/ 330253 w 1605470"/>
              <a:gd name="connsiteY150" fmla="*/ 1088484 h 6858000"/>
              <a:gd name="connsiteX151" fmla="*/ 318989 w 1605470"/>
              <a:gd name="connsiteY151" fmla="*/ 1016103 h 6858000"/>
              <a:gd name="connsiteX152" fmla="*/ 320445 w 1605470"/>
              <a:gd name="connsiteY152" fmla="*/ 932283 h 6858000"/>
              <a:gd name="connsiteX153" fmla="*/ 322681 w 1605470"/>
              <a:gd name="connsiteY153" fmla="*/ 915925 h 6858000"/>
              <a:gd name="connsiteX154" fmla="*/ 315310 w 1605470"/>
              <a:gd name="connsiteY154" fmla="*/ 896999 h 6858000"/>
              <a:gd name="connsiteX155" fmla="*/ 284718 w 1605470"/>
              <a:gd name="connsiteY155" fmla="*/ 821517 h 6858000"/>
              <a:gd name="connsiteX156" fmla="*/ 263668 w 1605470"/>
              <a:gd name="connsiteY156" fmla="*/ 751353 h 6858000"/>
              <a:gd name="connsiteX157" fmla="*/ 263226 w 1605470"/>
              <a:gd name="connsiteY157" fmla="*/ 721230 h 6858000"/>
              <a:gd name="connsiteX158" fmla="*/ 248897 w 1605470"/>
              <a:gd name="connsiteY158" fmla="*/ 681659 h 6858000"/>
              <a:gd name="connsiteX159" fmla="*/ 234316 w 1605470"/>
              <a:gd name="connsiteY159" fmla="*/ 635218 h 6858000"/>
              <a:gd name="connsiteX160" fmla="*/ 239327 w 1605470"/>
              <a:gd name="connsiteY160" fmla="*/ 613763 h 6858000"/>
              <a:gd name="connsiteX161" fmla="*/ 225269 w 1605470"/>
              <a:gd name="connsiteY161" fmla="*/ 598582 h 6858000"/>
              <a:gd name="connsiteX162" fmla="*/ 224950 w 1605470"/>
              <a:gd name="connsiteY162" fmla="*/ 576846 h 6858000"/>
              <a:gd name="connsiteX163" fmla="*/ 204576 w 1605470"/>
              <a:gd name="connsiteY163" fmla="*/ 530055 h 6858000"/>
              <a:gd name="connsiteX164" fmla="*/ 219064 w 1605470"/>
              <a:gd name="connsiteY164" fmla="*/ 469651 h 6858000"/>
              <a:gd name="connsiteX165" fmla="*/ 195012 w 1605470"/>
              <a:gd name="connsiteY165" fmla="*/ 448559 h 6858000"/>
              <a:gd name="connsiteX166" fmla="*/ 201434 w 1605470"/>
              <a:gd name="connsiteY166" fmla="*/ 441529 h 6858000"/>
              <a:gd name="connsiteX167" fmla="*/ 200655 w 1605470"/>
              <a:gd name="connsiteY167" fmla="*/ 428927 h 6858000"/>
              <a:gd name="connsiteX168" fmla="*/ 190059 w 1605470"/>
              <a:gd name="connsiteY168" fmla="*/ 430161 h 6858000"/>
              <a:gd name="connsiteX169" fmla="*/ 167079 w 1605470"/>
              <a:gd name="connsiteY169" fmla="*/ 367211 h 6858000"/>
              <a:gd name="connsiteX170" fmla="*/ 124571 w 1605470"/>
              <a:gd name="connsiteY170" fmla="*/ 302178 h 6858000"/>
              <a:gd name="connsiteX171" fmla="*/ 103243 w 1605470"/>
              <a:gd name="connsiteY171" fmla="*/ 211375 h 6858000"/>
              <a:gd name="connsiteX172" fmla="*/ 94571 w 1605470"/>
              <a:gd name="connsiteY172" fmla="*/ 184179 h 6858000"/>
              <a:gd name="connsiteX173" fmla="*/ 13437 w 1605470"/>
              <a:gd name="connsiteY173" fmla="*/ 19287 h 6858000"/>
              <a:gd name="connsiteX174" fmla="*/ 0 w 1605470"/>
              <a:gd name="connsiteY17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87214 w 1605470"/>
              <a:gd name="connsiteY41" fmla="*/ 5451511 h 6858000"/>
              <a:gd name="connsiteX42" fmla="*/ 608019 w 1605470"/>
              <a:gd name="connsiteY42" fmla="*/ 5385461 h 6858000"/>
              <a:gd name="connsiteX43" fmla="*/ 622750 w 1605470"/>
              <a:gd name="connsiteY43" fmla="*/ 5363084 h 6858000"/>
              <a:gd name="connsiteX44" fmla="*/ 638731 w 1605470"/>
              <a:gd name="connsiteY44" fmla="*/ 5330009 h 6858000"/>
              <a:gd name="connsiteX45" fmla="*/ 672224 w 1605470"/>
              <a:gd name="connsiteY45" fmla="*/ 5273739 h 6858000"/>
              <a:gd name="connsiteX46" fmla="*/ 681823 w 1605470"/>
              <a:gd name="connsiteY46" fmla="*/ 5241779 h 6858000"/>
              <a:gd name="connsiteX47" fmla="*/ 693049 w 1605470"/>
              <a:gd name="connsiteY47" fmla="*/ 5225268 h 6858000"/>
              <a:gd name="connsiteX48" fmla="*/ 694069 w 1605470"/>
              <a:gd name="connsiteY48" fmla="*/ 5217684 h 6858000"/>
              <a:gd name="connsiteX49" fmla="*/ 701410 w 1605470"/>
              <a:gd name="connsiteY49" fmla="*/ 5193377 h 6858000"/>
              <a:gd name="connsiteX50" fmla="*/ 704713 w 1605470"/>
              <a:gd name="connsiteY50" fmla="*/ 5179288 h 6858000"/>
              <a:gd name="connsiteX51" fmla="*/ 705697 w 1605470"/>
              <a:gd name="connsiteY51" fmla="*/ 5173621 h 6858000"/>
              <a:gd name="connsiteX52" fmla="*/ 701331 w 1605470"/>
              <a:gd name="connsiteY52" fmla="*/ 5159961 h 6858000"/>
              <a:gd name="connsiteX53" fmla="*/ 708008 w 1605470"/>
              <a:gd name="connsiteY53" fmla="*/ 5144295 h 6858000"/>
              <a:gd name="connsiteX54" fmla="*/ 704941 w 1605470"/>
              <a:gd name="connsiteY54" fmla="*/ 5125185 h 6858000"/>
              <a:gd name="connsiteX55" fmla="*/ 711771 w 1605470"/>
              <a:gd name="connsiteY55" fmla="*/ 5121884 h 6858000"/>
              <a:gd name="connsiteX56" fmla="*/ 718807 w 1605470"/>
              <a:gd name="connsiteY56" fmla="*/ 5067850 h 6858000"/>
              <a:gd name="connsiteX57" fmla="*/ 721538 w 1605470"/>
              <a:gd name="connsiteY57" fmla="*/ 5060861 h 6858000"/>
              <a:gd name="connsiteX58" fmla="*/ 718242 w 1605470"/>
              <a:gd name="connsiteY58" fmla="*/ 5034192 h 6858000"/>
              <a:gd name="connsiteX59" fmla="*/ 719796 w 1605470"/>
              <a:gd name="connsiteY59" fmla="*/ 4993030 h 6858000"/>
              <a:gd name="connsiteX60" fmla="*/ 726705 w 1605470"/>
              <a:gd name="connsiteY60" fmla="*/ 4946844 h 6858000"/>
              <a:gd name="connsiteX61" fmla="*/ 722561 w 1605470"/>
              <a:gd name="connsiteY61" fmla="*/ 4932692 h 6858000"/>
              <a:gd name="connsiteX62" fmla="*/ 724935 w 1605470"/>
              <a:gd name="connsiteY62" fmla="*/ 4821504 h 6858000"/>
              <a:gd name="connsiteX63" fmla="*/ 732118 w 1605470"/>
              <a:gd name="connsiteY63" fmla="*/ 4801535 h 6858000"/>
              <a:gd name="connsiteX64" fmla="*/ 739787 w 1605470"/>
              <a:gd name="connsiteY64" fmla="*/ 4797794 h 6858000"/>
              <a:gd name="connsiteX65" fmla="*/ 741081 w 1605470"/>
              <a:gd name="connsiteY65" fmla="*/ 4784526 h 6858000"/>
              <a:gd name="connsiteX66" fmla="*/ 742865 w 1605470"/>
              <a:gd name="connsiteY66" fmla="*/ 4781211 h 6858000"/>
              <a:gd name="connsiteX67" fmla="*/ 751652 w 1605470"/>
              <a:gd name="connsiteY67" fmla="*/ 4761984 h 6858000"/>
              <a:gd name="connsiteX68" fmla="*/ 747700 w 1605470"/>
              <a:gd name="connsiteY68" fmla="*/ 4690749 h 6858000"/>
              <a:gd name="connsiteX69" fmla="*/ 743180 w 1605470"/>
              <a:gd name="connsiteY69" fmla="*/ 4584173 h 6858000"/>
              <a:gd name="connsiteX70" fmla="*/ 738263 w 1605470"/>
              <a:gd name="connsiteY70" fmla="*/ 4444346 h 6858000"/>
              <a:gd name="connsiteX71" fmla="*/ 756542 w 1605470"/>
              <a:gd name="connsiteY71" fmla="*/ 4350346 h 6858000"/>
              <a:gd name="connsiteX72" fmla="*/ 715481 w 1605470"/>
              <a:gd name="connsiteY72" fmla="*/ 4214165 h 6858000"/>
              <a:gd name="connsiteX73" fmla="*/ 719554 w 1605470"/>
              <a:gd name="connsiteY73" fmla="*/ 4090296 h 6858000"/>
              <a:gd name="connsiteX74" fmla="*/ 704810 w 1605470"/>
              <a:gd name="connsiteY74" fmla="*/ 4033999 h 6858000"/>
              <a:gd name="connsiteX75" fmla="*/ 705959 w 1605470"/>
              <a:gd name="connsiteY75" fmla="*/ 4031933 h 6858000"/>
              <a:gd name="connsiteX76" fmla="*/ 704535 w 1605470"/>
              <a:gd name="connsiteY76" fmla="*/ 4013953 h 6858000"/>
              <a:gd name="connsiteX77" fmla="*/ 700443 w 1605470"/>
              <a:gd name="connsiteY77" fmla="*/ 4010511 h 6858000"/>
              <a:gd name="connsiteX78" fmla="*/ 698282 w 1605470"/>
              <a:gd name="connsiteY78" fmla="*/ 3998331 h 6858000"/>
              <a:gd name="connsiteX79" fmla="*/ 690830 w 1605470"/>
              <a:gd name="connsiteY79" fmla="*/ 3974753 h 6858000"/>
              <a:gd name="connsiteX80" fmla="*/ 692428 w 1605470"/>
              <a:gd name="connsiteY80" fmla="*/ 3969950 h 6858000"/>
              <a:gd name="connsiteX81" fmla="*/ 685850 w 1605470"/>
              <a:gd name="connsiteY81" fmla="*/ 3933779 h 6858000"/>
              <a:gd name="connsiteX82" fmla="*/ 687181 w 1605470"/>
              <a:gd name="connsiteY82" fmla="*/ 3933093 h 6858000"/>
              <a:gd name="connsiteX83" fmla="*/ 691535 w 1605470"/>
              <a:gd name="connsiteY83" fmla="*/ 3922082 h 6858000"/>
              <a:gd name="connsiteX84" fmla="*/ 696613 w 1605470"/>
              <a:gd name="connsiteY84" fmla="*/ 3901461 h 6858000"/>
              <a:gd name="connsiteX85" fmla="*/ 719207 w 1605470"/>
              <a:gd name="connsiteY85" fmla="*/ 3813873 h 6858000"/>
              <a:gd name="connsiteX86" fmla="*/ 718632 w 1605470"/>
              <a:gd name="connsiteY86" fmla="*/ 3806161 h 6858000"/>
              <a:gd name="connsiteX87" fmla="*/ 718939 w 1605470"/>
              <a:gd name="connsiteY87" fmla="*/ 3805957 h 6858000"/>
              <a:gd name="connsiteX88" fmla="*/ 718966 w 1605470"/>
              <a:gd name="connsiteY88" fmla="*/ 3797724 h 6858000"/>
              <a:gd name="connsiteX89" fmla="*/ 717581 w 1605470"/>
              <a:gd name="connsiteY89" fmla="*/ 3792098 h 6858000"/>
              <a:gd name="connsiteX90" fmla="*/ 716465 w 1605470"/>
              <a:gd name="connsiteY90" fmla="*/ 3777135 h 6858000"/>
              <a:gd name="connsiteX91" fmla="*/ 718198 w 1605470"/>
              <a:gd name="connsiteY91" fmla="*/ 3771656 h 6858000"/>
              <a:gd name="connsiteX92" fmla="*/ 721941 w 1605470"/>
              <a:gd name="connsiteY92" fmla="*/ 3769007 h 6858000"/>
              <a:gd name="connsiteX93" fmla="*/ 721407 w 1605470"/>
              <a:gd name="connsiteY93" fmla="*/ 3767709 h 6858000"/>
              <a:gd name="connsiteX94" fmla="*/ 730103 w 1605470"/>
              <a:gd name="connsiteY94" fmla="*/ 3738082 h 6858000"/>
              <a:gd name="connsiteX95" fmla="*/ 737449 w 1605470"/>
              <a:gd name="connsiteY95" fmla="*/ 3673397 h 6858000"/>
              <a:gd name="connsiteX96" fmla="*/ 736745 w 1605470"/>
              <a:gd name="connsiteY96" fmla="*/ 3637109 h 6858000"/>
              <a:gd name="connsiteX97" fmla="*/ 740188 w 1605470"/>
              <a:gd name="connsiteY97" fmla="*/ 3536883 h 6858000"/>
              <a:gd name="connsiteX98" fmla="*/ 747726 w 1605470"/>
              <a:gd name="connsiteY98" fmla="*/ 3435652 h 6858000"/>
              <a:gd name="connsiteX99" fmla="*/ 774383 w 1605470"/>
              <a:gd name="connsiteY99" fmla="*/ 3381564 h 6858000"/>
              <a:gd name="connsiteX100" fmla="*/ 774870 w 1605470"/>
              <a:gd name="connsiteY100" fmla="*/ 3375761 h 6858000"/>
              <a:gd name="connsiteX101" fmla="*/ 770510 w 1605470"/>
              <a:gd name="connsiteY101" fmla="*/ 3361844 h 6858000"/>
              <a:gd name="connsiteX102" fmla="*/ 767933 w 1605470"/>
              <a:gd name="connsiteY102" fmla="*/ 3356929 h 6858000"/>
              <a:gd name="connsiteX103" fmla="*/ 766158 w 1605470"/>
              <a:gd name="connsiteY103" fmla="*/ 3349058 h 6858000"/>
              <a:gd name="connsiteX104" fmla="*/ 766414 w 1605470"/>
              <a:gd name="connsiteY104" fmla="*/ 3348763 h 6858000"/>
              <a:gd name="connsiteX105" fmla="*/ 764166 w 1605470"/>
              <a:gd name="connsiteY105" fmla="*/ 3341588 h 6858000"/>
              <a:gd name="connsiteX106" fmla="*/ 749397 w 1605470"/>
              <a:gd name="connsiteY106" fmla="*/ 3307769 h 6858000"/>
              <a:gd name="connsiteX107" fmla="*/ 766960 w 1605470"/>
              <a:gd name="connsiteY107" fmla="*/ 3250522 h 6858000"/>
              <a:gd name="connsiteX108" fmla="*/ 767385 w 1605470"/>
              <a:gd name="connsiteY108" fmla="*/ 3229163 h 6858000"/>
              <a:gd name="connsiteX109" fmla="*/ 769208 w 1605470"/>
              <a:gd name="connsiteY109" fmla="*/ 3217217 h 6858000"/>
              <a:gd name="connsiteX110" fmla="*/ 770350 w 1605470"/>
              <a:gd name="connsiteY110" fmla="*/ 3216125 h 6858000"/>
              <a:gd name="connsiteX111" fmla="*/ 756043 w 1605470"/>
              <a:gd name="connsiteY111" fmla="*/ 3183755 h 6858000"/>
              <a:gd name="connsiteX112" fmla="*/ 756544 w 1605470"/>
              <a:gd name="connsiteY112" fmla="*/ 3178642 h 6858000"/>
              <a:gd name="connsiteX113" fmla="*/ 744144 w 1605470"/>
              <a:gd name="connsiteY113" fmla="*/ 3158586 h 6858000"/>
              <a:gd name="connsiteX114" fmla="*/ 739378 w 1605470"/>
              <a:gd name="connsiteY114" fmla="*/ 3147669 h 6858000"/>
              <a:gd name="connsiteX115" fmla="*/ 734648 w 1605470"/>
              <a:gd name="connsiteY115" fmla="*/ 3145733 h 6858000"/>
              <a:gd name="connsiteX116" fmla="*/ 729329 w 1605470"/>
              <a:gd name="connsiteY116" fmla="*/ 3129034 h 6858000"/>
              <a:gd name="connsiteX117" fmla="*/ 729994 w 1605470"/>
              <a:gd name="connsiteY117" fmla="*/ 3126682 h 6858000"/>
              <a:gd name="connsiteX118" fmla="*/ 720862 w 1605470"/>
              <a:gd name="connsiteY118" fmla="*/ 3114519 h 6858000"/>
              <a:gd name="connsiteX119" fmla="*/ 707471 w 1605470"/>
              <a:gd name="connsiteY119" fmla="*/ 3106272 h 6858000"/>
              <a:gd name="connsiteX120" fmla="*/ 680201 w 1605470"/>
              <a:gd name="connsiteY120" fmla="*/ 2958185 h 6858000"/>
              <a:gd name="connsiteX121" fmla="*/ 622815 w 1605470"/>
              <a:gd name="connsiteY121" fmla="*/ 2762989 h 6858000"/>
              <a:gd name="connsiteX122" fmla="*/ 571733 w 1605470"/>
              <a:gd name="connsiteY122" fmla="*/ 2554718 h 6858000"/>
              <a:gd name="connsiteX123" fmla="*/ 551827 w 1605470"/>
              <a:gd name="connsiteY123" fmla="*/ 2485734 h 6858000"/>
              <a:gd name="connsiteX124" fmla="*/ 542550 w 1605470"/>
              <a:gd name="connsiteY124" fmla="*/ 2447068 h 6858000"/>
              <a:gd name="connsiteX125" fmla="*/ 529511 w 1605470"/>
              <a:gd name="connsiteY125" fmla="*/ 2425819 h 6858000"/>
              <a:gd name="connsiteX126" fmla="*/ 528878 w 1605470"/>
              <a:gd name="connsiteY126" fmla="*/ 2408971 h 6858000"/>
              <a:gd name="connsiteX127" fmla="*/ 535510 w 1605470"/>
              <a:gd name="connsiteY127" fmla="*/ 2402874 h 6858000"/>
              <a:gd name="connsiteX128" fmla="*/ 538122 w 1605470"/>
              <a:gd name="connsiteY128" fmla="*/ 2381443 h 6858000"/>
              <a:gd name="connsiteX129" fmla="*/ 514451 w 1605470"/>
              <a:gd name="connsiteY129" fmla="*/ 2261920 h 6858000"/>
              <a:gd name="connsiteX130" fmla="*/ 486968 w 1605470"/>
              <a:gd name="connsiteY130" fmla="*/ 2182937 h 6858000"/>
              <a:gd name="connsiteX131" fmla="*/ 488555 w 1605470"/>
              <a:gd name="connsiteY131" fmla="*/ 2155135 h 6858000"/>
              <a:gd name="connsiteX132" fmla="*/ 486013 w 1605470"/>
              <a:gd name="connsiteY132" fmla="*/ 2118008 h 6858000"/>
              <a:gd name="connsiteX133" fmla="*/ 487006 w 1605470"/>
              <a:gd name="connsiteY133" fmla="*/ 2050531 h 6858000"/>
              <a:gd name="connsiteX134" fmla="*/ 478812 w 1605470"/>
              <a:gd name="connsiteY134" fmla="*/ 1963269 h 6858000"/>
              <a:gd name="connsiteX135" fmla="*/ 442619 w 1605470"/>
              <a:gd name="connsiteY135" fmla="*/ 1910499 h 6858000"/>
              <a:gd name="connsiteX136" fmla="*/ 446785 w 1605470"/>
              <a:gd name="connsiteY136" fmla="*/ 1903212 h 6858000"/>
              <a:gd name="connsiteX137" fmla="*/ 436547 w 1605470"/>
              <a:gd name="connsiteY137" fmla="*/ 1861531 h 6858000"/>
              <a:gd name="connsiteX138" fmla="*/ 390346 w 1605470"/>
              <a:gd name="connsiteY138" fmla="*/ 1732919 h 6858000"/>
              <a:gd name="connsiteX139" fmla="*/ 362657 w 1605470"/>
              <a:gd name="connsiteY139" fmla="*/ 1663540 h 6858000"/>
              <a:gd name="connsiteX140" fmla="*/ 361783 w 1605470"/>
              <a:gd name="connsiteY140" fmla="*/ 1615777 h 6858000"/>
              <a:gd name="connsiteX141" fmla="*/ 342578 w 1605470"/>
              <a:gd name="connsiteY141" fmla="*/ 1563678 h 6858000"/>
              <a:gd name="connsiteX142" fmla="*/ 355658 w 1605470"/>
              <a:gd name="connsiteY142" fmla="*/ 1519474 h 6858000"/>
              <a:gd name="connsiteX143" fmla="*/ 348400 w 1605470"/>
              <a:gd name="connsiteY143" fmla="*/ 1477995 h 6858000"/>
              <a:gd name="connsiteX144" fmla="*/ 334485 w 1605470"/>
              <a:gd name="connsiteY144" fmla="*/ 1373769 h 6858000"/>
              <a:gd name="connsiteX145" fmla="*/ 342792 w 1605470"/>
              <a:gd name="connsiteY145" fmla="*/ 1307086 h 6858000"/>
              <a:gd name="connsiteX146" fmla="*/ 343980 w 1605470"/>
              <a:gd name="connsiteY146" fmla="*/ 1189033 h 6858000"/>
              <a:gd name="connsiteX147" fmla="*/ 348665 w 1605470"/>
              <a:gd name="connsiteY147" fmla="*/ 1168288 h 6858000"/>
              <a:gd name="connsiteX148" fmla="*/ 340947 w 1605470"/>
              <a:gd name="connsiteY148" fmla="*/ 1142577 h 6858000"/>
              <a:gd name="connsiteX149" fmla="*/ 330253 w 1605470"/>
              <a:gd name="connsiteY149" fmla="*/ 1088484 h 6858000"/>
              <a:gd name="connsiteX150" fmla="*/ 318989 w 1605470"/>
              <a:gd name="connsiteY150" fmla="*/ 1016103 h 6858000"/>
              <a:gd name="connsiteX151" fmla="*/ 320445 w 1605470"/>
              <a:gd name="connsiteY151" fmla="*/ 932283 h 6858000"/>
              <a:gd name="connsiteX152" fmla="*/ 322681 w 1605470"/>
              <a:gd name="connsiteY152" fmla="*/ 915925 h 6858000"/>
              <a:gd name="connsiteX153" fmla="*/ 315310 w 1605470"/>
              <a:gd name="connsiteY153" fmla="*/ 896999 h 6858000"/>
              <a:gd name="connsiteX154" fmla="*/ 284718 w 1605470"/>
              <a:gd name="connsiteY154" fmla="*/ 821517 h 6858000"/>
              <a:gd name="connsiteX155" fmla="*/ 263668 w 1605470"/>
              <a:gd name="connsiteY155" fmla="*/ 751353 h 6858000"/>
              <a:gd name="connsiteX156" fmla="*/ 263226 w 1605470"/>
              <a:gd name="connsiteY156" fmla="*/ 721230 h 6858000"/>
              <a:gd name="connsiteX157" fmla="*/ 248897 w 1605470"/>
              <a:gd name="connsiteY157" fmla="*/ 681659 h 6858000"/>
              <a:gd name="connsiteX158" fmla="*/ 234316 w 1605470"/>
              <a:gd name="connsiteY158" fmla="*/ 635218 h 6858000"/>
              <a:gd name="connsiteX159" fmla="*/ 239327 w 1605470"/>
              <a:gd name="connsiteY159" fmla="*/ 613763 h 6858000"/>
              <a:gd name="connsiteX160" fmla="*/ 225269 w 1605470"/>
              <a:gd name="connsiteY160" fmla="*/ 598582 h 6858000"/>
              <a:gd name="connsiteX161" fmla="*/ 224950 w 1605470"/>
              <a:gd name="connsiteY161" fmla="*/ 576846 h 6858000"/>
              <a:gd name="connsiteX162" fmla="*/ 204576 w 1605470"/>
              <a:gd name="connsiteY162" fmla="*/ 530055 h 6858000"/>
              <a:gd name="connsiteX163" fmla="*/ 219064 w 1605470"/>
              <a:gd name="connsiteY163" fmla="*/ 469651 h 6858000"/>
              <a:gd name="connsiteX164" fmla="*/ 195012 w 1605470"/>
              <a:gd name="connsiteY164" fmla="*/ 448559 h 6858000"/>
              <a:gd name="connsiteX165" fmla="*/ 201434 w 1605470"/>
              <a:gd name="connsiteY165" fmla="*/ 441529 h 6858000"/>
              <a:gd name="connsiteX166" fmla="*/ 200655 w 1605470"/>
              <a:gd name="connsiteY166" fmla="*/ 428927 h 6858000"/>
              <a:gd name="connsiteX167" fmla="*/ 190059 w 1605470"/>
              <a:gd name="connsiteY167" fmla="*/ 430161 h 6858000"/>
              <a:gd name="connsiteX168" fmla="*/ 167079 w 1605470"/>
              <a:gd name="connsiteY168" fmla="*/ 367211 h 6858000"/>
              <a:gd name="connsiteX169" fmla="*/ 124571 w 1605470"/>
              <a:gd name="connsiteY169" fmla="*/ 302178 h 6858000"/>
              <a:gd name="connsiteX170" fmla="*/ 103243 w 1605470"/>
              <a:gd name="connsiteY170" fmla="*/ 211375 h 6858000"/>
              <a:gd name="connsiteX171" fmla="*/ 94571 w 1605470"/>
              <a:gd name="connsiteY171" fmla="*/ 184179 h 6858000"/>
              <a:gd name="connsiteX172" fmla="*/ 13437 w 1605470"/>
              <a:gd name="connsiteY172" fmla="*/ 19287 h 6858000"/>
              <a:gd name="connsiteX173" fmla="*/ 0 w 1605470"/>
              <a:gd name="connsiteY17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08019 w 1605470"/>
              <a:gd name="connsiteY42" fmla="*/ 5385461 h 6858000"/>
              <a:gd name="connsiteX43" fmla="*/ 622750 w 1605470"/>
              <a:gd name="connsiteY43" fmla="*/ 5363084 h 6858000"/>
              <a:gd name="connsiteX44" fmla="*/ 638731 w 1605470"/>
              <a:gd name="connsiteY44" fmla="*/ 5330009 h 6858000"/>
              <a:gd name="connsiteX45" fmla="*/ 672224 w 1605470"/>
              <a:gd name="connsiteY45" fmla="*/ 5273739 h 6858000"/>
              <a:gd name="connsiteX46" fmla="*/ 681823 w 1605470"/>
              <a:gd name="connsiteY46" fmla="*/ 5241779 h 6858000"/>
              <a:gd name="connsiteX47" fmla="*/ 693049 w 1605470"/>
              <a:gd name="connsiteY47" fmla="*/ 5225268 h 6858000"/>
              <a:gd name="connsiteX48" fmla="*/ 694069 w 1605470"/>
              <a:gd name="connsiteY48" fmla="*/ 5217684 h 6858000"/>
              <a:gd name="connsiteX49" fmla="*/ 701410 w 1605470"/>
              <a:gd name="connsiteY49" fmla="*/ 5193377 h 6858000"/>
              <a:gd name="connsiteX50" fmla="*/ 704713 w 1605470"/>
              <a:gd name="connsiteY50" fmla="*/ 5179288 h 6858000"/>
              <a:gd name="connsiteX51" fmla="*/ 705697 w 1605470"/>
              <a:gd name="connsiteY51" fmla="*/ 5173621 h 6858000"/>
              <a:gd name="connsiteX52" fmla="*/ 701331 w 1605470"/>
              <a:gd name="connsiteY52" fmla="*/ 5159961 h 6858000"/>
              <a:gd name="connsiteX53" fmla="*/ 708008 w 1605470"/>
              <a:gd name="connsiteY53" fmla="*/ 5144295 h 6858000"/>
              <a:gd name="connsiteX54" fmla="*/ 704941 w 1605470"/>
              <a:gd name="connsiteY54" fmla="*/ 5125185 h 6858000"/>
              <a:gd name="connsiteX55" fmla="*/ 711771 w 1605470"/>
              <a:gd name="connsiteY55" fmla="*/ 5121884 h 6858000"/>
              <a:gd name="connsiteX56" fmla="*/ 718807 w 1605470"/>
              <a:gd name="connsiteY56" fmla="*/ 5067850 h 6858000"/>
              <a:gd name="connsiteX57" fmla="*/ 721538 w 1605470"/>
              <a:gd name="connsiteY57" fmla="*/ 5060861 h 6858000"/>
              <a:gd name="connsiteX58" fmla="*/ 718242 w 1605470"/>
              <a:gd name="connsiteY58" fmla="*/ 5034192 h 6858000"/>
              <a:gd name="connsiteX59" fmla="*/ 719796 w 1605470"/>
              <a:gd name="connsiteY59" fmla="*/ 4993030 h 6858000"/>
              <a:gd name="connsiteX60" fmla="*/ 726705 w 1605470"/>
              <a:gd name="connsiteY60" fmla="*/ 4946844 h 6858000"/>
              <a:gd name="connsiteX61" fmla="*/ 722561 w 1605470"/>
              <a:gd name="connsiteY61" fmla="*/ 4932692 h 6858000"/>
              <a:gd name="connsiteX62" fmla="*/ 724935 w 1605470"/>
              <a:gd name="connsiteY62" fmla="*/ 4821504 h 6858000"/>
              <a:gd name="connsiteX63" fmla="*/ 732118 w 1605470"/>
              <a:gd name="connsiteY63" fmla="*/ 4801535 h 6858000"/>
              <a:gd name="connsiteX64" fmla="*/ 739787 w 1605470"/>
              <a:gd name="connsiteY64" fmla="*/ 4797794 h 6858000"/>
              <a:gd name="connsiteX65" fmla="*/ 741081 w 1605470"/>
              <a:gd name="connsiteY65" fmla="*/ 4784526 h 6858000"/>
              <a:gd name="connsiteX66" fmla="*/ 742865 w 1605470"/>
              <a:gd name="connsiteY66" fmla="*/ 4781211 h 6858000"/>
              <a:gd name="connsiteX67" fmla="*/ 751652 w 1605470"/>
              <a:gd name="connsiteY67" fmla="*/ 4761984 h 6858000"/>
              <a:gd name="connsiteX68" fmla="*/ 747700 w 1605470"/>
              <a:gd name="connsiteY68" fmla="*/ 4690749 h 6858000"/>
              <a:gd name="connsiteX69" fmla="*/ 743180 w 1605470"/>
              <a:gd name="connsiteY69" fmla="*/ 4584173 h 6858000"/>
              <a:gd name="connsiteX70" fmla="*/ 738263 w 1605470"/>
              <a:gd name="connsiteY70" fmla="*/ 4444346 h 6858000"/>
              <a:gd name="connsiteX71" fmla="*/ 756542 w 1605470"/>
              <a:gd name="connsiteY71" fmla="*/ 4350346 h 6858000"/>
              <a:gd name="connsiteX72" fmla="*/ 715481 w 1605470"/>
              <a:gd name="connsiteY72" fmla="*/ 4214165 h 6858000"/>
              <a:gd name="connsiteX73" fmla="*/ 719554 w 1605470"/>
              <a:gd name="connsiteY73" fmla="*/ 4090296 h 6858000"/>
              <a:gd name="connsiteX74" fmla="*/ 704810 w 1605470"/>
              <a:gd name="connsiteY74" fmla="*/ 4033999 h 6858000"/>
              <a:gd name="connsiteX75" fmla="*/ 705959 w 1605470"/>
              <a:gd name="connsiteY75" fmla="*/ 4031933 h 6858000"/>
              <a:gd name="connsiteX76" fmla="*/ 704535 w 1605470"/>
              <a:gd name="connsiteY76" fmla="*/ 4013953 h 6858000"/>
              <a:gd name="connsiteX77" fmla="*/ 700443 w 1605470"/>
              <a:gd name="connsiteY77" fmla="*/ 4010511 h 6858000"/>
              <a:gd name="connsiteX78" fmla="*/ 698282 w 1605470"/>
              <a:gd name="connsiteY78" fmla="*/ 3998331 h 6858000"/>
              <a:gd name="connsiteX79" fmla="*/ 690830 w 1605470"/>
              <a:gd name="connsiteY79" fmla="*/ 3974753 h 6858000"/>
              <a:gd name="connsiteX80" fmla="*/ 692428 w 1605470"/>
              <a:gd name="connsiteY80" fmla="*/ 3969950 h 6858000"/>
              <a:gd name="connsiteX81" fmla="*/ 685850 w 1605470"/>
              <a:gd name="connsiteY81" fmla="*/ 3933779 h 6858000"/>
              <a:gd name="connsiteX82" fmla="*/ 687181 w 1605470"/>
              <a:gd name="connsiteY82" fmla="*/ 3933093 h 6858000"/>
              <a:gd name="connsiteX83" fmla="*/ 691535 w 1605470"/>
              <a:gd name="connsiteY83" fmla="*/ 3922082 h 6858000"/>
              <a:gd name="connsiteX84" fmla="*/ 696613 w 1605470"/>
              <a:gd name="connsiteY84" fmla="*/ 3901461 h 6858000"/>
              <a:gd name="connsiteX85" fmla="*/ 719207 w 1605470"/>
              <a:gd name="connsiteY85" fmla="*/ 3813873 h 6858000"/>
              <a:gd name="connsiteX86" fmla="*/ 718632 w 1605470"/>
              <a:gd name="connsiteY86" fmla="*/ 3806161 h 6858000"/>
              <a:gd name="connsiteX87" fmla="*/ 718939 w 1605470"/>
              <a:gd name="connsiteY87" fmla="*/ 3805957 h 6858000"/>
              <a:gd name="connsiteX88" fmla="*/ 718966 w 1605470"/>
              <a:gd name="connsiteY88" fmla="*/ 3797724 h 6858000"/>
              <a:gd name="connsiteX89" fmla="*/ 717581 w 1605470"/>
              <a:gd name="connsiteY89" fmla="*/ 3792098 h 6858000"/>
              <a:gd name="connsiteX90" fmla="*/ 716465 w 1605470"/>
              <a:gd name="connsiteY90" fmla="*/ 3777135 h 6858000"/>
              <a:gd name="connsiteX91" fmla="*/ 718198 w 1605470"/>
              <a:gd name="connsiteY91" fmla="*/ 3771656 h 6858000"/>
              <a:gd name="connsiteX92" fmla="*/ 721941 w 1605470"/>
              <a:gd name="connsiteY92" fmla="*/ 3769007 h 6858000"/>
              <a:gd name="connsiteX93" fmla="*/ 721407 w 1605470"/>
              <a:gd name="connsiteY93" fmla="*/ 3767709 h 6858000"/>
              <a:gd name="connsiteX94" fmla="*/ 730103 w 1605470"/>
              <a:gd name="connsiteY94" fmla="*/ 3738082 h 6858000"/>
              <a:gd name="connsiteX95" fmla="*/ 737449 w 1605470"/>
              <a:gd name="connsiteY95" fmla="*/ 3673397 h 6858000"/>
              <a:gd name="connsiteX96" fmla="*/ 736745 w 1605470"/>
              <a:gd name="connsiteY96" fmla="*/ 3637109 h 6858000"/>
              <a:gd name="connsiteX97" fmla="*/ 740188 w 1605470"/>
              <a:gd name="connsiteY97" fmla="*/ 3536883 h 6858000"/>
              <a:gd name="connsiteX98" fmla="*/ 747726 w 1605470"/>
              <a:gd name="connsiteY98" fmla="*/ 3435652 h 6858000"/>
              <a:gd name="connsiteX99" fmla="*/ 774383 w 1605470"/>
              <a:gd name="connsiteY99" fmla="*/ 3381564 h 6858000"/>
              <a:gd name="connsiteX100" fmla="*/ 774870 w 1605470"/>
              <a:gd name="connsiteY100" fmla="*/ 3375761 h 6858000"/>
              <a:gd name="connsiteX101" fmla="*/ 770510 w 1605470"/>
              <a:gd name="connsiteY101" fmla="*/ 3361844 h 6858000"/>
              <a:gd name="connsiteX102" fmla="*/ 767933 w 1605470"/>
              <a:gd name="connsiteY102" fmla="*/ 3356929 h 6858000"/>
              <a:gd name="connsiteX103" fmla="*/ 766158 w 1605470"/>
              <a:gd name="connsiteY103" fmla="*/ 3349058 h 6858000"/>
              <a:gd name="connsiteX104" fmla="*/ 766414 w 1605470"/>
              <a:gd name="connsiteY104" fmla="*/ 3348763 h 6858000"/>
              <a:gd name="connsiteX105" fmla="*/ 764166 w 1605470"/>
              <a:gd name="connsiteY105" fmla="*/ 3341588 h 6858000"/>
              <a:gd name="connsiteX106" fmla="*/ 749397 w 1605470"/>
              <a:gd name="connsiteY106" fmla="*/ 3307769 h 6858000"/>
              <a:gd name="connsiteX107" fmla="*/ 766960 w 1605470"/>
              <a:gd name="connsiteY107" fmla="*/ 3250522 h 6858000"/>
              <a:gd name="connsiteX108" fmla="*/ 767385 w 1605470"/>
              <a:gd name="connsiteY108" fmla="*/ 3229163 h 6858000"/>
              <a:gd name="connsiteX109" fmla="*/ 769208 w 1605470"/>
              <a:gd name="connsiteY109" fmla="*/ 3217217 h 6858000"/>
              <a:gd name="connsiteX110" fmla="*/ 770350 w 1605470"/>
              <a:gd name="connsiteY110" fmla="*/ 3216125 h 6858000"/>
              <a:gd name="connsiteX111" fmla="*/ 756043 w 1605470"/>
              <a:gd name="connsiteY111" fmla="*/ 3183755 h 6858000"/>
              <a:gd name="connsiteX112" fmla="*/ 756544 w 1605470"/>
              <a:gd name="connsiteY112" fmla="*/ 3178642 h 6858000"/>
              <a:gd name="connsiteX113" fmla="*/ 744144 w 1605470"/>
              <a:gd name="connsiteY113" fmla="*/ 3158586 h 6858000"/>
              <a:gd name="connsiteX114" fmla="*/ 739378 w 1605470"/>
              <a:gd name="connsiteY114" fmla="*/ 3147669 h 6858000"/>
              <a:gd name="connsiteX115" fmla="*/ 734648 w 1605470"/>
              <a:gd name="connsiteY115" fmla="*/ 3145733 h 6858000"/>
              <a:gd name="connsiteX116" fmla="*/ 729329 w 1605470"/>
              <a:gd name="connsiteY116" fmla="*/ 3129034 h 6858000"/>
              <a:gd name="connsiteX117" fmla="*/ 729994 w 1605470"/>
              <a:gd name="connsiteY117" fmla="*/ 3126682 h 6858000"/>
              <a:gd name="connsiteX118" fmla="*/ 720862 w 1605470"/>
              <a:gd name="connsiteY118" fmla="*/ 3114519 h 6858000"/>
              <a:gd name="connsiteX119" fmla="*/ 707471 w 1605470"/>
              <a:gd name="connsiteY119" fmla="*/ 3106272 h 6858000"/>
              <a:gd name="connsiteX120" fmla="*/ 680201 w 1605470"/>
              <a:gd name="connsiteY120" fmla="*/ 2958185 h 6858000"/>
              <a:gd name="connsiteX121" fmla="*/ 622815 w 1605470"/>
              <a:gd name="connsiteY121" fmla="*/ 2762989 h 6858000"/>
              <a:gd name="connsiteX122" fmla="*/ 571733 w 1605470"/>
              <a:gd name="connsiteY122" fmla="*/ 2554718 h 6858000"/>
              <a:gd name="connsiteX123" fmla="*/ 551827 w 1605470"/>
              <a:gd name="connsiteY123" fmla="*/ 2485734 h 6858000"/>
              <a:gd name="connsiteX124" fmla="*/ 542550 w 1605470"/>
              <a:gd name="connsiteY124" fmla="*/ 2447068 h 6858000"/>
              <a:gd name="connsiteX125" fmla="*/ 529511 w 1605470"/>
              <a:gd name="connsiteY125" fmla="*/ 2425819 h 6858000"/>
              <a:gd name="connsiteX126" fmla="*/ 528878 w 1605470"/>
              <a:gd name="connsiteY126" fmla="*/ 2408971 h 6858000"/>
              <a:gd name="connsiteX127" fmla="*/ 535510 w 1605470"/>
              <a:gd name="connsiteY127" fmla="*/ 2402874 h 6858000"/>
              <a:gd name="connsiteX128" fmla="*/ 538122 w 1605470"/>
              <a:gd name="connsiteY128" fmla="*/ 2381443 h 6858000"/>
              <a:gd name="connsiteX129" fmla="*/ 514451 w 1605470"/>
              <a:gd name="connsiteY129" fmla="*/ 2261920 h 6858000"/>
              <a:gd name="connsiteX130" fmla="*/ 486968 w 1605470"/>
              <a:gd name="connsiteY130" fmla="*/ 2182937 h 6858000"/>
              <a:gd name="connsiteX131" fmla="*/ 488555 w 1605470"/>
              <a:gd name="connsiteY131" fmla="*/ 2155135 h 6858000"/>
              <a:gd name="connsiteX132" fmla="*/ 486013 w 1605470"/>
              <a:gd name="connsiteY132" fmla="*/ 2118008 h 6858000"/>
              <a:gd name="connsiteX133" fmla="*/ 487006 w 1605470"/>
              <a:gd name="connsiteY133" fmla="*/ 2050531 h 6858000"/>
              <a:gd name="connsiteX134" fmla="*/ 478812 w 1605470"/>
              <a:gd name="connsiteY134" fmla="*/ 1963269 h 6858000"/>
              <a:gd name="connsiteX135" fmla="*/ 442619 w 1605470"/>
              <a:gd name="connsiteY135" fmla="*/ 1910499 h 6858000"/>
              <a:gd name="connsiteX136" fmla="*/ 446785 w 1605470"/>
              <a:gd name="connsiteY136" fmla="*/ 1903212 h 6858000"/>
              <a:gd name="connsiteX137" fmla="*/ 436547 w 1605470"/>
              <a:gd name="connsiteY137" fmla="*/ 1861531 h 6858000"/>
              <a:gd name="connsiteX138" fmla="*/ 390346 w 1605470"/>
              <a:gd name="connsiteY138" fmla="*/ 1732919 h 6858000"/>
              <a:gd name="connsiteX139" fmla="*/ 362657 w 1605470"/>
              <a:gd name="connsiteY139" fmla="*/ 1663540 h 6858000"/>
              <a:gd name="connsiteX140" fmla="*/ 361783 w 1605470"/>
              <a:gd name="connsiteY140" fmla="*/ 1615777 h 6858000"/>
              <a:gd name="connsiteX141" fmla="*/ 342578 w 1605470"/>
              <a:gd name="connsiteY141" fmla="*/ 1563678 h 6858000"/>
              <a:gd name="connsiteX142" fmla="*/ 355658 w 1605470"/>
              <a:gd name="connsiteY142" fmla="*/ 1519474 h 6858000"/>
              <a:gd name="connsiteX143" fmla="*/ 348400 w 1605470"/>
              <a:gd name="connsiteY143" fmla="*/ 1477995 h 6858000"/>
              <a:gd name="connsiteX144" fmla="*/ 334485 w 1605470"/>
              <a:gd name="connsiteY144" fmla="*/ 1373769 h 6858000"/>
              <a:gd name="connsiteX145" fmla="*/ 342792 w 1605470"/>
              <a:gd name="connsiteY145" fmla="*/ 1307086 h 6858000"/>
              <a:gd name="connsiteX146" fmla="*/ 343980 w 1605470"/>
              <a:gd name="connsiteY146" fmla="*/ 1189033 h 6858000"/>
              <a:gd name="connsiteX147" fmla="*/ 348665 w 1605470"/>
              <a:gd name="connsiteY147" fmla="*/ 1168288 h 6858000"/>
              <a:gd name="connsiteX148" fmla="*/ 340947 w 1605470"/>
              <a:gd name="connsiteY148" fmla="*/ 1142577 h 6858000"/>
              <a:gd name="connsiteX149" fmla="*/ 330253 w 1605470"/>
              <a:gd name="connsiteY149" fmla="*/ 1088484 h 6858000"/>
              <a:gd name="connsiteX150" fmla="*/ 318989 w 1605470"/>
              <a:gd name="connsiteY150" fmla="*/ 1016103 h 6858000"/>
              <a:gd name="connsiteX151" fmla="*/ 320445 w 1605470"/>
              <a:gd name="connsiteY151" fmla="*/ 932283 h 6858000"/>
              <a:gd name="connsiteX152" fmla="*/ 322681 w 1605470"/>
              <a:gd name="connsiteY152" fmla="*/ 915925 h 6858000"/>
              <a:gd name="connsiteX153" fmla="*/ 315310 w 1605470"/>
              <a:gd name="connsiteY153" fmla="*/ 896999 h 6858000"/>
              <a:gd name="connsiteX154" fmla="*/ 284718 w 1605470"/>
              <a:gd name="connsiteY154" fmla="*/ 821517 h 6858000"/>
              <a:gd name="connsiteX155" fmla="*/ 263668 w 1605470"/>
              <a:gd name="connsiteY155" fmla="*/ 751353 h 6858000"/>
              <a:gd name="connsiteX156" fmla="*/ 263226 w 1605470"/>
              <a:gd name="connsiteY156" fmla="*/ 721230 h 6858000"/>
              <a:gd name="connsiteX157" fmla="*/ 248897 w 1605470"/>
              <a:gd name="connsiteY157" fmla="*/ 681659 h 6858000"/>
              <a:gd name="connsiteX158" fmla="*/ 234316 w 1605470"/>
              <a:gd name="connsiteY158" fmla="*/ 635218 h 6858000"/>
              <a:gd name="connsiteX159" fmla="*/ 239327 w 1605470"/>
              <a:gd name="connsiteY159" fmla="*/ 613763 h 6858000"/>
              <a:gd name="connsiteX160" fmla="*/ 225269 w 1605470"/>
              <a:gd name="connsiteY160" fmla="*/ 598582 h 6858000"/>
              <a:gd name="connsiteX161" fmla="*/ 224950 w 1605470"/>
              <a:gd name="connsiteY161" fmla="*/ 576846 h 6858000"/>
              <a:gd name="connsiteX162" fmla="*/ 204576 w 1605470"/>
              <a:gd name="connsiteY162" fmla="*/ 530055 h 6858000"/>
              <a:gd name="connsiteX163" fmla="*/ 219064 w 1605470"/>
              <a:gd name="connsiteY163" fmla="*/ 469651 h 6858000"/>
              <a:gd name="connsiteX164" fmla="*/ 195012 w 1605470"/>
              <a:gd name="connsiteY164" fmla="*/ 448559 h 6858000"/>
              <a:gd name="connsiteX165" fmla="*/ 201434 w 1605470"/>
              <a:gd name="connsiteY165" fmla="*/ 441529 h 6858000"/>
              <a:gd name="connsiteX166" fmla="*/ 200655 w 1605470"/>
              <a:gd name="connsiteY166" fmla="*/ 428927 h 6858000"/>
              <a:gd name="connsiteX167" fmla="*/ 190059 w 1605470"/>
              <a:gd name="connsiteY167" fmla="*/ 430161 h 6858000"/>
              <a:gd name="connsiteX168" fmla="*/ 167079 w 1605470"/>
              <a:gd name="connsiteY168" fmla="*/ 367211 h 6858000"/>
              <a:gd name="connsiteX169" fmla="*/ 124571 w 1605470"/>
              <a:gd name="connsiteY169" fmla="*/ 302178 h 6858000"/>
              <a:gd name="connsiteX170" fmla="*/ 103243 w 1605470"/>
              <a:gd name="connsiteY170" fmla="*/ 211375 h 6858000"/>
              <a:gd name="connsiteX171" fmla="*/ 94571 w 1605470"/>
              <a:gd name="connsiteY171" fmla="*/ 184179 h 6858000"/>
              <a:gd name="connsiteX172" fmla="*/ 13437 w 1605470"/>
              <a:gd name="connsiteY172" fmla="*/ 19287 h 6858000"/>
              <a:gd name="connsiteX173" fmla="*/ 0 w 1605470"/>
              <a:gd name="connsiteY17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63084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56542 w 1605470"/>
              <a:gd name="connsiteY70" fmla="*/ 4350346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56542 w 1605470"/>
              <a:gd name="connsiteY70" fmla="*/ 4350346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37964 w 1605470"/>
              <a:gd name="connsiteY61" fmla="*/ 4858827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44206 w 1605470"/>
              <a:gd name="connsiteY39" fmla="*/ 5641620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37964 w 1605470"/>
              <a:gd name="connsiteY61" fmla="*/ 4858827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44206 w 1605470"/>
              <a:gd name="connsiteY39" fmla="*/ 5641620 h 6858000"/>
              <a:gd name="connsiteX40" fmla="*/ 591557 w 1605470"/>
              <a:gd name="connsiteY40" fmla="*/ 5476393 h 6858000"/>
              <a:gd name="connsiteX41" fmla="*/ 622750 w 1605470"/>
              <a:gd name="connsiteY41" fmla="*/ 5396260 h 6858000"/>
              <a:gd name="connsiteX42" fmla="*/ 638731 w 1605470"/>
              <a:gd name="connsiteY42" fmla="*/ 5330009 h 6858000"/>
              <a:gd name="connsiteX43" fmla="*/ 672224 w 1605470"/>
              <a:gd name="connsiteY43" fmla="*/ 5273739 h 6858000"/>
              <a:gd name="connsiteX44" fmla="*/ 681823 w 1605470"/>
              <a:gd name="connsiteY44" fmla="*/ 5241779 h 6858000"/>
              <a:gd name="connsiteX45" fmla="*/ 693049 w 1605470"/>
              <a:gd name="connsiteY45" fmla="*/ 5225268 h 6858000"/>
              <a:gd name="connsiteX46" fmla="*/ 694069 w 1605470"/>
              <a:gd name="connsiteY46" fmla="*/ 5217684 h 6858000"/>
              <a:gd name="connsiteX47" fmla="*/ 701410 w 1605470"/>
              <a:gd name="connsiteY47" fmla="*/ 5193377 h 6858000"/>
              <a:gd name="connsiteX48" fmla="*/ 704713 w 1605470"/>
              <a:gd name="connsiteY48" fmla="*/ 5179288 h 6858000"/>
              <a:gd name="connsiteX49" fmla="*/ 705697 w 1605470"/>
              <a:gd name="connsiteY49" fmla="*/ 5173621 h 6858000"/>
              <a:gd name="connsiteX50" fmla="*/ 701331 w 1605470"/>
              <a:gd name="connsiteY50" fmla="*/ 5159961 h 6858000"/>
              <a:gd name="connsiteX51" fmla="*/ 708008 w 1605470"/>
              <a:gd name="connsiteY51" fmla="*/ 5144295 h 6858000"/>
              <a:gd name="connsiteX52" fmla="*/ 704941 w 1605470"/>
              <a:gd name="connsiteY52" fmla="*/ 5125185 h 6858000"/>
              <a:gd name="connsiteX53" fmla="*/ 711771 w 1605470"/>
              <a:gd name="connsiteY53" fmla="*/ 5121884 h 6858000"/>
              <a:gd name="connsiteX54" fmla="*/ 718807 w 1605470"/>
              <a:gd name="connsiteY54" fmla="*/ 5067850 h 6858000"/>
              <a:gd name="connsiteX55" fmla="*/ 721538 w 1605470"/>
              <a:gd name="connsiteY55" fmla="*/ 5060861 h 6858000"/>
              <a:gd name="connsiteX56" fmla="*/ 718242 w 1605470"/>
              <a:gd name="connsiteY56" fmla="*/ 5034192 h 6858000"/>
              <a:gd name="connsiteX57" fmla="*/ 719796 w 1605470"/>
              <a:gd name="connsiteY57" fmla="*/ 4993030 h 6858000"/>
              <a:gd name="connsiteX58" fmla="*/ 726705 w 1605470"/>
              <a:gd name="connsiteY58" fmla="*/ 4946844 h 6858000"/>
              <a:gd name="connsiteX59" fmla="*/ 722561 w 1605470"/>
              <a:gd name="connsiteY59" fmla="*/ 4932692 h 6858000"/>
              <a:gd name="connsiteX60" fmla="*/ 737964 w 1605470"/>
              <a:gd name="connsiteY60" fmla="*/ 4858827 h 6858000"/>
              <a:gd name="connsiteX61" fmla="*/ 732118 w 1605470"/>
              <a:gd name="connsiteY61" fmla="*/ 4801535 h 6858000"/>
              <a:gd name="connsiteX62" fmla="*/ 739787 w 1605470"/>
              <a:gd name="connsiteY62" fmla="*/ 4797794 h 6858000"/>
              <a:gd name="connsiteX63" fmla="*/ 741081 w 1605470"/>
              <a:gd name="connsiteY63" fmla="*/ 4784526 h 6858000"/>
              <a:gd name="connsiteX64" fmla="*/ 742865 w 1605470"/>
              <a:gd name="connsiteY64" fmla="*/ 4781211 h 6858000"/>
              <a:gd name="connsiteX65" fmla="*/ 751652 w 1605470"/>
              <a:gd name="connsiteY65" fmla="*/ 4761984 h 6858000"/>
              <a:gd name="connsiteX66" fmla="*/ 747700 w 1605470"/>
              <a:gd name="connsiteY66" fmla="*/ 4690749 h 6858000"/>
              <a:gd name="connsiteX67" fmla="*/ 743180 w 1605470"/>
              <a:gd name="connsiteY67" fmla="*/ 4584173 h 6858000"/>
              <a:gd name="connsiteX68" fmla="*/ 738263 w 1605470"/>
              <a:gd name="connsiteY68" fmla="*/ 4444346 h 6858000"/>
              <a:gd name="connsiteX69" fmla="*/ 734828 w 1605470"/>
              <a:gd name="connsiteY69" fmla="*/ 4375228 h 6858000"/>
              <a:gd name="connsiteX70" fmla="*/ 715481 w 1605470"/>
              <a:gd name="connsiteY70" fmla="*/ 4214165 h 6858000"/>
              <a:gd name="connsiteX71" fmla="*/ 719554 w 1605470"/>
              <a:gd name="connsiteY71" fmla="*/ 4090296 h 6858000"/>
              <a:gd name="connsiteX72" fmla="*/ 704810 w 1605470"/>
              <a:gd name="connsiteY72" fmla="*/ 4033999 h 6858000"/>
              <a:gd name="connsiteX73" fmla="*/ 705959 w 1605470"/>
              <a:gd name="connsiteY73" fmla="*/ 4031933 h 6858000"/>
              <a:gd name="connsiteX74" fmla="*/ 704535 w 1605470"/>
              <a:gd name="connsiteY74" fmla="*/ 4013953 h 6858000"/>
              <a:gd name="connsiteX75" fmla="*/ 700443 w 1605470"/>
              <a:gd name="connsiteY75" fmla="*/ 4010511 h 6858000"/>
              <a:gd name="connsiteX76" fmla="*/ 698282 w 1605470"/>
              <a:gd name="connsiteY76" fmla="*/ 3998331 h 6858000"/>
              <a:gd name="connsiteX77" fmla="*/ 690830 w 1605470"/>
              <a:gd name="connsiteY77" fmla="*/ 3974753 h 6858000"/>
              <a:gd name="connsiteX78" fmla="*/ 692428 w 1605470"/>
              <a:gd name="connsiteY78" fmla="*/ 3969950 h 6858000"/>
              <a:gd name="connsiteX79" fmla="*/ 685850 w 1605470"/>
              <a:gd name="connsiteY79" fmla="*/ 3933779 h 6858000"/>
              <a:gd name="connsiteX80" fmla="*/ 687181 w 1605470"/>
              <a:gd name="connsiteY80" fmla="*/ 3933093 h 6858000"/>
              <a:gd name="connsiteX81" fmla="*/ 691535 w 1605470"/>
              <a:gd name="connsiteY81" fmla="*/ 3922082 h 6858000"/>
              <a:gd name="connsiteX82" fmla="*/ 696613 w 1605470"/>
              <a:gd name="connsiteY82" fmla="*/ 3901461 h 6858000"/>
              <a:gd name="connsiteX83" fmla="*/ 719207 w 1605470"/>
              <a:gd name="connsiteY83" fmla="*/ 3813873 h 6858000"/>
              <a:gd name="connsiteX84" fmla="*/ 718632 w 1605470"/>
              <a:gd name="connsiteY84" fmla="*/ 3806161 h 6858000"/>
              <a:gd name="connsiteX85" fmla="*/ 718939 w 1605470"/>
              <a:gd name="connsiteY85" fmla="*/ 3805957 h 6858000"/>
              <a:gd name="connsiteX86" fmla="*/ 718966 w 1605470"/>
              <a:gd name="connsiteY86" fmla="*/ 3797724 h 6858000"/>
              <a:gd name="connsiteX87" fmla="*/ 717581 w 1605470"/>
              <a:gd name="connsiteY87" fmla="*/ 3792098 h 6858000"/>
              <a:gd name="connsiteX88" fmla="*/ 716465 w 1605470"/>
              <a:gd name="connsiteY88" fmla="*/ 3777135 h 6858000"/>
              <a:gd name="connsiteX89" fmla="*/ 718198 w 1605470"/>
              <a:gd name="connsiteY89" fmla="*/ 3771656 h 6858000"/>
              <a:gd name="connsiteX90" fmla="*/ 721941 w 1605470"/>
              <a:gd name="connsiteY90" fmla="*/ 3769007 h 6858000"/>
              <a:gd name="connsiteX91" fmla="*/ 721407 w 1605470"/>
              <a:gd name="connsiteY91" fmla="*/ 3767709 h 6858000"/>
              <a:gd name="connsiteX92" fmla="*/ 730103 w 1605470"/>
              <a:gd name="connsiteY92" fmla="*/ 3738082 h 6858000"/>
              <a:gd name="connsiteX93" fmla="*/ 737449 w 1605470"/>
              <a:gd name="connsiteY93" fmla="*/ 3673397 h 6858000"/>
              <a:gd name="connsiteX94" fmla="*/ 736745 w 1605470"/>
              <a:gd name="connsiteY94" fmla="*/ 3637109 h 6858000"/>
              <a:gd name="connsiteX95" fmla="*/ 740188 w 1605470"/>
              <a:gd name="connsiteY95" fmla="*/ 3536883 h 6858000"/>
              <a:gd name="connsiteX96" fmla="*/ 747726 w 1605470"/>
              <a:gd name="connsiteY96" fmla="*/ 3435652 h 6858000"/>
              <a:gd name="connsiteX97" fmla="*/ 774383 w 1605470"/>
              <a:gd name="connsiteY97" fmla="*/ 3381564 h 6858000"/>
              <a:gd name="connsiteX98" fmla="*/ 774870 w 1605470"/>
              <a:gd name="connsiteY98" fmla="*/ 3375761 h 6858000"/>
              <a:gd name="connsiteX99" fmla="*/ 770510 w 1605470"/>
              <a:gd name="connsiteY99" fmla="*/ 3361844 h 6858000"/>
              <a:gd name="connsiteX100" fmla="*/ 767933 w 1605470"/>
              <a:gd name="connsiteY100" fmla="*/ 3356929 h 6858000"/>
              <a:gd name="connsiteX101" fmla="*/ 766158 w 1605470"/>
              <a:gd name="connsiteY101" fmla="*/ 3349058 h 6858000"/>
              <a:gd name="connsiteX102" fmla="*/ 766414 w 1605470"/>
              <a:gd name="connsiteY102" fmla="*/ 3348763 h 6858000"/>
              <a:gd name="connsiteX103" fmla="*/ 764166 w 1605470"/>
              <a:gd name="connsiteY103" fmla="*/ 3341588 h 6858000"/>
              <a:gd name="connsiteX104" fmla="*/ 749397 w 1605470"/>
              <a:gd name="connsiteY104" fmla="*/ 3307769 h 6858000"/>
              <a:gd name="connsiteX105" fmla="*/ 766960 w 1605470"/>
              <a:gd name="connsiteY105" fmla="*/ 3250522 h 6858000"/>
              <a:gd name="connsiteX106" fmla="*/ 767385 w 1605470"/>
              <a:gd name="connsiteY106" fmla="*/ 3229163 h 6858000"/>
              <a:gd name="connsiteX107" fmla="*/ 769208 w 1605470"/>
              <a:gd name="connsiteY107" fmla="*/ 3217217 h 6858000"/>
              <a:gd name="connsiteX108" fmla="*/ 770350 w 1605470"/>
              <a:gd name="connsiteY108" fmla="*/ 3216125 h 6858000"/>
              <a:gd name="connsiteX109" fmla="*/ 756043 w 1605470"/>
              <a:gd name="connsiteY109" fmla="*/ 3183755 h 6858000"/>
              <a:gd name="connsiteX110" fmla="*/ 756544 w 1605470"/>
              <a:gd name="connsiteY110" fmla="*/ 3178642 h 6858000"/>
              <a:gd name="connsiteX111" fmla="*/ 744144 w 1605470"/>
              <a:gd name="connsiteY111" fmla="*/ 3158586 h 6858000"/>
              <a:gd name="connsiteX112" fmla="*/ 739378 w 1605470"/>
              <a:gd name="connsiteY112" fmla="*/ 3147669 h 6858000"/>
              <a:gd name="connsiteX113" fmla="*/ 734648 w 1605470"/>
              <a:gd name="connsiteY113" fmla="*/ 3145733 h 6858000"/>
              <a:gd name="connsiteX114" fmla="*/ 729329 w 1605470"/>
              <a:gd name="connsiteY114" fmla="*/ 3129034 h 6858000"/>
              <a:gd name="connsiteX115" fmla="*/ 729994 w 1605470"/>
              <a:gd name="connsiteY115" fmla="*/ 3126682 h 6858000"/>
              <a:gd name="connsiteX116" fmla="*/ 720862 w 1605470"/>
              <a:gd name="connsiteY116" fmla="*/ 3114519 h 6858000"/>
              <a:gd name="connsiteX117" fmla="*/ 707471 w 1605470"/>
              <a:gd name="connsiteY117" fmla="*/ 3106272 h 6858000"/>
              <a:gd name="connsiteX118" fmla="*/ 680201 w 1605470"/>
              <a:gd name="connsiteY118" fmla="*/ 2958185 h 6858000"/>
              <a:gd name="connsiteX119" fmla="*/ 622815 w 1605470"/>
              <a:gd name="connsiteY119" fmla="*/ 2762989 h 6858000"/>
              <a:gd name="connsiteX120" fmla="*/ 571733 w 1605470"/>
              <a:gd name="connsiteY120" fmla="*/ 2554718 h 6858000"/>
              <a:gd name="connsiteX121" fmla="*/ 551827 w 1605470"/>
              <a:gd name="connsiteY121" fmla="*/ 2485734 h 6858000"/>
              <a:gd name="connsiteX122" fmla="*/ 542550 w 1605470"/>
              <a:gd name="connsiteY122" fmla="*/ 2447068 h 6858000"/>
              <a:gd name="connsiteX123" fmla="*/ 529511 w 1605470"/>
              <a:gd name="connsiteY123" fmla="*/ 2425819 h 6858000"/>
              <a:gd name="connsiteX124" fmla="*/ 528878 w 1605470"/>
              <a:gd name="connsiteY124" fmla="*/ 2408971 h 6858000"/>
              <a:gd name="connsiteX125" fmla="*/ 535510 w 1605470"/>
              <a:gd name="connsiteY125" fmla="*/ 2402874 h 6858000"/>
              <a:gd name="connsiteX126" fmla="*/ 538122 w 1605470"/>
              <a:gd name="connsiteY126" fmla="*/ 2381443 h 6858000"/>
              <a:gd name="connsiteX127" fmla="*/ 514451 w 1605470"/>
              <a:gd name="connsiteY127" fmla="*/ 2261920 h 6858000"/>
              <a:gd name="connsiteX128" fmla="*/ 504338 w 1605470"/>
              <a:gd name="connsiteY128" fmla="*/ 2195378 h 6858000"/>
              <a:gd name="connsiteX129" fmla="*/ 488555 w 1605470"/>
              <a:gd name="connsiteY129" fmla="*/ 2155135 h 6858000"/>
              <a:gd name="connsiteX130" fmla="*/ 486013 w 1605470"/>
              <a:gd name="connsiteY130" fmla="*/ 2118008 h 6858000"/>
              <a:gd name="connsiteX131" fmla="*/ 487006 w 1605470"/>
              <a:gd name="connsiteY131" fmla="*/ 2050531 h 6858000"/>
              <a:gd name="connsiteX132" fmla="*/ 478812 w 1605470"/>
              <a:gd name="connsiteY132" fmla="*/ 1963269 h 6858000"/>
              <a:gd name="connsiteX133" fmla="*/ 459990 w 1605470"/>
              <a:gd name="connsiteY133" fmla="*/ 1906352 h 6858000"/>
              <a:gd name="connsiteX134" fmla="*/ 436547 w 1605470"/>
              <a:gd name="connsiteY134" fmla="*/ 1861531 h 6858000"/>
              <a:gd name="connsiteX135" fmla="*/ 390346 w 1605470"/>
              <a:gd name="connsiteY135" fmla="*/ 1732919 h 6858000"/>
              <a:gd name="connsiteX136" fmla="*/ 362657 w 1605470"/>
              <a:gd name="connsiteY136" fmla="*/ 1663540 h 6858000"/>
              <a:gd name="connsiteX137" fmla="*/ 361783 w 1605470"/>
              <a:gd name="connsiteY137" fmla="*/ 1615777 h 6858000"/>
              <a:gd name="connsiteX138" fmla="*/ 342578 w 1605470"/>
              <a:gd name="connsiteY138" fmla="*/ 1563678 h 6858000"/>
              <a:gd name="connsiteX139" fmla="*/ 355658 w 1605470"/>
              <a:gd name="connsiteY139" fmla="*/ 1519474 h 6858000"/>
              <a:gd name="connsiteX140" fmla="*/ 348400 w 1605470"/>
              <a:gd name="connsiteY140" fmla="*/ 1477995 h 6858000"/>
              <a:gd name="connsiteX141" fmla="*/ 334485 w 1605470"/>
              <a:gd name="connsiteY141" fmla="*/ 1373769 h 6858000"/>
              <a:gd name="connsiteX142" fmla="*/ 342792 w 1605470"/>
              <a:gd name="connsiteY142" fmla="*/ 1307086 h 6858000"/>
              <a:gd name="connsiteX143" fmla="*/ 343980 w 1605470"/>
              <a:gd name="connsiteY143" fmla="*/ 1189033 h 6858000"/>
              <a:gd name="connsiteX144" fmla="*/ 348665 w 1605470"/>
              <a:gd name="connsiteY144" fmla="*/ 1168288 h 6858000"/>
              <a:gd name="connsiteX145" fmla="*/ 340947 w 1605470"/>
              <a:gd name="connsiteY145" fmla="*/ 1142577 h 6858000"/>
              <a:gd name="connsiteX146" fmla="*/ 330253 w 1605470"/>
              <a:gd name="connsiteY146" fmla="*/ 1088484 h 6858000"/>
              <a:gd name="connsiteX147" fmla="*/ 318989 w 1605470"/>
              <a:gd name="connsiteY147" fmla="*/ 1016103 h 6858000"/>
              <a:gd name="connsiteX148" fmla="*/ 320445 w 1605470"/>
              <a:gd name="connsiteY148" fmla="*/ 932283 h 6858000"/>
              <a:gd name="connsiteX149" fmla="*/ 322681 w 1605470"/>
              <a:gd name="connsiteY149" fmla="*/ 915925 h 6858000"/>
              <a:gd name="connsiteX150" fmla="*/ 315310 w 1605470"/>
              <a:gd name="connsiteY150" fmla="*/ 896999 h 6858000"/>
              <a:gd name="connsiteX151" fmla="*/ 284718 w 1605470"/>
              <a:gd name="connsiteY151" fmla="*/ 821517 h 6858000"/>
              <a:gd name="connsiteX152" fmla="*/ 263668 w 1605470"/>
              <a:gd name="connsiteY152" fmla="*/ 751353 h 6858000"/>
              <a:gd name="connsiteX153" fmla="*/ 263226 w 1605470"/>
              <a:gd name="connsiteY153" fmla="*/ 721230 h 6858000"/>
              <a:gd name="connsiteX154" fmla="*/ 248897 w 1605470"/>
              <a:gd name="connsiteY154" fmla="*/ 681659 h 6858000"/>
              <a:gd name="connsiteX155" fmla="*/ 234316 w 1605470"/>
              <a:gd name="connsiteY155" fmla="*/ 635218 h 6858000"/>
              <a:gd name="connsiteX156" fmla="*/ 239327 w 1605470"/>
              <a:gd name="connsiteY156" fmla="*/ 613763 h 6858000"/>
              <a:gd name="connsiteX157" fmla="*/ 225269 w 1605470"/>
              <a:gd name="connsiteY157" fmla="*/ 598582 h 6858000"/>
              <a:gd name="connsiteX158" fmla="*/ 224950 w 1605470"/>
              <a:gd name="connsiteY158" fmla="*/ 576846 h 6858000"/>
              <a:gd name="connsiteX159" fmla="*/ 204576 w 1605470"/>
              <a:gd name="connsiteY159" fmla="*/ 530055 h 6858000"/>
              <a:gd name="connsiteX160" fmla="*/ 219064 w 1605470"/>
              <a:gd name="connsiteY160" fmla="*/ 469651 h 6858000"/>
              <a:gd name="connsiteX161" fmla="*/ 195012 w 1605470"/>
              <a:gd name="connsiteY161" fmla="*/ 448559 h 6858000"/>
              <a:gd name="connsiteX162" fmla="*/ 201434 w 1605470"/>
              <a:gd name="connsiteY162" fmla="*/ 441529 h 6858000"/>
              <a:gd name="connsiteX163" fmla="*/ 200655 w 1605470"/>
              <a:gd name="connsiteY163" fmla="*/ 428927 h 6858000"/>
              <a:gd name="connsiteX164" fmla="*/ 190059 w 1605470"/>
              <a:gd name="connsiteY164" fmla="*/ 430161 h 6858000"/>
              <a:gd name="connsiteX165" fmla="*/ 167079 w 1605470"/>
              <a:gd name="connsiteY165" fmla="*/ 367211 h 6858000"/>
              <a:gd name="connsiteX166" fmla="*/ 124571 w 1605470"/>
              <a:gd name="connsiteY166" fmla="*/ 302178 h 6858000"/>
              <a:gd name="connsiteX167" fmla="*/ 103243 w 1605470"/>
              <a:gd name="connsiteY167" fmla="*/ 211375 h 6858000"/>
              <a:gd name="connsiteX168" fmla="*/ 94571 w 1605470"/>
              <a:gd name="connsiteY168" fmla="*/ 184179 h 6858000"/>
              <a:gd name="connsiteX169" fmla="*/ 13437 w 1605470"/>
              <a:gd name="connsiteY169" fmla="*/ 19287 h 6858000"/>
              <a:gd name="connsiteX170" fmla="*/ 0 w 1605470"/>
              <a:gd name="connsiteY17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0510 w 1605470"/>
              <a:gd name="connsiteY97" fmla="*/ 3361844 h 6858000"/>
              <a:gd name="connsiteX98" fmla="*/ 767933 w 1605470"/>
              <a:gd name="connsiteY98" fmla="*/ 3356929 h 6858000"/>
              <a:gd name="connsiteX99" fmla="*/ 766158 w 1605470"/>
              <a:gd name="connsiteY99" fmla="*/ 3349058 h 6858000"/>
              <a:gd name="connsiteX100" fmla="*/ 766414 w 1605470"/>
              <a:gd name="connsiteY100" fmla="*/ 3348763 h 6858000"/>
              <a:gd name="connsiteX101" fmla="*/ 764166 w 1605470"/>
              <a:gd name="connsiteY101" fmla="*/ 3341588 h 6858000"/>
              <a:gd name="connsiteX102" fmla="*/ 749397 w 1605470"/>
              <a:gd name="connsiteY102" fmla="*/ 3307769 h 6858000"/>
              <a:gd name="connsiteX103" fmla="*/ 766960 w 1605470"/>
              <a:gd name="connsiteY103" fmla="*/ 3250522 h 6858000"/>
              <a:gd name="connsiteX104" fmla="*/ 767385 w 1605470"/>
              <a:gd name="connsiteY104" fmla="*/ 3229163 h 6858000"/>
              <a:gd name="connsiteX105" fmla="*/ 769208 w 1605470"/>
              <a:gd name="connsiteY105" fmla="*/ 3217217 h 6858000"/>
              <a:gd name="connsiteX106" fmla="*/ 770350 w 1605470"/>
              <a:gd name="connsiteY106" fmla="*/ 3216125 h 6858000"/>
              <a:gd name="connsiteX107" fmla="*/ 756043 w 1605470"/>
              <a:gd name="connsiteY107" fmla="*/ 3183755 h 6858000"/>
              <a:gd name="connsiteX108" fmla="*/ 756544 w 1605470"/>
              <a:gd name="connsiteY108" fmla="*/ 3178642 h 6858000"/>
              <a:gd name="connsiteX109" fmla="*/ 744144 w 1605470"/>
              <a:gd name="connsiteY109" fmla="*/ 3158586 h 6858000"/>
              <a:gd name="connsiteX110" fmla="*/ 739378 w 1605470"/>
              <a:gd name="connsiteY110" fmla="*/ 3147669 h 6858000"/>
              <a:gd name="connsiteX111" fmla="*/ 734648 w 1605470"/>
              <a:gd name="connsiteY111" fmla="*/ 3145733 h 6858000"/>
              <a:gd name="connsiteX112" fmla="*/ 729329 w 1605470"/>
              <a:gd name="connsiteY112" fmla="*/ 3129034 h 6858000"/>
              <a:gd name="connsiteX113" fmla="*/ 729994 w 1605470"/>
              <a:gd name="connsiteY113" fmla="*/ 3126682 h 6858000"/>
              <a:gd name="connsiteX114" fmla="*/ 720862 w 1605470"/>
              <a:gd name="connsiteY114" fmla="*/ 3114519 h 6858000"/>
              <a:gd name="connsiteX115" fmla="*/ 707471 w 1605470"/>
              <a:gd name="connsiteY115" fmla="*/ 3106272 h 6858000"/>
              <a:gd name="connsiteX116" fmla="*/ 680201 w 1605470"/>
              <a:gd name="connsiteY116" fmla="*/ 2958185 h 6858000"/>
              <a:gd name="connsiteX117" fmla="*/ 622815 w 1605470"/>
              <a:gd name="connsiteY117" fmla="*/ 2762989 h 6858000"/>
              <a:gd name="connsiteX118" fmla="*/ 571733 w 1605470"/>
              <a:gd name="connsiteY118" fmla="*/ 2554718 h 6858000"/>
              <a:gd name="connsiteX119" fmla="*/ 551827 w 1605470"/>
              <a:gd name="connsiteY119" fmla="*/ 2485734 h 6858000"/>
              <a:gd name="connsiteX120" fmla="*/ 542550 w 1605470"/>
              <a:gd name="connsiteY120" fmla="*/ 2447068 h 6858000"/>
              <a:gd name="connsiteX121" fmla="*/ 529511 w 1605470"/>
              <a:gd name="connsiteY121" fmla="*/ 2425819 h 6858000"/>
              <a:gd name="connsiteX122" fmla="*/ 528878 w 1605470"/>
              <a:gd name="connsiteY122" fmla="*/ 2408971 h 6858000"/>
              <a:gd name="connsiteX123" fmla="*/ 535510 w 1605470"/>
              <a:gd name="connsiteY123" fmla="*/ 2402874 h 6858000"/>
              <a:gd name="connsiteX124" fmla="*/ 538122 w 1605470"/>
              <a:gd name="connsiteY124" fmla="*/ 2381443 h 6858000"/>
              <a:gd name="connsiteX125" fmla="*/ 514451 w 1605470"/>
              <a:gd name="connsiteY125" fmla="*/ 2261920 h 6858000"/>
              <a:gd name="connsiteX126" fmla="*/ 504338 w 1605470"/>
              <a:gd name="connsiteY126" fmla="*/ 2195378 h 6858000"/>
              <a:gd name="connsiteX127" fmla="*/ 488555 w 1605470"/>
              <a:gd name="connsiteY127" fmla="*/ 2155135 h 6858000"/>
              <a:gd name="connsiteX128" fmla="*/ 486013 w 1605470"/>
              <a:gd name="connsiteY128" fmla="*/ 2118008 h 6858000"/>
              <a:gd name="connsiteX129" fmla="*/ 487006 w 1605470"/>
              <a:gd name="connsiteY129" fmla="*/ 2050531 h 6858000"/>
              <a:gd name="connsiteX130" fmla="*/ 478812 w 1605470"/>
              <a:gd name="connsiteY130" fmla="*/ 1963269 h 6858000"/>
              <a:gd name="connsiteX131" fmla="*/ 459990 w 1605470"/>
              <a:gd name="connsiteY131" fmla="*/ 1906352 h 6858000"/>
              <a:gd name="connsiteX132" fmla="*/ 436547 w 1605470"/>
              <a:gd name="connsiteY132" fmla="*/ 1861531 h 6858000"/>
              <a:gd name="connsiteX133" fmla="*/ 390346 w 1605470"/>
              <a:gd name="connsiteY133" fmla="*/ 1732919 h 6858000"/>
              <a:gd name="connsiteX134" fmla="*/ 362657 w 1605470"/>
              <a:gd name="connsiteY134" fmla="*/ 1663540 h 6858000"/>
              <a:gd name="connsiteX135" fmla="*/ 361783 w 1605470"/>
              <a:gd name="connsiteY135" fmla="*/ 1615777 h 6858000"/>
              <a:gd name="connsiteX136" fmla="*/ 342578 w 1605470"/>
              <a:gd name="connsiteY136" fmla="*/ 1563678 h 6858000"/>
              <a:gd name="connsiteX137" fmla="*/ 355658 w 1605470"/>
              <a:gd name="connsiteY137" fmla="*/ 1519474 h 6858000"/>
              <a:gd name="connsiteX138" fmla="*/ 348400 w 1605470"/>
              <a:gd name="connsiteY138" fmla="*/ 1477995 h 6858000"/>
              <a:gd name="connsiteX139" fmla="*/ 334485 w 1605470"/>
              <a:gd name="connsiteY139" fmla="*/ 1373769 h 6858000"/>
              <a:gd name="connsiteX140" fmla="*/ 342792 w 1605470"/>
              <a:gd name="connsiteY140" fmla="*/ 1307086 h 6858000"/>
              <a:gd name="connsiteX141" fmla="*/ 343980 w 1605470"/>
              <a:gd name="connsiteY141" fmla="*/ 1189033 h 6858000"/>
              <a:gd name="connsiteX142" fmla="*/ 348665 w 1605470"/>
              <a:gd name="connsiteY142" fmla="*/ 1168288 h 6858000"/>
              <a:gd name="connsiteX143" fmla="*/ 340947 w 1605470"/>
              <a:gd name="connsiteY143" fmla="*/ 1142577 h 6858000"/>
              <a:gd name="connsiteX144" fmla="*/ 330253 w 1605470"/>
              <a:gd name="connsiteY144" fmla="*/ 1088484 h 6858000"/>
              <a:gd name="connsiteX145" fmla="*/ 318989 w 1605470"/>
              <a:gd name="connsiteY145" fmla="*/ 1016103 h 6858000"/>
              <a:gd name="connsiteX146" fmla="*/ 320445 w 1605470"/>
              <a:gd name="connsiteY146" fmla="*/ 932283 h 6858000"/>
              <a:gd name="connsiteX147" fmla="*/ 322681 w 1605470"/>
              <a:gd name="connsiteY147" fmla="*/ 915925 h 6858000"/>
              <a:gd name="connsiteX148" fmla="*/ 315310 w 1605470"/>
              <a:gd name="connsiteY148" fmla="*/ 896999 h 6858000"/>
              <a:gd name="connsiteX149" fmla="*/ 284718 w 1605470"/>
              <a:gd name="connsiteY149" fmla="*/ 821517 h 6858000"/>
              <a:gd name="connsiteX150" fmla="*/ 263668 w 1605470"/>
              <a:gd name="connsiteY150" fmla="*/ 751353 h 6858000"/>
              <a:gd name="connsiteX151" fmla="*/ 263226 w 1605470"/>
              <a:gd name="connsiteY151" fmla="*/ 721230 h 6858000"/>
              <a:gd name="connsiteX152" fmla="*/ 248897 w 1605470"/>
              <a:gd name="connsiteY152" fmla="*/ 681659 h 6858000"/>
              <a:gd name="connsiteX153" fmla="*/ 234316 w 1605470"/>
              <a:gd name="connsiteY153" fmla="*/ 635218 h 6858000"/>
              <a:gd name="connsiteX154" fmla="*/ 239327 w 1605470"/>
              <a:gd name="connsiteY154" fmla="*/ 613763 h 6858000"/>
              <a:gd name="connsiteX155" fmla="*/ 225269 w 1605470"/>
              <a:gd name="connsiteY155" fmla="*/ 598582 h 6858000"/>
              <a:gd name="connsiteX156" fmla="*/ 224950 w 1605470"/>
              <a:gd name="connsiteY156" fmla="*/ 576846 h 6858000"/>
              <a:gd name="connsiteX157" fmla="*/ 204576 w 1605470"/>
              <a:gd name="connsiteY157" fmla="*/ 530055 h 6858000"/>
              <a:gd name="connsiteX158" fmla="*/ 219064 w 1605470"/>
              <a:gd name="connsiteY158" fmla="*/ 469651 h 6858000"/>
              <a:gd name="connsiteX159" fmla="*/ 195012 w 1605470"/>
              <a:gd name="connsiteY159" fmla="*/ 448559 h 6858000"/>
              <a:gd name="connsiteX160" fmla="*/ 201434 w 1605470"/>
              <a:gd name="connsiteY160" fmla="*/ 441529 h 6858000"/>
              <a:gd name="connsiteX161" fmla="*/ 200655 w 1605470"/>
              <a:gd name="connsiteY161" fmla="*/ 428927 h 6858000"/>
              <a:gd name="connsiteX162" fmla="*/ 190059 w 1605470"/>
              <a:gd name="connsiteY162" fmla="*/ 430161 h 6858000"/>
              <a:gd name="connsiteX163" fmla="*/ 167079 w 1605470"/>
              <a:gd name="connsiteY163" fmla="*/ 367211 h 6858000"/>
              <a:gd name="connsiteX164" fmla="*/ 124571 w 1605470"/>
              <a:gd name="connsiteY164" fmla="*/ 302178 h 6858000"/>
              <a:gd name="connsiteX165" fmla="*/ 103243 w 1605470"/>
              <a:gd name="connsiteY165" fmla="*/ 211375 h 6858000"/>
              <a:gd name="connsiteX166" fmla="*/ 94571 w 1605470"/>
              <a:gd name="connsiteY166" fmla="*/ 184179 h 6858000"/>
              <a:gd name="connsiteX167" fmla="*/ 13437 w 1605470"/>
              <a:gd name="connsiteY167" fmla="*/ 19287 h 6858000"/>
              <a:gd name="connsiteX168" fmla="*/ 0 w 1605470"/>
              <a:gd name="connsiteY16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0510 w 1605470"/>
              <a:gd name="connsiteY97" fmla="*/ 3361844 h 6858000"/>
              <a:gd name="connsiteX98" fmla="*/ 766158 w 1605470"/>
              <a:gd name="connsiteY98" fmla="*/ 3349058 h 6858000"/>
              <a:gd name="connsiteX99" fmla="*/ 766414 w 1605470"/>
              <a:gd name="connsiteY99" fmla="*/ 3348763 h 6858000"/>
              <a:gd name="connsiteX100" fmla="*/ 764166 w 1605470"/>
              <a:gd name="connsiteY100" fmla="*/ 3341588 h 6858000"/>
              <a:gd name="connsiteX101" fmla="*/ 749397 w 1605470"/>
              <a:gd name="connsiteY101" fmla="*/ 3307769 h 6858000"/>
              <a:gd name="connsiteX102" fmla="*/ 766960 w 1605470"/>
              <a:gd name="connsiteY102" fmla="*/ 3250522 h 6858000"/>
              <a:gd name="connsiteX103" fmla="*/ 767385 w 1605470"/>
              <a:gd name="connsiteY103" fmla="*/ 3229163 h 6858000"/>
              <a:gd name="connsiteX104" fmla="*/ 769208 w 1605470"/>
              <a:gd name="connsiteY104" fmla="*/ 3217217 h 6858000"/>
              <a:gd name="connsiteX105" fmla="*/ 770350 w 1605470"/>
              <a:gd name="connsiteY105" fmla="*/ 3216125 h 6858000"/>
              <a:gd name="connsiteX106" fmla="*/ 756043 w 1605470"/>
              <a:gd name="connsiteY106" fmla="*/ 3183755 h 6858000"/>
              <a:gd name="connsiteX107" fmla="*/ 756544 w 1605470"/>
              <a:gd name="connsiteY107" fmla="*/ 3178642 h 6858000"/>
              <a:gd name="connsiteX108" fmla="*/ 744144 w 1605470"/>
              <a:gd name="connsiteY108" fmla="*/ 3158586 h 6858000"/>
              <a:gd name="connsiteX109" fmla="*/ 739378 w 1605470"/>
              <a:gd name="connsiteY109" fmla="*/ 3147669 h 6858000"/>
              <a:gd name="connsiteX110" fmla="*/ 734648 w 1605470"/>
              <a:gd name="connsiteY110" fmla="*/ 3145733 h 6858000"/>
              <a:gd name="connsiteX111" fmla="*/ 729329 w 1605470"/>
              <a:gd name="connsiteY111" fmla="*/ 3129034 h 6858000"/>
              <a:gd name="connsiteX112" fmla="*/ 729994 w 1605470"/>
              <a:gd name="connsiteY112" fmla="*/ 3126682 h 6858000"/>
              <a:gd name="connsiteX113" fmla="*/ 720862 w 1605470"/>
              <a:gd name="connsiteY113" fmla="*/ 3114519 h 6858000"/>
              <a:gd name="connsiteX114" fmla="*/ 707471 w 1605470"/>
              <a:gd name="connsiteY114" fmla="*/ 3106272 h 6858000"/>
              <a:gd name="connsiteX115" fmla="*/ 680201 w 1605470"/>
              <a:gd name="connsiteY115" fmla="*/ 2958185 h 6858000"/>
              <a:gd name="connsiteX116" fmla="*/ 622815 w 1605470"/>
              <a:gd name="connsiteY116" fmla="*/ 2762989 h 6858000"/>
              <a:gd name="connsiteX117" fmla="*/ 571733 w 1605470"/>
              <a:gd name="connsiteY117" fmla="*/ 2554718 h 6858000"/>
              <a:gd name="connsiteX118" fmla="*/ 551827 w 1605470"/>
              <a:gd name="connsiteY118" fmla="*/ 2485734 h 6858000"/>
              <a:gd name="connsiteX119" fmla="*/ 542550 w 1605470"/>
              <a:gd name="connsiteY119" fmla="*/ 2447068 h 6858000"/>
              <a:gd name="connsiteX120" fmla="*/ 529511 w 1605470"/>
              <a:gd name="connsiteY120" fmla="*/ 2425819 h 6858000"/>
              <a:gd name="connsiteX121" fmla="*/ 528878 w 1605470"/>
              <a:gd name="connsiteY121" fmla="*/ 2408971 h 6858000"/>
              <a:gd name="connsiteX122" fmla="*/ 535510 w 1605470"/>
              <a:gd name="connsiteY122" fmla="*/ 2402874 h 6858000"/>
              <a:gd name="connsiteX123" fmla="*/ 538122 w 1605470"/>
              <a:gd name="connsiteY123" fmla="*/ 2381443 h 6858000"/>
              <a:gd name="connsiteX124" fmla="*/ 514451 w 1605470"/>
              <a:gd name="connsiteY124" fmla="*/ 2261920 h 6858000"/>
              <a:gd name="connsiteX125" fmla="*/ 504338 w 1605470"/>
              <a:gd name="connsiteY125" fmla="*/ 2195378 h 6858000"/>
              <a:gd name="connsiteX126" fmla="*/ 488555 w 1605470"/>
              <a:gd name="connsiteY126" fmla="*/ 2155135 h 6858000"/>
              <a:gd name="connsiteX127" fmla="*/ 486013 w 1605470"/>
              <a:gd name="connsiteY127" fmla="*/ 2118008 h 6858000"/>
              <a:gd name="connsiteX128" fmla="*/ 487006 w 1605470"/>
              <a:gd name="connsiteY128" fmla="*/ 2050531 h 6858000"/>
              <a:gd name="connsiteX129" fmla="*/ 478812 w 1605470"/>
              <a:gd name="connsiteY129" fmla="*/ 1963269 h 6858000"/>
              <a:gd name="connsiteX130" fmla="*/ 459990 w 1605470"/>
              <a:gd name="connsiteY130" fmla="*/ 1906352 h 6858000"/>
              <a:gd name="connsiteX131" fmla="*/ 436547 w 1605470"/>
              <a:gd name="connsiteY131" fmla="*/ 1861531 h 6858000"/>
              <a:gd name="connsiteX132" fmla="*/ 390346 w 1605470"/>
              <a:gd name="connsiteY132" fmla="*/ 1732919 h 6858000"/>
              <a:gd name="connsiteX133" fmla="*/ 362657 w 1605470"/>
              <a:gd name="connsiteY133" fmla="*/ 1663540 h 6858000"/>
              <a:gd name="connsiteX134" fmla="*/ 361783 w 1605470"/>
              <a:gd name="connsiteY134" fmla="*/ 1615777 h 6858000"/>
              <a:gd name="connsiteX135" fmla="*/ 342578 w 1605470"/>
              <a:gd name="connsiteY135" fmla="*/ 1563678 h 6858000"/>
              <a:gd name="connsiteX136" fmla="*/ 355658 w 1605470"/>
              <a:gd name="connsiteY136" fmla="*/ 1519474 h 6858000"/>
              <a:gd name="connsiteX137" fmla="*/ 348400 w 1605470"/>
              <a:gd name="connsiteY137" fmla="*/ 1477995 h 6858000"/>
              <a:gd name="connsiteX138" fmla="*/ 334485 w 1605470"/>
              <a:gd name="connsiteY138" fmla="*/ 1373769 h 6858000"/>
              <a:gd name="connsiteX139" fmla="*/ 342792 w 1605470"/>
              <a:gd name="connsiteY139" fmla="*/ 1307086 h 6858000"/>
              <a:gd name="connsiteX140" fmla="*/ 343980 w 1605470"/>
              <a:gd name="connsiteY140" fmla="*/ 1189033 h 6858000"/>
              <a:gd name="connsiteX141" fmla="*/ 348665 w 1605470"/>
              <a:gd name="connsiteY141" fmla="*/ 1168288 h 6858000"/>
              <a:gd name="connsiteX142" fmla="*/ 340947 w 1605470"/>
              <a:gd name="connsiteY142" fmla="*/ 1142577 h 6858000"/>
              <a:gd name="connsiteX143" fmla="*/ 330253 w 1605470"/>
              <a:gd name="connsiteY143" fmla="*/ 1088484 h 6858000"/>
              <a:gd name="connsiteX144" fmla="*/ 318989 w 1605470"/>
              <a:gd name="connsiteY144" fmla="*/ 1016103 h 6858000"/>
              <a:gd name="connsiteX145" fmla="*/ 320445 w 1605470"/>
              <a:gd name="connsiteY145" fmla="*/ 932283 h 6858000"/>
              <a:gd name="connsiteX146" fmla="*/ 322681 w 1605470"/>
              <a:gd name="connsiteY146" fmla="*/ 915925 h 6858000"/>
              <a:gd name="connsiteX147" fmla="*/ 315310 w 1605470"/>
              <a:gd name="connsiteY147" fmla="*/ 896999 h 6858000"/>
              <a:gd name="connsiteX148" fmla="*/ 284718 w 1605470"/>
              <a:gd name="connsiteY148" fmla="*/ 821517 h 6858000"/>
              <a:gd name="connsiteX149" fmla="*/ 263668 w 1605470"/>
              <a:gd name="connsiteY149" fmla="*/ 751353 h 6858000"/>
              <a:gd name="connsiteX150" fmla="*/ 263226 w 1605470"/>
              <a:gd name="connsiteY150" fmla="*/ 721230 h 6858000"/>
              <a:gd name="connsiteX151" fmla="*/ 248897 w 1605470"/>
              <a:gd name="connsiteY151" fmla="*/ 681659 h 6858000"/>
              <a:gd name="connsiteX152" fmla="*/ 234316 w 1605470"/>
              <a:gd name="connsiteY152" fmla="*/ 635218 h 6858000"/>
              <a:gd name="connsiteX153" fmla="*/ 239327 w 1605470"/>
              <a:gd name="connsiteY153" fmla="*/ 613763 h 6858000"/>
              <a:gd name="connsiteX154" fmla="*/ 225269 w 1605470"/>
              <a:gd name="connsiteY154" fmla="*/ 598582 h 6858000"/>
              <a:gd name="connsiteX155" fmla="*/ 224950 w 1605470"/>
              <a:gd name="connsiteY155" fmla="*/ 576846 h 6858000"/>
              <a:gd name="connsiteX156" fmla="*/ 204576 w 1605470"/>
              <a:gd name="connsiteY156" fmla="*/ 530055 h 6858000"/>
              <a:gd name="connsiteX157" fmla="*/ 219064 w 1605470"/>
              <a:gd name="connsiteY157" fmla="*/ 469651 h 6858000"/>
              <a:gd name="connsiteX158" fmla="*/ 195012 w 1605470"/>
              <a:gd name="connsiteY158" fmla="*/ 448559 h 6858000"/>
              <a:gd name="connsiteX159" fmla="*/ 201434 w 1605470"/>
              <a:gd name="connsiteY159" fmla="*/ 441529 h 6858000"/>
              <a:gd name="connsiteX160" fmla="*/ 200655 w 1605470"/>
              <a:gd name="connsiteY160" fmla="*/ 428927 h 6858000"/>
              <a:gd name="connsiteX161" fmla="*/ 190059 w 1605470"/>
              <a:gd name="connsiteY161" fmla="*/ 430161 h 6858000"/>
              <a:gd name="connsiteX162" fmla="*/ 167079 w 1605470"/>
              <a:gd name="connsiteY162" fmla="*/ 367211 h 6858000"/>
              <a:gd name="connsiteX163" fmla="*/ 124571 w 1605470"/>
              <a:gd name="connsiteY163" fmla="*/ 302178 h 6858000"/>
              <a:gd name="connsiteX164" fmla="*/ 103243 w 1605470"/>
              <a:gd name="connsiteY164" fmla="*/ 211375 h 6858000"/>
              <a:gd name="connsiteX165" fmla="*/ 94571 w 1605470"/>
              <a:gd name="connsiteY165" fmla="*/ 184179 h 6858000"/>
              <a:gd name="connsiteX166" fmla="*/ 13437 w 1605470"/>
              <a:gd name="connsiteY166" fmla="*/ 19287 h 6858000"/>
              <a:gd name="connsiteX167" fmla="*/ 0 w 1605470"/>
              <a:gd name="connsiteY16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66414 w 1605470"/>
              <a:gd name="connsiteY98" fmla="*/ 3348763 h 6858000"/>
              <a:gd name="connsiteX99" fmla="*/ 764166 w 1605470"/>
              <a:gd name="connsiteY99" fmla="*/ 3341588 h 6858000"/>
              <a:gd name="connsiteX100" fmla="*/ 749397 w 1605470"/>
              <a:gd name="connsiteY100" fmla="*/ 3307769 h 6858000"/>
              <a:gd name="connsiteX101" fmla="*/ 766960 w 1605470"/>
              <a:gd name="connsiteY101" fmla="*/ 3250522 h 6858000"/>
              <a:gd name="connsiteX102" fmla="*/ 767385 w 1605470"/>
              <a:gd name="connsiteY102" fmla="*/ 3229163 h 6858000"/>
              <a:gd name="connsiteX103" fmla="*/ 769208 w 1605470"/>
              <a:gd name="connsiteY103" fmla="*/ 3217217 h 6858000"/>
              <a:gd name="connsiteX104" fmla="*/ 770350 w 1605470"/>
              <a:gd name="connsiteY104" fmla="*/ 3216125 h 6858000"/>
              <a:gd name="connsiteX105" fmla="*/ 756043 w 1605470"/>
              <a:gd name="connsiteY105" fmla="*/ 3183755 h 6858000"/>
              <a:gd name="connsiteX106" fmla="*/ 756544 w 1605470"/>
              <a:gd name="connsiteY106" fmla="*/ 3178642 h 6858000"/>
              <a:gd name="connsiteX107" fmla="*/ 744144 w 1605470"/>
              <a:gd name="connsiteY107" fmla="*/ 3158586 h 6858000"/>
              <a:gd name="connsiteX108" fmla="*/ 739378 w 1605470"/>
              <a:gd name="connsiteY108" fmla="*/ 3147669 h 6858000"/>
              <a:gd name="connsiteX109" fmla="*/ 734648 w 1605470"/>
              <a:gd name="connsiteY109" fmla="*/ 3145733 h 6858000"/>
              <a:gd name="connsiteX110" fmla="*/ 729329 w 1605470"/>
              <a:gd name="connsiteY110" fmla="*/ 3129034 h 6858000"/>
              <a:gd name="connsiteX111" fmla="*/ 729994 w 1605470"/>
              <a:gd name="connsiteY111" fmla="*/ 3126682 h 6858000"/>
              <a:gd name="connsiteX112" fmla="*/ 720862 w 1605470"/>
              <a:gd name="connsiteY112" fmla="*/ 3114519 h 6858000"/>
              <a:gd name="connsiteX113" fmla="*/ 707471 w 1605470"/>
              <a:gd name="connsiteY113" fmla="*/ 3106272 h 6858000"/>
              <a:gd name="connsiteX114" fmla="*/ 680201 w 1605470"/>
              <a:gd name="connsiteY114" fmla="*/ 2958185 h 6858000"/>
              <a:gd name="connsiteX115" fmla="*/ 622815 w 1605470"/>
              <a:gd name="connsiteY115" fmla="*/ 2762989 h 6858000"/>
              <a:gd name="connsiteX116" fmla="*/ 571733 w 1605470"/>
              <a:gd name="connsiteY116" fmla="*/ 2554718 h 6858000"/>
              <a:gd name="connsiteX117" fmla="*/ 551827 w 1605470"/>
              <a:gd name="connsiteY117" fmla="*/ 2485734 h 6858000"/>
              <a:gd name="connsiteX118" fmla="*/ 542550 w 1605470"/>
              <a:gd name="connsiteY118" fmla="*/ 2447068 h 6858000"/>
              <a:gd name="connsiteX119" fmla="*/ 529511 w 1605470"/>
              <a:gd name="connsiteY119" fmla="*/ 2425819 h 6858000"/>
              <a:gd name="connsiteX120" fmla="*/ 528878 w 1605470"/>
              <a:gd name="connsiteY120" fmla="*/ 2408971 h 6858000"/>
              <a:gd name="connsiteX121" fmla="*/ 535510 w 1605470"/>
              <a:gd name="connsiteY121" fmla="*/ 2402874 h 6858000"/>
              <a:gd name="connsiteX122" fmla="*/ 538122 w 1605470"/>
              <a:gd name="connsiteY122" fmla="*/ 2381443 h 6858000"/>
              <a:gd name="connsiteX123" fmla="*/ 514451 w 1605470"/>
              <a:gd name="connsiteY123" fmla="*/ 2261920 h 6858000"/>
              <a:gd name="connsiteX124" fmla="*/ 504338 w 1605470"/>
              <a:gd name="connsiteY124" fmla="*/ 2195378 h 6858000"/>
              <a:gd name="connsiteX125" fmla="*/ 488555 w 1605470"/>
              <a:gd name="connsiteY125" fmla="*/ 2155135 h 6858000"/>
              <a:gd name="connsiteX126" fmla="*/ 486013 w 1605470"/>
              <a:gd name="connsiteY126" fmla="*/ 2118008 h 6858000"/>
              <a:gd name="connsiteX127" fmla="*/ 487006 w 1605470"/>
              <a:gd name="connsiteY127" fmla="*/ 2050531 h 6858000"/>
              <a:gd name="connsiteX128" fmla="*/ 478812 w 1605470"/>
              <a:gd name="connsiteY128" fmla="*/ 1963269 h 6858000"/>
              <a:gd name="connsiteX129" fmla="*/ 459990 w 1605470"/>
              <a:gd name="connsiteY129" fmla="*/ 1906352 h 6858000"/>
              <a:gd name="connsiteX130" fmla="*/ 436547 w 1605470"/>
              <a:gd name="connsiteY130" fmla="*/ 1861531 h 6858000"/>
              <a:gd name="connsiteX131" fmla="*/ 390346 w 1605470"/>
              <a:gd name="connsiteY131" fmla="*/ 1732919 h 6858000"/>
              <a:gd name="connsiteX132" fmla="*/ 362657 w 1605470"/>
              <a:gd name="connsiteY132" fmla="*/ 1663540 h 6858000"/>
              <a:gd name="connsiteX133" fmla="*/ 361783 w 1605470"/>
              <a:gd name="connsiteY133" fmla="*/ 1615777 h 6858000"/>
              <a:gd name="connsiteX134" fmla="*/ 342578 w 1605470"/>
              <a:gd name="connsiteY134" fmla="*/ 1563678 h 6858000"/>
              <a:gd name="connsiteX135" fmla="*/ 355658 w 1605470"/>
              <a:gd name="connsiteY135" fmla="*/ 1519474 h 6858000"/>
              <a:gd name="connsiteX136" fmla="*/ 348400 w 1605470"/>
              <a:gd name="connsiteY136" fmla="*/ 1477995 h 6858000"/>
              <a:gd name="connsiteX137" fmla="*/ 334485 w 1605470"/>
              <a:gd name="connsiteY137" fmla="*/ 1373769 h 6858000"/>
              <a:gd name="connsiteX138" fmla="*/ 342792 w 1605470"/>
              <a:gd name="connsiteY138" fmla="*/ 1307086 h 6858000"/>
              <a:gd name="connsiteX139" fmla="*/ 343980 w 1605470"/>
              <a:gd name="connsiteY139" fmla="*/ 1189033 h 6858000"/>
              <a:gd name="connsiteX140" fmla="*/ 348665 w 1605470"/>
              <a:gd name="connsiteY140" fmla="*/ 1168288 h 6858000"/>
              <a:gd name="connsiteX141" fmla="*/ 340947 w 1605470"/>
              <a:gd name="connsiteY141" fmla="*/ 1142577 h 6858000"/>
              <a:gd name="connsiteX142" fmla="*/ 330253 w 1605470"/>
              <a:gd name="connsiteY142" fmla="*/ 1088484 h 6858000"/>
              <a:gd name="connsiteX143" fmla="*/ 318989 w 1605470"/>
              <a:gd name="connsiteY143" fmla="*/ 1016103 h 6858000"/>
              <a:gd name="connsiteX144" fmla="*/ 320445 w 1605470"/>
              <a:gd name="connsiteY144" fmla="*/ 932283 h 6858000"/>
              <a:gd name="connsiteX145" fmla="*/ 322681 w 1605470"/>
              <a:gd name="connsiteY145" fmla="*/ 915925 h 6858000"/>
              <a:gd name="connsiteX146" fmla="*/ 315310 w 1605470"/>
              <a:gd name="connsiteY146" fmla="*/ 896999 h 6858000"/>
              <a:gd name="connsiteX147" fmla="*/ 284718 w 1605470"/>
              <a:gd name="connsiteY147" fmla="*/ 821517 h 6858000"/>
              <a:gd name="connsiteX148" fmla="*/ 263668 w 1605470"/>
              <a:gd name="connsiteY148" fmla="*/ 751353 h 6858000"/>
              <a:gd name="connsiteX149" fmla="*/ 263226 w 1605470"/>
              <a:gd name="connsiteY149" fmla="*/ 721230 h 6858000"/>
              <a:gd name="connsiteX150" fmla="*/ 248897 w 1605470"/>
              <a:gd name="connsiteY150" fmla="*/ 681659 h 6858000"/>
              <a:gd name="connsiteX151" fmla="*/ 234316 w 1605470"/>
              <a:gd name="connsiteY151" fmla="*/ 635218 h 6858000"/>
              <a:gd name="connsiteX152" fmla="*/ 239327 w 1605470"/>
              <a:gd name="connsiteY152" fmla="*/ 613763 h 6858000"/>
              <a:gd name="connsiteX153" fmla="*/ 225269 w 1605470"/>
              <a:gd name="connsiteY153" fmla="*/ 598582 h 6858000"/>
              <a:gd name="connsiteX154" fmla="*/ 224950 w 1605470"/>
              <a:gd name="connsiteY154" fmla="*/ 576846 h 6858000"/>
              <a:gd name="connsiteX155" fmla="*/ 204576 w 1605470"/>
              <a:gd name="connsiteY155" fmla="*/ 530055 h 6858000"/>
              <a:gd name="connsiteX156" fmla="*/ 219064 w 1605470"/>
              <a:gd name="connsiteY156" fmla="*/ 469651 h 6858000"/>
              <a:gd name="connsiteX157" fmla="*/ 195012 w 1605470"/>
              <a:gd name="connsiteY157" fmla="*/ 448559 h 6858000"/>
              <a:gd name="connsiteX158" fmla="*/ 201434 w 1605470"/>
              <a:gd name="connsiteY158" fmla="*/ 441529 h 6858000"/>
              <a:gd name="connsiteX159" fmla="*/ 200655 w 1605470"/>
              <a:gd name="connsiteY159" fmla="*/ 428927 h 6858000"/>
              <a:gd name="connsiteX160" fmla="*/ 190059 w 1605470"/>
              <a:gd name="connsiteY160" fmla="*/ 430161 h 6858000"/>
              <a:gd name="connsiteX161" fmla="*/ 167079 w 1605470"/>
              <a:gd name="connsiteY161" fmla="*/ 367211 h 6858000"/>
              <a:gd name="connsiteX162" fmla="*/ 124571 w 1605470"/>
              <a:gd name="connsiteY162" fmla="*/ 302178 h 6858000"/>
              <a:gd name="connsiteX163" fmla="*/ 103243 w 1605470"/>
              <a:gd name="connsiteY163" fmla="*/ 211375 h 6858000"/>
              <a:gd name="connsiteX164" fmla="*/ 94571 w 1605470"/>
              <a:gd name="connsiteY164" fmla="*/ 184179 h 6858000"/>
              <a:gd name="connsiteX165" fmla="*/ 13437 w 1605470"/>
              <a:gd name="connsiteY165" fmla="*/ 19287 h 6858000"/>
              <a:gd name="connsiteX166" fmla="*/ 0 w 1605470"/>
              <a:gd name="connsiteY16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64166 w 1605470"/>
              <a:gd name="connsiteY98" fmla="*/ 3341588 h 6858000"/>
              <a:gd name="connsiteX99" fmla="*/ 749397 w 1605470"/>
              <a:gd name="connsiteY99" fmla="*/ 3307769 h 6858000"/>
              <a:gd name="connsiteX100" fmla="*/ 766960 w 1605470"/>
              <a:gd name="connsiteY100" fmla="*/ 3250522 h 6858000"/>
              <a:gd name="connsiteX101" fmla="*/ 767385 w 1605470"/>
              <a:gd name="connsiteY101" fmla="*/ 3229163 h 6858000"/>
              <a:gd name="connsiteX102" fmla="*/ 769208 w 1605470"/>
              <a:gd name="connsiteY102" fmla="*/ 3217217 h 6858000"/>
              <a:gd name="connsiteX103" fmla="*/ 770350 w 1605470"/>
              <a:gd name="connsiteY103" fmla="*/ 3216125 h 6858000"/>
              <a:gd name="connsiteX104" fmla="*/ 756043 w 1605470"/>
              <a:gd name="connsiteY104" fmla="*/ 3183755 h 6858000"/>
              <a:gd name="connsiteX105" fmla="*/ 756544 w 1605470"/>
              <a:gd name="connsiteY105" fmla="*/ 3178642 h 6858000"/>
              <a:gd name="connsiteX106" fmla="*/ 744144 w 1605470"/>
              <a:gd name="connsiteY106" fmla="*/ 3158586 h 6858000"/>
              <a:gd name="connsiteX107" fmla="*/ 739378 w 1605470"/>
              <a:gd name="connsiteY107" fmla="*/ 3147669 h 6858000"/>
              <a:gd name="connsiteX108" fmla="*/ 734648 w 1605470"/>
              <a:gd name="connsiteY108" fmla="*/ 3145733 h 6858000"/>
              <a:gd name="connsiteX109" fmla="*/ 729329 w 1605470"/>
              <a:gd name="connsiteY109" fmla="*/ 3129034 h 6858000"/>
              <a:gd name="connsiteX110" fmla="*/ 729994 w 1605470"/>
              <a:gd name="connsiteY110" fmla="*/ 3126682 h 6858000"/>
              <a:gd name="connsiteX111" fmla="*/ 720862 w 1605470"/>
              <a:gd name="connsiteY111" fmla="*/ 3114519 h 6858000"/>
              <a:gd name="connsiteX112" fmla="*/ 707471 w 1605470"/>
              <a:gd name="connsiteY112" fmla="*/ 3106272 h 6858000"/>
              <a:gd name="connsiteX113" fmla="*/ 680201 w 1605470"/>
              <a:gd name="connsiteY113" fmla="*/ 2958185 h 6858000"/>
              <a:gd name="connsiteX114" fmla="*/ 622815 w 1605470"/>
              <a:gd name="connsiteY114" fmla="*/ 2762989 h 6858000"/>
              <a:gd name="connsiteX115" fmla="*/ 571733 w 1605470"/>
              <a:gd name="connsiteY115" fmla="*/ 2554718 h 6858000"/>
              <a:gd name="connsiteX116" fmla="*/ 551827 w 1605470"/>
              <a:gd name="connsiteY116" fmla="*/ 2485734 h 6858000"/>
              <a:gd name="connsiteX117" fmla="*/ 542550 w 1605470"/>
              <a:gd name="connsiteY117" fmla="*/ 2447068 h 6858000"/>
              <a:gd name="connsiteX118" fmla="*/ 529511 w 1605470"/>
              <a:gd name="connsiteY118" fmla="*/ 2425819 h 6858000"/>
              <a:gd name="connsiteX119" fmla="*/ 528878 w 1605470"/>
              <a:gd name="connsiteY119" fmla="*/ 2408971 h 6858000"/>
              <a:gd name="connsiteX120" fmla="*/ 535510 w 1605470"/>
              <a:gd name="connsiteY120" fmla="*/ 2402874 h 6858000"/>
              <a:gd name="connsiteX121" fmla="*/ 538122 w 1605470"/>
              <a:gd name="connsiteY121" fmla="*/ 2381443 h 6858000"/>
              <a:gd name="connsiteX122" fmla="*/ 514451 w 1605470"/>
              <a:gd name="connsiteY122" fmla="*/ 2261920 h 6858000"/>
              <a:gd name="connsiteX123" fmla="*/ 504338 w 1605470"/>
              <a:gd name="connsiteY123" fmla="*/ 2195378 h 6858000"/>
              <a:gd name="connsiteX124" fmla="*/ 488555 w 1605470"/>
              <a:gd name="connsiteY124" fmla="*/ 2155135 h 6858000"/>
              <a:gd name="connsiteX125" fmla="*/ 486013 w 1605470"/>
              <a:gd name="connsiteY125" fmla="*/ 2118008 h 6858000"/>
              <a:gd name="connsiteX126" fmla="*/ 487006 w 1605470"/>
              <a:gd name="connsiteY126" fmla="*/ 2050531 h 6858000"/>
              <a:gd name="connsiteX127" fmla="*/ 478812 w 1605470"/>
              <a:gd name="connsiteY127" fmla="*/ 1963269 h 6858000"/>
              <a:gd name="connsiteX128" fmla="*/ 459990 w 1605470"/>
              <a:gd name="connsiteY128" fmla="*/ 1906352 h 6858000"/>
              <a:gd name="connsiteX129" fmla="*/ 436547 w 1605470"/>
              <a:gd name="connsiteY129" fmla="*/ 1861531 h 6858000"/>
              <a:gd name="connsiteX130" fmla="*/ 390346 w 1605470"/>
              <a:gd name="connsiteY130" fmla="*/ 1732919 h 6858000"/>
              <a:gd name="connsiteX131" fmla="*/ 362657 w 1605470"/>
              <a:gd name="connsiteY131" fmla="*/ 1663540 h 6858000"/>
              <a:gd name="connsiteX132" fmla="*/ 361783 w 1605470"/>
              <a:gd name="connsiteY132" fmla="*/ 1615777 h 6858000"/>
              <a:gd name="connsiteX133" fmla="*/ 342578 w 1605470"/>
              <a:gd name="connsiteY133" fmla="*/ 1563678 h 6858000"/>
              <a:gd name="connsiteX134" fmla="*/ 355658 w 1605470"/>
              <a:gd name="connsiteY134" fmla="*/ 1519474 h 6858000"/>
              <a:gd name="connsiteX135" fmla="*/ 348400 w 1605470"/>
              <a:gd name="connsiteY135" fmla="*/ 1477995 h 6858000"/>
              <a:gd name="connsiteX136" fmla="*/ 334485 w 1605470"/>
              <a:gd name="connsiteY136" fmla="*/ 1373769 h 6858000"/>
              <a:gd name="connsiteX137" fmla="*/ 342792 w 1605470"/>
              <a:gd name="connsiteY137" fmla="*/ 1307086 h 6858000"/>
              <a:gd name="connsiteX138" fmla="*/ 343980 w 1605470"/>
              <a:gd name="connsiteY138" fmla="*/ 1189033 h 6858000"/>
              <a:gd name="connsiteX139" fmla="*/ 348665 w 1605470"/>
              <a:gd name="connsiteY139" fmla="*/ 1168288 h 6858000"/>
              <a:gd name="connsiteX140" fmla="*/ 340947 w 1605470"/>
              <a:gd name="connsiteY140" fmla="*/ 1142577 h 6858000"/>
              <a:gd name="connsiteX141" fmla="*/ 330253 w 1605470"/>
              <a:gd name="connsiteY141" fmla="*/ 1088484 h 6858000"/>
              <a:gd name="connsiteX142" fmla="*/ 318989 w 1605470"/>
              <a:gd name="connsiteY142" fmla="*/ 1016103 h 6858000"/>
              <a:gd name="connsiteX143" fmla="*/ 320445 w 1605470"/>
              <a:gd name="connsiteY143" fmla="*/ 932283 h 6858000"/>
              <a:gd name="connsiteX144" fmla="*/ 322681 w 1605470"/>
              <a:gd name="connsiteY144" fmla="*/ 915925 h 6858000"/>
              <a:gd name="connsiteX145" fmla="*/ 315310 w 1605470"/>
              <a:gd name="connsiteY145" fmla="*/ 896999 h 6858000"/>
              <a:gd name="connsiteX146" fmla="*/ 284718 w 1605470"/>
              <a:gd name="connsiteY146" fmla="*/ 821517 h 6858000"/>
              <a:gd name="connsiteX147" fmla="*/ 263668 w 1605470"/>
              <a:gd name="connsiteY147" fmla="*/ 751353 h 6858000"/>
              <a:gd name="connsiteX148" fmla="*/ 263226 w 1605470"/>
              <a:gd name="connsiteY148" fmla="*/ 721230 h 6858000"/>
              <a:gd name="connsiteX149" fmla="*/ 248897 w 1605470"/>
              <a:gd name="connsiteY149" fmla="*/ 681659 h 6858000"/>
              <a:gd name="connsiteX150" fmla="*/ 234316 w 1605470"/>
              <a:gd name="connsiteY150" fmla="*/ 635218 h 6858000"/>
              <a:gd name="connsiteX151" fmla="*/ 239327 w 1605470"/>
              <a:gd name="connsiteY151" fmla="*/ 613763 h 6858000"/>
              <a:gd name="connsiteX152" fmla="*/ 225269 w 1605470"/>
              <a:gd name="connsiteY152" fmla="*/ 598582 h 6858000"/>
              <a:gd name="connsiteX153" fmla="*/ 224950 w 1605470"/>
              <a:gd name="connsiteY153" fmla="*/ 576846 h 6858000"/>
              <a:gd name="connsiteX154" fmla="*/ 204576 w 1605470"/>
              <a:gd name="connsiteY154" fmla="*/ 530055 h 6858000"/>
              <a:gd name="connsiteX155" fmla="*/ 219064 w 1605470"/>
              <a:gd name="connsiteY155" fmla="*/ 469651 h 6858000"/>
              <a:gd name="connsiteX156" fmla="*/ 195012 w 1605470"/>
              <a:gd name="connsiteY156" fmla="*/ 448559 h 6858000"/>
              <a:gd name="connsiteX157" fmla="*/ 201434 w 1605470"/>
              <a:gd name="connsiteY157" fmla="*/ 441529 h 6858000"/>
              <a:gd name="connsiteX158" fmla="*/ 200655 w 1605470"/>
              <a:gd name="connsiteY158" fmla="*/ 428927 h 6858000"/>
              <a:gd name="connsiteX159" fmla="*/ 190059 w 1605470"/>
              <a:gd name="connsiteY159" fmla="*/ 430161 h 6858000"/>
              <a:gd name="connsiteX160" fmla="*/ 167079 w 1605470"/>
              <a:gd name="connsiteY160" fmla="*/ 367211 h 6858000"/>
              <a:gd name="connsiteX161" fmla="*/ 124571 w 1605470"/>
              <a:gd name="connsiteY161" fmla="*/ 302178 h 6858000"/>
              <a:gd name="connsiteX162" fmla="*/ 103243 w 1605470"/>
              <a:gd name="connsiteY162" fmla="*/ 211375 h 6858000"/>
              <a:gd name="connsiteX163" fmla="*/ 94571 w 1605470"/>
              <a:gd name="connsiteY163" fmla="*/ 184179 h 6858000"/>
              <a:gd name="connsiteX164" fmla="*/ 13437 w 1605470"/>
              <a:gd name="connsiteY164" fmla="*/ 19287 h 6858000"/>
              <a:gd name="connsiteX165" fmla="*/ 0 w 1605470"/>
              <a:gd name="connsiteY16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49397 w 1605470"/>
              <a:gd name="connsiteY98" fmla="*/ 3307769 h 6858000"/>
              <a:gd name="connsiteX99" fmla="*/ 766960 w 1605470"/>
              <a:gd name="connsiteY99" fmla="*/ 3250522 h 6858000"/>
              <a:gd name="connsiteX100" fmla="*/ 767385 w 1605470"/>
              <a:gd name="connsiteY100" fmla="*/ 3229163 h 6858000"/>
              <a:gd name="connsiteX101" fmla="*/ 769208 w 1605470"/>
              <a:gd name="connsiteY101" fmla="*/ 3217217 h 6858000"/>
              <a:gd name="connsiteX102" fmla="*/ 770350 w 1605470"/>
              <a:gd name="connsiteY102" fmla="*/ 3216125 h 6858000"/>
              <a:gd name="connsiteX103" fmla="*/ 756043 w 1605470"/>
              <a:gd name="connsiteY103" fmla="*/ 3183755 h 6858000"/>
              <a:gd name="connsiteX104" fmla="*/ 756544 w 1605470"/>
              <a:gd name="connsiteY104" fmla="*/ 3178642 h 6858000"/>
              <a:gd name="connsiteX105" fmla="*/ 744144 w 1605470"/>
              <a:gd name="connsiteY105" fmla="*/ 3158586 h 6858000"/>
              <a:gd name="connsiteX106" fmla="*/ 739378 w 1605470"/>
              <a:gd name="connsiteY106" fmla="*/ 3147669 h 6858000"/>
              <a:gd name="connsiteX107" fmla="*/ 734648 w 1605470"/>
              <a:gd name="connsiteY107" fmla="*/ 3145733 h 6858000"/>
              <a:gd name="connsiteX108" fmla="*/ 729329 w 1605470"/>
              <a:gd name="connsiteY108" fmla="*/ 3129034 h 6858000"/>
              <a:gd name="connsiteX109" fmla="*/ 729994 w 1605470"/>
              <a:gd name="connsiteY109" fmla="*/ 3126682 h 6858000"/>
              <a:gd name="connsiteX110" fmla="*/ 720862 w 1605470"/>
              <a:gd name="connsiteY110" fmla="*/ 3114519 h 6858000"/>
              <a:gd name="connsiteX111" fmla="*/ 707471 w 1605470"/>
              <a:gd name="connsiteY111" fmla="*/ 3106272 h 6858000"/>
              <a:gd name="connsiteX112" fmla="*/ 680201 w 1605470"/>
              <a:gd name="connsiteY112" fmla="*/ 2958185 h 6858000"/>
              <a:gd name="connsiteX113" fmla="*/ 622815 w 1605470"/>
              <a:gd name="connsiteY113" fmla="*/ 2762989 h 6858000"/>
              <a:gd name="connsiteX114" fmla="*/ 571733 w 1605470"/>
              <a:gd name="connsiteY114" fmla="*/ 2554718 h 6858000"/>
              <a:gd name="connsiteX115" fmla="*/ 551827 w 1605470"/>
              <a:gd name="connsiteY115" fmla="*/ 2485734 h 6858000"/>
              <a:gd name="connsiteX116" fmla="*/ 542550 w 1605470"/>
              <a:gd name="connsiteY116" fmla="*/ 2447068 h 6858000"/>
              <a:gd name="connsiteX117" fmla="*/ 529511 w 1605470"/>
              <a:gd name="connsiteY117" fmla="*/ 2425819 h 6858000"/>
              <a:gd name="connsiteX118" fmla="*/ 528878 w 1605470"/>
              <a:gd name="connsiteY118" fmla="*/ 2408971 h 6858000"/>
              <a:gd name="connsiteX119" fmla="*/ 535510 w 1605470"/>
              <a:gd name="connsiteY119" fmla="*/ 2402874 h 6858000"/>
              <a:gd name="connsiteX120" fmla="*/ 538122 w 1605470"/>
              <a:gd name="connsiteY120" fmla="*/ 2381443 h 6858000"/>
              <a:gd name="connsiteX121" fmla="*/ 514451 w 1605470"/>
              <a:gd name="connsiteY121" fmla="*/ 2261920 h 6858000"/>
              <a:gd name="connsiteX122" fmla="*/ 504338 w 1605470"/>
              <a:gd name="connsiteY122" fmla="*/ 2195378 h 6858000"/>
              <a:gd name="connsiteX123" fmla="*/ 488555 w 1605470"/>
              <a:gd name="connsiteY123" fmla="*/ 2155135 h 6858000"/>
              <a:gd name="connsiteX124" fmla="*/ 486013 w 1605470"/>
              <a:gd name="connsiteY124" fmla="*/ 2118008 h 6858000"/>
              <a:gd name="connsiteX125" fmla="*/ 487006 w 1605470"/>
              <a:gd name="connsiteY125" fmla="*/ 2050531 h 6858000"/>
              <a:gd name="connsiteX126" fmla="*/ 478812 w 1605470"/>
              <a:gd name="connsiteY126" fmla="*/ 1963269 h 6858000"/>
              <a:gd name="connsiteX127" fmla="*/ 459990 w 1605470"/>
              <a:gd name="connsiteY127" fmla="*/ 1906352 h 6858000"/>
              <a:gd name="connsiteX128" fmla="*/ 436547 w 1605470"/>
              <a:gd name="connsiteY128" fmla="*/ 1861531 h 6858000"/>
              <a:gd name="connsiteX129" fmla="*/ 390346 w 1605470"/>
              <a:gd name="connsiteY129" fmla="*/ 1732919 h 6858000"/>
              <a:gd name="connsiteX130" fmla="*/ 362657 w 1605470"/>
              <a:gd name="connsiteY130" fmla="*/ 1663540 h 6858000"/>
              <a:gd name="connsiteX131" fmla="*/ 361783 w 1605470"/>
              <a:gd name="connsiteY131" fmla="*/ 1615777 h 6858000"/>
              <a:gd name="connsiteX132" fmla="*/ 342578 w 1605470"/>
              <a:gd name="connsiteY132" fmla="*/ 1563678 h 6858000"/>
              <a:gd name="connsiteX133" fmla="*/ 355658 w 1605470"/>
              <a:gd name="connsiteY133" fmla="*/ 1519474 h 6858000"/>
              <a:gd name="connsiteX134" fmla="*/ 348400 w 1605470"/>
              <a:gd name="connsiteY134" fmla="*/ 1477995 h 6858000"/>
              <a:gd name="connsiteX135" fmla="*/ 334485 w 1605470"/>
              <a:gd name="connsiteY135" fmla="*/ 1373769 h 6858000"/>
              <a:gd name="connsiteX136" fmla="*/ 342792 w 1605470"/>
              <a:gd name="connsiteY136" fmla="*/ 1307086 h 6858000"/>
              <a:gd name="connsiteX137" fmla="*/ 343980 w 1605470"/>
              <a:gd name="connsiteY137" fmla="*/ 1189033 h 6858000"/>
              <a:gd name="connsiteX138" fmla="*/ 348665 w 1605470"/>
              <a:gd name="connsiteY138" fmla="*/ 1168288 h 6858000"/>
              <a:gd name="connsiteX139" fmla="*/ 340947 w 1605470"/>
              <a:gd name="connsiteY139" fmla="*/ 1142577 h 6858000"/>
              <a:gd name="connsiteX140" fmla="*/ 330253 w 1605470"/>
              <a:gd name="connsiteY140" fmla="*/ 1088484 h 6858000"/>
              <a:gd name="connsiteX141" fmla="*/ 318989 w 1605470"/>
              <a:gd name="connsiteY141" fmla="*/ 1016103 h 6858000"/>
              <a:gd name="connsiteX142" fmla="*/ 320445 w 1605470"/>
              <a:gd name="connsiteY142" fmla="*/ 932283 h 6858000"/>
              <a:gd name="connsiteX143" fmla="*/ 322681 w 1605470"/>
              <a:gd name="connsiteY143" fmla="*/ 915925 h 6858000"/>
              <a:gd name="connsiteX144" fmla="*/ 315310 w 1605470"/>
              <a:gd name="connsiteY144" fmla="*/ 896999 h 6858000"/>
              <a:gd name="connsiteX145" fmla="*/ 284718 w 1605470"/>
              <a:gd name="connsiteY145" fmla="*/ 821517 h 6858000"/>
              <a:gd name="connsiteX146" fmla="*/ 263668 w 1605470"/>
              <a:gd name="connsiteY146" fmla="*/ 751353 h 6858000"/>
              <a:gd name="connsiteX147" fmla="*/ 263226 w 1605470"/>
              <a:gd name="connsiteY147" fmla="*/ 721230 h 6858000"/>
              <a:gd name="connsiteX148" fmla="*/ 248897 w 1605470"/>
              <a:gd name="connsiteY148" fmla="*/ 681659 h 6858000"/>
              <a:gd name="connsiteX149" fmla="*/ 234316 w 1605470"/>
              <a:gd name="connsiteY149" fmla="*/ 635218 h 6858000"/>
              <a:gd name="connsiteX150" fmla="*/ 239327 w 1605470"/>
              <a:gd name="connsiteY150" fmla="*/ 613763 h 6858000"/>
              <a:gd name="connsiteX151" fmla="*/ 225269 w 1605470"/>
              <a:gd name="connsiteY151" fmla="*/ 598582 h 6858000"/>
              <a:gd name="connsiteX152" fmla="*/ 224950 w 1605470"/>
              <a:gd name="connsiteY152" fmla="*/ 576846 h 6858000"/>
              <a:gd name="connsiteX153" fmla="*/ 204576 w 1605470"/>
              <a:gd name="connsiteY153" fmla="*/ 530055 h 6858000"/>
              <a:gd name="connsiteX154" fmla="*/ 219064 w 1605470"/>
              <a:gd name="connsiteY154" fmla="*/ 469651 h 6858000"/>
              <a:gd name="connsiteX155" fmla="*/ 195012 w 1605470"/>
              <a:gd name="connsiteY155" fmla="*/ 448559 h 6858000"/>
              <a:gd name="connsiteX156" fmla="*/ 201434 w 1605470"/>
              <a:gd name="connsiteY156" fmla="*/ 441529 h 6858000"/>
              <a:gd name="connsiteX157" fmla="*/ 200655 w 1605470"/>
              <a:gd name="connsiteY157" fmla="*/ 428927 h 6858000"/>
              <a:gd name="connsiteX158" fmla="*/ 190059 w 1605470"/>
              <a:gd name="connsiteY158" fmla="*/ 430161 h 6858000"/>
              <a:gd name="connsiteX159" fmla="*/ 167079 w 1605470"/>
              <a:gd name="connsiteY159" fmla="*/ 367211 h 6858000"/>
              <a:gd name="connsiteX160" fmla="*/ 124571 w 1605470"/>
              <a:gd name="connsiteY160" fmla="*/ 302178 h 6858000"/>
              <a:gd name="connsiteX161" fmla="*/ 103243 w 1605470"/>
              <a:gd name="connsiteY161" fmla="*/ 211375 h 6858000"/>
              <a:gd name="connsiteX162" fmla="*/ 94571 w 1605470"/>
              <a:gd name="connsiteY162" fmla="*/ 184179 h 6858000"/>
              <a:gd name="connsiteX163" fmla="*/ 13437 w 1605470"/>
              <a:gd name="connsiteY163" fmla="*/ 19287 h 6858000"/>
              <a:gd name="connsiteX164" fmla="*/ 0 w 1605470"/>
              <a:gd name="connsiteY16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49397 w 1605470"/>
              <a:gd name="connsiteY97" fmla="*/ 3307769 h 6858000"/>
              <a:gd name="connsiteX98" fmla="*/ 766960 w 1605470"/>
              <a:gd name="connsiteY98" fmla="*/ 3250522 h 6858000"/>
              <a:gd name="connsiteX99" fmla="*/ 767385 w 1605470"/>
              <a:gd name="connsiteY99" fmla="*/ 3229163 h 6858000"/>
              <a:gd name="connsiteX100" fmla="*/ 769208 w 1605470"/>
              <a:gd name="connsiteY100" fmla="*/ 3217217 h 6858000"/>
              <a:gd name="connsiteX101" fmla="*/ 770350 w 1605470"/>
              <a:gd name="connsiteY101" fmla="*/ 3216125 h 6858000"/>
              <a:gd name="connsiteX102" fmla="*/ 756043 w 1605470"/>
              <a:gd name="connsiteY102" fmla="*/ 3183755 h 6858000"/>
              <a:gd name="connsiteX103" fmla="*/ 756544 w 1605470"/>
              <a:gd name="connsiteY103" fmla="*/ 3178642 h 6858000"/>
              <a:gd name="connsiteX104" fmla="*/ 744144 w 1605470"/>
              <a:gd name="connsiteY104" fmla="*/ 3158586 h 6858000"/>
              <a:gd name="connsiteX105" fmla="*/ 739378 w 1605470"/>
              <a:gd name="connsiteY105" fmla="*/ 3147669 h 6858000"/>
              <a:gd name="connsiteX106" fmla="*/ 734648 w 1605470"/>
              <a:gd name="connsiteY106" fmla="*/ 3145733 h 6858000"/>
              <a:gd name="connsiteX107" fmla="*/ 729329 w 1605470"/>
              <a:gd name="connsiteY107" fmla="*/ 3129034 h 6858000"/>
              <a:gd name="connsiteX108" fmla="*/ 729994 w 1605470"/>
              <a:gd name="connsiteY108" fmla="*/ 3126682 h 6858000"/>
              <a:gd name="connsiteX109" fmla="*/ 720862 w 1605470"/>
              <a:gd name="connsiteY109" fmla="*/ 3114519 h 6858000"/>
              <a:gd name="connsiteX110" fmla="*/ 707471 w 1605470"/>
              <a:gd name="connsiteY110" fmla="*/ 3106272 h 6858000"/>
              <a:gd name="connsiteX111" fmla="*/ 680201 w 1605470"/>
              <a:gd name="connsiteY111" fmla="*/ 2958185 h 6858000"/>
              <a:gd name="connsiteX112" fmla="*/ 622815 w 1605470"/>
              <a:gd name="connsiteY112" fmla="*/ 2762989 h 6858000"/>
              <a:gd name="connsiteX113" fmla="*/ 571733 w 1605470"/>
              <a:gd name="connsiteY113" fmla="*/ 2554718 h 6858000"/>
              <a:gd name="connsiteX114" fmla="*/ 551827 w 1605470"/>
              <a:gd name="connsiteY114" fmla="*/ 2485734 h 6858000"/>
              <a:gd name="connsiteX115" fmla="*/ 542550 w 1605470"/>
              <a:gd name="connsiteY115" fmla="*/ 2447068 h 6858000"/>
              <a:gd name="connsiteX116" fmla="*/ 529511 w 1605470"/>
              <a:gd name="connsiteY116" fmla="*/ 2425819 h 6858000"/>
              <a:gd name="connsiteX117" fmla="*/ 528878 w 1605470"/>
              <a:gd name="connsiteY117" fmla="*/ 2408971 h 6858000"/>
              <a:gd name="connsiteX118" fmla="*/ 535510 w 1605470"/>
              <a:gd name="connsiteY118" fmla="*/ 2402874 h 6858000"/>
              <a:gd name="connsiteX119" fmla="*/ 538122 w 1605470"/>
              <a:gd name="connsiteY119" fmla="*/ 2381443 h 6858000"/>
              <a:gd name="connsiteX120" fmla="*/ 514451 w 1605470"/>
              <a:gd name="connsiteY120" fmla="*/ 2261920 h 6858000"/>
              <a:gd name="connsiteX121" fmla="*/ 504338 w 1605470"/>
              <a:gd name="connsiteY121" fmla="*/ 2195378 h 6858000"/>
              <a:gd name="connsiteX122" fmla="*/ 488555 w 1605470"/>
              <a:gd name="connsiteY122" fmla="*/ 2155135 h 6858000"/>
              <a:gd name="connsiteX123" fmla="*/ 486013 w 1605470"/>
              <a:gd name="connsiteY123" fmla="*/ 2118008 h 6858000"/>
              <a:gd name="connsiteX124" fmla="*/ 487006 w 1605470"/>
              <a:gd name="connsiteY124" fmla="*/ 2050531 h 6858000"/>
              <a:gd name="connsiteX125" fmla="*/ 478812 w 1605470"/>
              <a:gd name="connsiteY125" fmla="*/ 1963269 h 6858000"/>
              <a:gd name="connsiteX126" fmla="*/ 459990 w 1605470"/>
              <a:gd name="connsiteY126" fmla="*/ 1906352 h 6858000"/>
              <a:gd name="connsiteX127" fmla="*/ 436547 w 1605470"/>
              <a:gd name="connsiteY127" fmla="*/ 1861531 h 6858000"/>
              <a:gd name="connsiteX128" fmla="*/ 390346 w 1605470"/>
              <a:gd name="connsiteY128" fmla="*/ 1732919 h 6858000"/>
              <a:gd name="connsiteX129" fmla="*/ 362657 w 1605470"/>
              <a:gd name="connsiteY129" fmla="*/ 1663540 h 6858000"/>
              <a:gd name="connsiteX130" fmla="*/ 361783 w 1605470"/>
              <a:gd name="connsiteY130" fmla="*/ 1615777 h 6858000"/>
              <a:gd name="connsiteX131" fmla="*/ 342578 w 1605470"/>
              <a:gd name="connsiteY131" fmla="*/ 1563678 h 6858000"/>
              <a:gd name="connsiteX132" fmla="*/ 355658 w 1605470"/>
              <a:gd name="connsiteY132" fmla="*/ 1519474 h 6858000"/>
              <a:gd name="connsiteX133" fmla="*/ 348400 w 1605470"/>
              <a:gd name="connsiteY133" fmla="*/ 1477995 h 6858000"/>
              <a:gd name="connsiteX134" fmla="*/ 334485 w 1605470"/>
              <a:gd name="connsiteY134" fmla="*/ 1373769 h 6858000"/>
              <a:gd name="connsiteX135" fmla="*/ 342792 w 1605470"/>
              <a:gd name="connsiteY135" fmla="*/ 1307086 h 6858000"/>
              <a:gd name="connsiteX136" fmla="*/ 343980 w 1605470"/>
              <a:gd name="connsiteY136" fmla="*/ 1189033 h 6858000"/>
              <a:gd name="connsiteX137" fmla="*/ 348665 w 1605470"/>
              <a:gd name="connsiteY137" fmla="*/ 1168288 h 6858000"/>
              <a:gd name="connsiteX138" fmla="*/ 340947 w 1605470"/>
              <a:gd name="connsiteY138" fmla="*/ 1142577 h 6858000"/>
              <a:gd name="connsiteX139" fmla="*/ 330253 w 1605470"/>
              <a:gd name="connsiteY139" fmla="*/ 1088484 h 6858000"/>
              <a:gd name="connsiteX140" fmla="*/ 318989 w 1605470"/>
              <a:gd name="connsiteY140" fmla="*/ 1016103 h 6858000"/>
              <a:gd name="connsiteX141" fmla="*/ 320445 w 1605470"/>
              <a:gd name="connsiteY141" fmla="*/ 932283 h 6858000"/>
              <a:gd name="connsiteX142" fmla="*/ 322681 w 1605470"/>
              <a:gd name="connsiteY142" fmla="*/ 915925 h 6858000"/>
              <a:gd name="connsiteX143" fmla="*/ 315310 w 1605470"/>
              <a:gd name="connsiteY143" fmla="*/ 896999 h 6858000"/>
              <a:gd name="connsiteX144" fmla="*/ 284718 w 1605470"/>
              <a:gd name="connsiteY144" fmla="*/ 821517 h 6858000"/>
              <a:gd name="connsiteX145" fmla="*/ 263668 w 1605470"/>
              <a:gd name="connsiteY145" fmla="*/ 751353 h 6858000"/>
              <a:gd name="connsiteX146" fmla="*/ 263226 w 1605470"/>
              <a:gd name="connsiteY146" fmla="*/ 721230 h 6858000"/>
              <a:gd name="connsiteX147" fmla="*/ 248897 w 1605470"/>
              <a:gd name="connsiteY147" fmla="*/ 681659 h 6858000"/>
              <a:gd name="connsiteX148" fmla="*/ 234316 w 1605470"/>
              <a:gd name="connsiteY148" fmla="*/ 635218 h 6858000"/>
              <a:gd name="connsiteX149" fmla="*/ 239327 w 1605470"/>
              <a:gd name="connsiteY149" fmla="*/ 613763 h 6858000"/>
              <a:gd name="connsiteX150" fmla="*/ 225269 w 1605470"/>
              <a:gd name="connsiteY150" fmla="*/ 598582 h 6858000"/>
              <a:gd name="connsiteX151" fmla="*/ 224950 w 1605470"/>
              <a:gd name="connsiteY151" fmla="*/ 576846 h 6858000"/>
              <a:gd name="connsiteX152" fmla="*/ 204576 w 1605470"/>
              <a:gd name="connsiteY152" fmla="*/ 530055 h 6858000"/>
              <a:gd name="connsiteX153" fmla="*/ 219064 w 1605470"/>
              <a:gd name="connsiteY153" fmla="*/ 469651 h 6858000"/>
              <a:gd name="connsiteX154" fmla="*/ 195012 w 1605470"/>
              <a:gd name="connsiteY154" fmla="*/ 448559 h 6858000"/>
              <a:gd name="connsiteX155" fmla="*/ 201434 w 1605470"/>
              <a:gd name="connsiteY155" fmla="*/ 441529 h 6858000"/>
              <a:gd name="connsiteX156" fmla="*/ 200655 w 1605470"/>
              <a:gd name="connsiteY156" fmla="*/ 428927 h 6858000"/>
              <a:gd name="connsiteX157" fmla="*/ 190059 w 1605470"/>
              <a:gd name="connsiteY157" fmla="*/ 430161 h 6858000"/>
              <a:gd name="connsiteX158" fmla="*/ 167079 w 1605470"/>
              <a:gd name="connsiteY158" fmla="*/ 367211 h 6858000"/>
              <a:gd name="connsiteX159" fmla="*/ 124571 w 1605470"/>
              <a:gd name="connsiteY159" fmla="*/ 302178 h 6858000"/>
              <a:gd name="connsiteX160" fmla="*/ 103243 w 1605470"/>
              <a:gd name="connsiteY160" fmla="*/ 211375 h 6858000"/>
              <a:gd name="connsiteX161" fmla="*/ 94571 w 1605470"/>
              <a:gd name="connsiteY161" fmla="*/ 184179 h 6858000"/>
              <a:gd name="connsiteX162" fmla="*/ 13437 w 1605470"/>
              <a:gd name="connsiteY162" fmla="*/ 19287 h 6858000"/>
              <a:gd name="connsiteX163" fmla="*/ 0 w 1605470"/>
              <a:gd name="connsiteY16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70350 w 1605470"/>
              <a:gd name="connsiteY100" fmla="*/ 3216125 h 6858000"/>
              <a:gd name="connsiteX101" fmla="*/ 756043 w 1605470"/>
              <a:gd name="connsiteY101" fmla="*/ 3183755 h 6858000"/>
              <a:gd name="connsiteX102" fmla="*/ 756544 w 1605470"/>
              <a:gd name="connsiteY102" fmla="*/ 3178642 h 6858000"/>
              <a:gd name="connsiteX103" fmla="*/ 744144 w 1605470"/>
              <a:gd name="connsiteY103" fmla="*/ 3158586 h 6858000"/>
              <a:gd name="connsiteX104" fmla="*/ 739378 w 1605470"/>
              <a:gd name="connsiteY104" fmla="*/ 3147669 h 6858000"/>
              <a:gd name="connsiteX105" fmla="*/ 734648 w 1605470"/>
              <a:gd name="connsiteY105" fmla="*/ 3145733 h 6858000"/>
              <a:gd name="connsiteX106" fmla="*/ 729329 w 1605470"/>
              <a:gd name="connsiteY106" fmla="*/ 3129034 h 6858000"/>
              <a:gd name="connsiteX107" fmla="*/ 729994 w 1605470"/>
              <a:gd name="connsiteY107" fmla="*/ 3126682 h 6858000"/>
              <a:gd name="connsiteX108" fmla="*/ 720862 w 1605470"/>
              <a:gd name="connsiteY108" fmla="*/ 3114519 h 6858000"/>
              <a:gd name="connsiteX109" fmla="*/ 707471 w 1605470"/>
              <a:gd name="connsiteY109" fmla="*/ 3106272 h 6858000"/>
              <a:gd name="connsiteX110" fmla="*/ 680201 w 1605470"/>
              <a:gd name="connsiteY110" fmla="*/ 2958185 h 6858000"/>
              <a:gd name="connsiteX111" fmla="*/ 622815 w 1605470"/>
              <a:gd name="connsiteY111" fmla="*/ 2762989 h 6858000"/>
              <a:gd name="connsiteX112" fmla="*/ 571733 w 1605470"/>
              <a:gd name="connsiteY112" fmla="*/ 2554718 h 6858000"/>
              <a:gd name="connsiteX113" fmla="*/ 551827 w 1605470"/>
              <a:gd name="connsiteY113" fmla="*/ 2485734 h 6858000"/>
              <a:gd name="connsiteX114" fmla="*/ 542550 w 1605470"/>
              <a:gd name="connsiteY114" fmla="*/ 2447068 h 6858000"/>
              <a:gd name="connsiteX115" fmla="*/ 529511 w 1605470"/>
              <a:gd name="connsiteY115" fmla="*/ 2425819 h 6858000"/>
              <a:gd name="connsiteX116" fmla="*/ 528878 w 1605470"/>
              <a:gd name="connsiteY116" fmla="*/ 2408971 h 6858000"/>
              <a:gd name="connsiteX117" fmla="*/ 535510 w 1605470"/>
              <a:gd name="connsiteY117" fmla="*/ 2402874 h 6858000"/>
              <a:gd name="connsiteX118" fmla="*/ 538122 w 1605470"/>
              <a:gd name="connsiteY118" fmla="*/ 2381443 h 6858000"/>
              <a:gd name="connsiteX119" fmla="*/ 514451 w 1605470"/>
              <a:gd name="connsiteY119" fmla="*/ 2261920 h 6858000"/>
              <a:gd name="connsiteX120" fmla="*/ 504338 w 1605470"/>
              <a:gd name="connsiteY120" fmla="*/ 2195378 h 6858000"/>
              <a:gd name="connsiteX121" fmla="*/ 488555 w 1605470"/>
              <a:gd name="connsiteY121" fmla="*/ 2155135 h 6858000"/>
              <a:gd name="connsiteX122" fmla="*/ 486013 w 1605470"/>
              <a:gd name="connsiteY122" fmla="*/ 2118008 h 6858000"/>
              <a:gd name="connsiteX123" fmla="*/ 487006 w 1605470"/>
              <a:gd name="connsiteY123" fmla="*/ 2050531 h 6858000"/>
              <a:gd name="connsiteX124" fmla="*/ 478812 w 1605470"/>
              <a:gd name="connsiteY124" fmla="*/ 1963269 h 6858000"/>
              <a:gd name="connsiteX125" fmla="*/ 459990 w 1605470"/>
              <a:gd name="connsiteY125" fmla="*/ 1906352 h 6858000"/>
              <a:gd name="connsiteX126" fmla="*/ 436547 w 1605470"/>
              <a:gd name="connsiteY126" fmla="*/ 1861531 h 6858000"/>
              <a:gd name="connsiteX127" fmla="*/ 390346 w 1605470"/>
              <a:gd name="connsiteY127" fmla="*/ 1732919 h 6858000"/>
              <a:gd name="connsiteX128" fmla="*/ 362657 w 1605470"/>
              <a:gd name="connsiteY128" fmla="*/ 1663540 h 6858000"/>
              <a:gd name="connsiteX129" fmla="*/ 361783 w 1605470"/>
              <a:gd name="connsiteY129" fmla="*/ 1615777 h 6858000"/>
              <a:gd name="connsiteX130" fmla="*/ 342578 w 1605470"/>
              <a:gd name="connsiteY130" fmla="*/ 1563678 h 6858000"/>
              <a:gd name="connsiteX131" fmla="*/ 355658 w 1605470"/>
              <a:gd name="connsiteY131" fmla="*/ 1519474 h 6858000"/>
              <a:gd name="connsiteX132" fmla="*/ 348400 w 1605470"/>
              <a:gd name="connsiteY132" fmla="*/ 1477995 h 6858000"/>
              <a:gd name="connsiteX133" fmla="*/ 334485 w 1605470"/>
              <a:gd name="connsiteY133" fmla="*/ 1373769 h 6858000"/>
              <a:gd name="connsiteX134" fmla="*/ 342792 w 1605470"/>
              <a:gd name="connsiteY134" fmla="*/ 1307086 h 6858000"/>
              <a:gd name="connsiteX135" fmla="*/ 343980 w 1605470"/>
              <a:gd name="connsiteY135" fmla="*/ 1189033 h 6858000"/>
              <a:gd name="connsiteX136" fmla="*/ 348665 w 1605470"/>
              <a:gd name="connsiteY136" fmla="*/ 1168288 h 6858000"/>
              <a:gd name="connsiteX137" fmla="*/ 340947 w 1605470"/>
              <a:gd name="connsiteY137" fmla="*/ 1142577 h 6858000"/>
              <a:gd name="connsiteX138" fmla="*/ 330253 w 1605470"/>
              <a:gd name="connsiteY138" fmla="*/ 1088484 h 6858000"/>
              <a:gd name="connsiteX139" fmla="*/ 318989 w 1605470"/>
              <a:gd name="connsiteY139" fmla="*/ 1016103 h 6858000"/>
              <a:gd name="connsiteX140" fmla="*/ 320445 w 1605470"/>
              <a:gd name="connsiteY140" fmla="*/ 932283 h 6858000"/>
              <a:gd name="connsiteX141" fmla="*/ 322681 w 1605470"/>
              <a:gd name="connsiteY141" fmla="*/ 915925 h 6858000"/>
              <a:gd name="connsiteX142" fmla="*/ 315310 w 1605470"/>
              <a:gd name="connsiteY142" fmla="*/ 896999 h 6858000"/>
              <a:gd name="connsiteX143" fmla="*/ 284718 w 1605470"/>
              <a:gd name="connsiteY143" fmla="*/ 821517 h 6858000"/>
              <a:gd name="connsiteX144" fmla="*/ 263668 w 1605470"/>
              <a:gd name="connsiteY144" fmla="*/ 751353 h 6858000"/>
              <a:gd name="connsiteX145" fmla="*/ 263226 w 1605470"/>
              <a:gd name="connsiteY145" fmla="*/ 721230 h 6858000"/>
              <a:gd name="connsiteX146" fmla="*/ 248897 w 1605470"/>
              <a:gd name="connsiteY146" fmla="*/ 681659 h 6858000"/>
              <a:gd name="connsiteX147" fmla="*/ 234316 w 1605470"/>
              <a:gd name="connsiteY147" fmla="*/ 635218 h 6858000"/>
              <a:gd name="connsiteX148" fmla="*/ 239327 w 1605470"/>
              <a:gd name="connsiteY148" fmla="*/ 613763 h 6858000"/>
              <a:gd name="connsiteX149" fmla="*/ 225269 w 1605470"/>
              <a:gd name="connsiteY149" fmla="*/ 598582 h 6858000"/>
              <a:gd name="connsiteX150" fmla="*/ 224950 w 1605470"/>
              <a:gd name="connsiteY150" fmla="*/ 576846 h 6858000"/>
              <a:gd name="connsiteX151" fmla="*/ 204576 w 1605470"/>
              <a:gd name="connsiteY151" fmla="*/ 530055 h 6858000"/>
              <a:gd name="connsiteX152" fmla="*/ 219064 w 1605470"/>
              <a:gd name="connsiteY152" fmla="*/ 469651 h 6858000"/>
              <a:gd name="connsiteX153" fmla="*/ 195012 w 1605470"/>
              <a:gd name="connsiteY153" fmla="*/ 448559 h 6858000"/>
              <a:gd name="connsiteX154" fmla="*/ 201434 w 1605470"/>
              <a:gd name="connsiteY154" fmla="*/ 441529 h 6858000"/>
              <a:gd name="connsiteX155" fmla="*/ 200655 w 1605470"/>
              <a:gd name="connsiteY155" fmla="*/ 428927 h 6858000"/>
              <a:gd name="connsiteX156" fmla="*/ 190059 w 1605470"/>
              <a:gd name="connsiteY156" fmla="*/ 430161 h 6858000"/>
              <a:gd name="connsiteX157" fmla="*/ 167079 w 1605470"/>
              <a:gd name="connsiteY157" fmla="*/ 367211 h 6858000"/>
              <a:gd name="connsiteX158" fmla="*/ 124571 w 1605470"/>
              <a:gd name="connsiteY158" fmla="*/ 302178 h 6858000"/>
              <a:gd name="connsiteX159" fmla="*/ 103243 w 1605470"/>
              <a:gd name="connsiteY159" fmla="*/ 211375 h 6858000"/>
              <a:gd name="connsiteX160" fmla="*/ 94571 w 1605470"/>
              <a:gd name="connsiteY160" fmla="*/ 184179 h 6858000"/>
              <a:gd name="connsiteX161" fmla="*/ 13437 w 1605470"/>
              <a:gd name="connsiteY161" fmla="*/ 19287 h 6858000"/>
              <a:gd name="connsiteX162" fmla="*/ 0 w 1605470"/>
              <a:gd name="connsiteY16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70350 w 1605470"/>
              <a:gd name="connsiteY100" fmla="*/ 3216125 h 6858000"/>
              <a:gd name="connsiteX101" fmla="*/ 756043 w 1605470"/>
              <a:gd name="connsiteY101" fmla="*/ 3183755 h 6858000"/>
              <a:gd name="connsiteX102" fmla="*/ 756544 w 1605470"/>
              <a:gd name="connsiteY102" fmla="*/ 3178642 h 6858000"/>
              <a:gd name="connsiteX103" fmla="*/ 744144 w 1605470"/>
              <a:gd name="connsiteY103" fmla="*/ 3158586 h 6858000"/>
              <a:gd name="connsiteX104" fmla="*/ 739378 w 1605470"/>
              <a:gd name="connsiteY104" fmla="*/ 3147669 h 6858000"/>
              <a:gd name="connsiteX105" fmla="*/ 734648 w 1605470"/>
              <a:gd name="connsiteY105" fmla="*/ 3145733 h 6858000"/>
              <a:gd name="connsiteX106" fmla="*/ 729329 w 1605470"/>
              <a:gd name="connsiteY106" fmla="*/ 3129034 h 6858000"/>
              <a:gd name="connsiteX107" fmla="*/ 729994 w 1605470"/>
              <a:gd name="connsiteY107" fmla="*/ 3126682 h 6858000"/>
              <a:gd name="connsiteX108" fmla="*/ 720862 w 1605470"/>
              <a:gd name="connsiteY108" fmla="*/ 3114519 h 6858000"/>
              <a:gd name="connsiteX109" fmla="*/ 707471 w 1605470"/>
              <a:gd name="connsiteY109" fmla="*/ 3106272 h 6858000"/>
              <a:gd name="connsiteX110" fmla="*/ 680201 w 1605470"/>
              <a:gd name="connsiteY110" fmla="*/ 2958185 h 6858000"/>
              <a:gd name="connsiteX111" fmla="*/ 622815 w 1605470"/>
              <a:gd name="connsiteY111" fmla="*/ 2762989 h 6858000"/>
              <a:gd name="connsiteX112" fmla="*/ 571733 w 1605470"/>
              <a:gd name="connsiteY112" fmla="*/ 2554718 h 6858000"/>
              <a:gd name="connsiteX113" fmla="*/ 551827 w 1605470"/>
              <a:gd name="connsiteY113" fmla="*/ 2485734 h 6858000"/>
              <a:gd name="connsiteX114" fmla="*/ 542550 w 1605470"/>
              <a:gd name="connsiteY114" fmla="*/ 2447068 h 6858000"/>
              <a:gd name="connsiteX115" fmla="*/ 529511 w 1605470"/>
              <a:gd name="connsiteY115" fmla="*/ 2425819 h 6858000"/>
              <a:gd name="connsiteX116" fmla="*/ 535510 w 1605470"/>
              <a:gd name="connsiteY116" fmla="*/ 2402874 h 6858000"/>
              <a:gd name="connsiteX117" fmla="*/ 538122 w 1605470"/>
              <a:gd name="connsiteY117" fmla="*/ 2381443 h 6858000"/>
              <a:gd name="connsiteX118" fmla="*/ 514451 w 1605470"/>
              <a:gd name="connsiteY118" fmla="*/ 2261920 h 6858000"/>
              <a:gd name="connsiteX119" fmla="*/ 504338 w 1605470"/>
              <a:gd name="connsiteY119" fmla="*/ 2195378 h 6858000"/>
              <a:gd name="connsiteX120" fmla="*/ 488555 w 1605470"/>
              <a:gd name="connsiteY120" fmla="*/ 2155135 h 6858000"/>
              <a:gd name="connsiteX121" fmla="*/ 486013 w 1605470"/>
              <a:gd name="connsiteY121" fmla="*/ 2118008 h 6858000"/>
              <a:gd name="connsiteX122" fmla="*/ 487006 w 1605470"/>
              <a:gd name="connsiteY122" fmla="*/ 2050531 h 6858000"/>
              <a:gd name="connsiteX123" fmla="*/ 478812 w 1605470"/>
              <a:gd name="connsiteY123" fmla="*/ 1963269 h 6858000"/>
              <a:gd name="connsiteX124" fmla="*/ 459990 w 1605470"/>
              <a:gd name="connsiteY124" fmla="*/ 1906352 h 6858000"/>
              <a:gd name="connsiteX125" fmla="*/ 436547 w 1605470"/>
              <a:gd name="connsiteY125" fmla="*/ 1861531 h 6858000"/>
              <a:gd name="connsiteX126" fmla="*/ 390346 w 1605470"/>
              <a:gd name="connsiteY126" fmla="*/ 1732919 h 6858000"/>
              <a:gd name="connsiteX127" fmla="*/ 362657 w 1605470"/>
              <a:gd name="connsiteY127" fmla="*/ 1663540 h 6858000"/>
              <a:gd name="connsiteX128" fmla="*/ 361783 w 1605470"/>
              <a:gd name="connsiteY128" fmla="*/ 1615777 h 6858000"/>
              <a:gd name="connsiteX129" fmla="*/ 342578 w 1605470"/>
              <a:gd name="connsiteY129" fmla="*/ 1563678 h 6858000"/>
              <a:gd name="connsiteX130" fmla="*/ 355658 w 1605470"/>
              <a:gd name="connsiteY130" fmla="*/ 1519474 h 6858000"/>
              <a:gd name="connsiteX131" fmla="*/ 348400 w 1605470"/>
              <a:gd name="connsiteY131" fmla="*/ 1477995 h 6858000"/>
              <a:gd name="connsiteX132" fmla="*/ 334485 w 1605470"/>
              <a:gd name="connsiteY132" fmla="*/ 1373769 h 6858000"/>
              <a:gd name="connsiteX133" fmla="*/ 342792 w 1605470"/>
              <a:gd name="connsiteY133" fmla="*/ 1307086 h 6858000"/>
              <a:gd name="connsiteX134" fmla="*/ 343980 w 1605470"/>
              <a:gd name="connsiteY134" fmla="*/ 1189033 h 6858000"/>
              <a:gd name="connsiteX135" fmla="*/ 348665 w 1605470"/>
              <a:gd name="connsiteY135" fmla="*/ 1168288 h 6858000"/>
              <a:gd name="connsiteX136" fmla="*/ 340947 w 1605470"/>
              <a:gd name="connsiteY136" fmla="*/ 1142577 h 6858000"/>
              <a:gd name="connsiteX137" fmla="*/ 330253 w 1605470"/>
              <a:gd name="connsiteY137" fmla="*/ 1088484 h 6858000"/>
              <a:gd name="connsiteX138" fmla="*/ 318989 w 1605470"/>
              <a:gd name="connsiteY138" fmla="*/ 1016103 h 6858000"/>
              <a:gd name="connsiteX139" fmla="*/ 320445 w 1605470"/>
              <a:gd name="connsiteY139" fmla="*/ 932283 h 6858000"/>
              <a:gd name="connsiteX140" fmla="*/ 322681 w 1605470"/>
              <a:gd name="connsiteY140" fmla="*/ 915925 h 6858000"/>
              <a:gd name="connsiteX141" fmla="*/ 315310 w 1605470"/>
              <a:gd name="connsiteY141" fmla="*/ 896999 h 6858000"/>
              <a:gd name="connsiteX142" fmla="*/ 284718 w 1605470"/>
              <a:gd name="connsiteY142" fmla="*/ 821517 h 6858000"/>
              <a:gd name="connsiteX143" fmla="*/ 263668 w 1605470"/>
              <a:gd name="connsiteY143" fmla="*/ 751353 h 6858000"/>
              <a:gd name="connsiteX144" fmla="*/ 263226 w 1605470"/>
              <a:gd name="connsiteY144" fmla="*/ 721230 h 6858000"/>
              <a:gd name="connsiteX145" fmla="*/ 248897 w 1605470"/>
              <a:gd name="connsiteY145" fmla="*/ 681659 h 6858000"/>
              <a:gd name="connsiteX146" fmla="*/ 234316 w 1605470"/>
              <a:gd name="connsiteY146" fmla="*/ 635218 h 6858000"/>
              <a:gd name="connsiteX147" fmla="*/ 239327 w 1605470"/>
              <a:gd name="connsiteY147" fmla="*/ 613763 h 6858000"/>
              <a:gd name="connsiteX148" fmla="*/ 225269 w 1605470"/>
              <a:gd name="connsiteY148" fmla="*/ 598582 h 6858000"/>
              <a:gd name="connsiteX149" fmla="*/ 224950 w 1605470"/>
              <a:gd name="connsiteY149" fmla="*/ 576846 h 6858000"/>
              <a:gd name="connsiteX150" fmla="*/ 204576 w 1605470"/>
              <a:gd name="connsiteY150" fmla="*/ 530055 h 6858000"/>
              <a:gd name="connsiteX151" fmla="*/ 219064 w 1605470"/>
              <a:gd name="connsiteY151" fmla="*/ 469651 h 6858000"/>
              <a:gd name="connsiteX152" fmla="*/ 195012 w 1605470"/>
              <a:gd name="connsiteY152" fmla="*/ 448559 h 6858000"/>
              <a:gd name="connsiteX153" fmla="*/ 201434 w 1605470"/>
              <a:gd name="connsiteY153" fmla="*/ 441529 h 6858000"/>
              <a:gd name="connsiteX154" fmla="*/ 200655 w 1605470"/>
              <a:gd name="connsiteY154" fmla="*/ 428927 h 6858000"/>
              <a:gd name="connsiteX155" fmla="*/ 190059 w 1605470"/>
              <a:gd name="connsiteY155" fmla="*/ 430161 h 6858000"/>
              <a:gd name="connsiteX156" fmla="*/ 167079 w 1605470"/>
              <a:gd name="connsiteY156" fmla="*/ 367211 h 6858000"/>
              <a:gd name="connsiteX157" fmla="*/ 124571 w 1605470"/>
              <a:gd name="connsiteY157" fmla="*/ 302178 h 6858000"/>
              <a:gd name="connsiteX158" fmla="*/ 103243 w 1605470"/>
              <a:gd name="connsiteY158" fmla="*/ 211375 h 6858000"/>
              <a:gd name="connsiteX159" fmla="*/ 94571 w 1605470"/>
              <a:gd name="connsiteY159" fmla="*/ 184179 h 6858000"/>
              <a:gd name="connsiteX160" fmla="*/ 13437 w 1605470"/>
              <a:gd name="connsiteY160" fmla="*/ 19287 h 6858000"/>
              <a:gd name="connsiteX161" fmla="*/ 0 w 1605470"/>
              <a:gd name="connsiteY16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39378 w 1605470"/>
              <a:gd name="connsiteY103" fmla="*/ 3147669 h 6858000"/>
              <a:gd name="connsiteX104" fmla="*/ 734648 w 1605470"/>
              <a:gd name="connsiteY104" fmla="*/ 3145733 h 6858000"/>
              <a:gd name="connsiteX105" fmla="*/ 729329 w 1605470"/>
              <a:gd name="connsiteY105" fmla="*/ 3129034 h 6858000"/>
              <a:gd name="connsiteX106" fmla="*/ 729994 w 1605470"/>
              <a:gd name="connsiteY106" fmla="*/ 3126682 h 6858000"/>
              <a:gd name="connsiteX107" fmla="*/ 720862 w 1605470"/>
              <a:gd name="connsiteY107" fmla="*/ 3114519 h 6858000"/>
              <a:gd name="connsiteX108" fmla="*/ 707471 w 1605470"/>
              <a:gd name="connsiteY108" fmla="*/ 3106272 h 6858000"/>
              <a:gd name="connsiteX109" fmla="*/ 680201 w 1605470"/>
              <a:gd name="connsiteY109" fmla="*/ 2958185 h 6858000"/>
              <a:gd name="connsiteX110" fmla="*/ 622815 w 1605470"/>
              <a:gd name="connsiteY110" fmla="*/ 2762989 h 6858000"/>
              <a:gd name="connsiteX111" fmla="*/ 571733 w 1605470"/>
              <a:gd name="connsiteY111" fmla="*/ 2554718 h 6858000"/>
              <a:gd name="connsiteX112" fmla="*/ 551827 w 1605470"/>
              <a:gd name="connsiteY112" fmla="*/ 2485734 h 6858000"/>
              <a:gd name="connsiteX113" fmla="*/ 542550 w 1605470"/>
              <a:gd name="connsiteY113" fmla="*/ 2447068 h 6858000"/>
              <a:gd name="connsiteX114" fmla="*/ 529511 w 1605470"/>
              <a:gd name="connsiteY114" fmla="*/ 2425819 h 6858000"/>
              <a:gd name="connsiteX115" fmla="*/ 535510 w 1605470"/>
              <a:gd name="connsiteY115" fmla="*/ 2402874 h 6858000"/>
              <a:gd name="connsiteX116" fmla="*/ 538122 w 1605470"/>
              <a:gd name="connsiteY116" fmla="*/ 2381443 h 6858000"/>
              <a:gd name="connsiteX117" fmla="*/ 514451 w 1605470"/>
              <a:gd name="connsiteY117" fmla="*/ 2261920 h 6858000"/>
              <a:gd name="connsiteX118" fmla="*/ 504338 w 1605470"/>
              <a:gd name="connsiteY118" fmla="*/ 2195378 h 6858000"/>
              <a:gd name="connsiteX119" fmla="*/ 488555 w 1605470"/>
              <a:gd name="connsiteY119" fmla="*/ 2155135 h 6858000"/>
              <a:gd name="connsiteX120" fmla="*/ 486013 w 1605470"/>
              <a:gd name="connsiteY120" fmla="*/ 2118008 h 6858000"/>
              <a:gd name="connsiteX121" fmla="*/ 487006 w 1605470"/>
              <a:gd name="connsiteY121" fmla="*/ 2050531 h 6858000"/>
              <a:gd name="connsiteX122" fmla="*/ 478812 w 1605470"/>
              <a:gd name="connsiteY122" fmla="*/ 1963269 h 6858000"/>
              <a:gd name="connsiteX123" fmla="*/ 459990 w 1605470"/>
              <a:gd name="connsiteY123" fmla="*/ 1906352 h 6858000"/>
              <a:gd name="connsiteX124" fmla="*/ 436547 w 1605470"/>
              <a:gd name="connsiteY124" fmla="*/ 1861531 h 6858000"/>
              <a:gd name="connsiteX125" fmla="*/ 390346 w 1605470"/>
              <a:gd name="connsiteY125" fmla="*/ 1732919 h 6858000"/>
              <a:gd name="connsiteX126" fmla="*/ 362657 w 1605470"/>
              <a:gd name="connsiteY126" fmla="*/ 1663540 h 6858000"/>
              <a:gd name="connsiteX127" fmla="*/ 361783 w 1605470"/>
              <a:gd name="connsiteY127" fmla="*/ 1615777 h 6858000"/>
              <a:gd name="connsiteX128" fmla="*/ 342578 w 1605470"/>
              <a:gd name="connsiteY128" fmla="*/ 1563678 h 6858000"/>
              <a:gd name="connsiteX129" fmla="*/ 355658 w 1605470"/>
              <a:gd name="connsiteY129" fmla="*/ 1519474 h 6858000"/>
              <a:gd name="connsiteX130" fmla="*/ 348400 w 1605470"/>
              <a:gd name="connsiteY130" fmla="*/ 1477995 h 6858000"/>
              <a:gd name="connsiteX131" fmla="*/ 334485 w 1605470"/>
              <a:gd name="connsiteY131" fmla="*/ 1373769 h 6858000"/>
              <a:gd name="connsiteX132" fmla="*/ 342792 w 1605470"/>
              <a:gd name="connsiteY132" fmla="*/ 1307086 h 6858000"/>
              <a:gd name="connsiteX133" fmla="*/ 343980 w 1605470"/>
              <a:gd name="connsiteY133" fmla="*/ 1189033 h 6858000"/>
              <a:gd name="connsiteX134" fmla="*/ 348665 w 1605470"/>
              <a:gd name="connsiteY134" fmla="*/ 1168288 h 6858000"/>
              <a:gd name="connsiteX135" fmla="*/ 340947 w 1605470"/>
              <a:gd name="connsiteY135" fmla="*/ 1142577 h 6858000"/>
              <a:gd name="connsiteX136" fmla="*/ 330253 w 1605470"/>
              <a:gd name="connsiteY136" fmla="*/ 1088484 h 6858000"/>
              <a:gd name="connsiteX137" fmla="*/ 318989 w 1605470"/>
              <a:gd name="connsiteY137" fmla="*/ 1016103 h 6858000"/>
              <a:gd name="connsiteX138" fmla="*/ 320445 w 1605470"/>
              <a:gd name="connsiteY138" fmla="*/ 932283 h 6858000"/>
              <a:gd name="connsiteX139" fmla="*/ 322681 w 1605470"/>
              <a:gd name="connsiteY139" fmla="*/ 915925 h 6858000"/>
              <a:gd name="connsiteX140" fmla="*/ 315310 w 1605470"/>
              <a:gd name="connsiteY140" fmla="*/ 896999 h 6858000"/>
              <a:gd name="connsiteX141" fmla="*/ 284718 w 1605470"/>
              <a:gd name="connsiteY141" fmla="*/ 821517 h 6858000"/>
              <a:gd name="connsiteX142" fmla="*/ 263668 w 1605470"/>
              <a:gd name="connsiteY142" fmla="*/ 751353 h 6858000"/>
              <a:gd name="connsiteX143" fmla="*/ 263226 w 1605470"/>
              <a:gd name="connsiteY143" fmla="*/ 721230 h 6858000"/>
              <a:gd name="connsiteX144" fmla="*/ 248897 w 1605470"/>
              <a:gd name="connsiteY144" fmla="*/ 681659 h 6858000"/>
              <a:gd name="connsiteX145" fmla="*/ 234316 w 1605470"/>
              <a:gd name="connsiteY145" fmla="*/ 635218 h 6858000"/>
              <a:gd name="connsiteX146" fmla="*/ 239327 w 1605470"/>
              <a:gd name="connsiteY146" fmla="*/ 613763 h 6858000"/>
              <a:gd name="connsiteX147" fmla="*/ 225269 w 1605470"/>
              <a:gd name="connsiteY147" fmla="*/ 598582 h 6858000"/>
              <a:gd name="connsiteX148" fmla="*/ 224950 w 1605470"/>
              <a:gd name="connsiteY148" fmla="*/ 576846 h 6858000"/>
              <a:gd name="connsiteX149" fmla="*/ 204576 w 1605470"/>
              <a:gd name="connsiteY149" fmla="*/ 530055 h 6858000"/>
              <a:gd name="connsiteX150" fmla="*/ 219064 w 1605470"/>
              <a:gd name="connsiteY150" fmla="*/ 469651 h 6858000"/>
              <a:gd name="connsiteX151" fmla="*/ 195012 w 1605470"/>
              <a:gd name="connsiteY151" fmla="*/ 448559 h 6858000"/>
              <a:gd name="connsiteX152" fmla="*/ 201434 w 1605470"/>
              <a:gd name="connsiteY152" fmla="*/ 441529 h 6858000"/>
              <a:gd name="connsiteX153" fmla="*/ 200655 w 1605470"/>
              <a:gd name="connsiteY153" fmla="*/ 428927 h 6858000"/>
              <a:gd name="connsiteX154" fmla="*/ 190059 w 1605470"/>
              <a:gd name="connsiteY154" fmla="*/ 430161 h 6858000"/>
              <a:gd name="connsiteX155" fmla="*/ 167079 w 1605470"/>
              <a:gd name="connsiteY155" fmla="*/ 367211 h 6858000"/>
              <a:gd name="connsiteX156" fmla="*/ 124571 w 1605470"/>
              <a:gd name="connsiteY156" fmla="*/ 302178 h 6858000"/>
              <a:gd name="connsiteX157" fmla="*/ 103243 w 1605470"/>
              <a:gd name="connsiteY157" fmla="*/ 211375 h 6858000"/>
              <a:gd name="connsiteX158" fmla="*/ 94571 w 1605470"/>
              <a:gd name="connsiteY158" fmla="*/ 184179 h 6858000"/>
              <a:gd name="connsiteX159" fmla="*/ 13437 w 1605470"/>
              <a:gd name="connsiteY159" fmla="*/ 19287 h 6858000"/>
              <a:gd name="connsiteX160" fmla="*/ 0 w 1605470"/>
              <a:gd name="connsiteY16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39378 w 1605470"/>
              <a:gd name="connsiteY103" fmla="*/ 3147669 h 6858000"/>
              <a:gd name="connsiteX104" fmla="*/ 729329 w 1605470"/>
              <a:gd name="connsiteY104" fmla="*/ 3129034 h 6858000"/>
              <a:gd name="connsiteX105" fmla="*/ 729994 w 1605470"/>
              <a:gd name="connsiteY105" fmla="*/ 3126682 h 6858000"/>
              <a:gd name="connsiteX106" fmla="*/ 720862 w 1605470"/>
              <a:gd name="connsiteY106" fmla="*/ 3114519 h 6858000"/>
              <a:gd name="connsiteX107" fmla="*/ 707471 w 1605470"/>
              <a:gd name="connsiteY107" fmla="*/ 3106272 h 6858000"/>
              <a:gd name="connsiteX108" fmla="*/ 680201 w 1605470"/>
              <a:gd name="connsiteY108" fmla="*/ 2958185 h 6858000"/>
              <a:gd name="connsiteX109" fmla="*/ 622815 w 1605470"/>
              <a:gd name="connsiteY109" fmla="*/ 2762989 h 6858000"/>
              <a:gd name="connsiteX110" fmla="*/ 571733 w 1605470"/>
              <a:gd name="connsiteY110" fmla="*/ 2554718 h 6858000"/>
              <a:gd name="connsiteX111" fmla="*/ 551827 w 1605470"/>
              <a:gd name="connsiteY111" fmla="*/ 2485734 h 6858000"/>
              <a:gd name="connsiteX112" fmla="*/ 542550 w 1605470"/>
              <a:gd name="connsiteY112" fmla="*/ 2447068 h 6858000"/>
              <a:gd name="connsiteX113" fmla="*/ 529511 w 1605470"/>
              <a:gd name="connsiteY113" fmla="*/ 2425819 h 6858000"/>
              <a:gd name="connsiteX114" fmla="*/ 535510 w 1605470"/>
              <a:gd name="connsiteY114" fmla="*/ 2402874 h 6858000"/>
              <a:gd name="connsiteX115" fmla="*/ 538122 w 1605470"/>
              <a:gd name="connsiteY115" fmla="*/ 2381443 h 6858000"/>
              <a:gd name="connsiteX116" fmla="*/ 514451 w 1605470"/>
              <a:gd name="connsiteY116" fmla="*/ 2261920 h 6858000"/>
              <a:gd name="connsiteX117" fmla="*/ 504338 w 1605470"/>
              <a:gd name="connsiteY117" fmla="*/ 2195378 h 6858000"/>
              <a:gd name="connsiteX118" fmla="*/ 488555 w 1605470"/>
              <a:gd name="connsiteY118" fmla="*/ 2155135 h 6858000"/>
              <a:gd name="connsiteX119" fmla="*/ 486013 w 1605470"/>
              <a:gd name="connsiteY119" fmla="*/ 2118008 h 6858000"/>
              <a:gd name="connsiteX120" fmla="*/ 487006 w 1605470"/>
              <a:gd name="connsiteY120" fmla="*/ 2050531 h 6858000"/>
              <a:gd name="connsiteX121" fmla="*/ 478812 w 1605470"/>
              <a:gd name="connsiteY121" fmla="*/ 1963269 h 6858000"/>
              <a:gd name="connsiteX122" fmla="*/ 459990 w 1605470"/>
              <a:gd name="connsiteY122" fmla="*/ 1906352 h 6858000"/>
              <a:gd name="connsiteX123" fmla="*/ 436547 w 1605470"/>
              <a:gd name="connsiteY123" fmla="*/ 1861531 h 6858000"/>
              <a:gd name="connsiteX124" fmla="*/ 390346 w 1605470"/>
              <a:gd name="connsiteY124" fmla="*/ 1732919 h 6858000"/>
              <a:gd name="connsiteX125" fmla="*/ 362657 w 1605470"/>
              <a:gd name="connsiteY125" fmla="*/ 1663540 h 6858000"/>
              <a:gd name="connsiteX126" fmla="*/ 361783 w 1605470"/>
              <a:gd name="connsiteY126" fmla="*/ 1615777 h 6858000"/>
              <a:gd name="connsiteX127" fmla="*/ 342578 w 1605470"/>
              <a:gd name="connsiteY127" fmla="*/ 1563678 h 6858000"/>
              <a:gd name="connsiteX128" fmla="*/ 355658 w 1605470"/>
              <a:gd name="connsiteY128" fmla="*/ 1519474 h 6858000"/>
              <a:gd name="connsiteX129" fmla="*/ 348400 w 1605470"/>
              <a:gd name="connsiteY129" fmla="*/ 1477995 h 6858000"/>
              <a:gd name="connsiteX130" fmla="*/ 334485 w 1605470"/>
              <a:gd name="connsiteY130" fmla="*/ 1373769 h 6858000"/>
              <a:gd name="connsiteX131" fmla="*/ 342792 w 1605470"/>
              <a:gd name="connsiteY131" fmla="*/ 1307086 h 6858000"/>
              <a:gd name="connsiteX132" fmla="*/ 343980 w 1605470"/>
              <a:gd name="connsiteY132" fmla="*/ 1189033 h 6858000"/>
              <a:gd name="connsiteX133" fmla="*/ 348665 w 1605470"/>
              <a:gd name="connsiteY133" fmla="*/ 1168288 h 6858000"/>
              <a:gd name="connsiteX134" fmla="*/ 340947 w 1605470"/>
              <a:gd name="connsiteY134" fmla="*/ 1142577 h 6858000"/>
              <a:gd name="connsiteX135" fmla="*/ 330253 w 1605470"/>
              <a:gd name="connsiteY135" fmla="*/ 1088484 h 6858000"/>
              <a:gd name="connsiteX136" fmla="*/ 318989 w 1605470"/>
              <a:gd name="connsiteY136" fmla="*/ 1016103 h 6858000"/>
              <a:gd name="connsiteX137" fmla="*/ 320445 w 1605470"/>
              <a:gd name="connsiteY137" fmla="*/ 932283 h 6858000"/>
              <a:gd name="connsiteX138" fmla="*/ 322681 w 1605470"/>
              <a:gd name="connsiteY138" fmla="*/ 915925 h 6858000"/>
              <a:gd name="connsiteX139" fmla="*/ 315310 w 1605470"/>
              <a:gd name="connsiteY139" fmla="*/ 896999 h 6858000"/>
              <a:gd name="connsiteX140" fmla="*/ 284718 w 1605470"/>
              <a:gd name="connsiteY140" fmla="*/ 821517 h 6858000"/>
              <a:gd name="connsiteX141" fmla="*/ 263668 w 1605470"/>
              <a:gd name="connsiteY141" fmla="*/ 751353 h 6858000"/>
              <a:gd name="connsiteX142" fmla="*/ 263226 w 1605470"/>
              <a:gd name="connsiteY142" fmla="*/ 721230 h 6858000"/>
              <a:gd name="connsiteX143" fmla="*/ 248897 w 1605470"/>
              <a:gd name="connsiteY143" fmla="*/ 681659 h 6858000"/>
              <a:gd name="connsiteX144" fmla="*/ 234316 w 1605470"/>
              <a:gd name="connsiteY144" fmla="*/ 635218 h 6858000"/>
              <a:gd name="connsiteX145" fmla="*/ 239327 w 1605470"/>
              <a:gd name="connsiteY145" fmla="*/ 613763 h 6858000"/>
              <a:gd name="connsiteX146" fmla="*/ 225269 w 1605470"/>
              <a:gd name="connsiteY146" fmla="*/ 598582 h 6858000"/>
              <a:gd name="connsiteX147" fmla="*/ 224950 w 1605470"/>
              <a:gd name="connsiteY147" fmla="*/ 576846 h 6858000"/>
              <a:gd name="connsiteX148" fmla="*/ 204576 w 1605470"/>
              <a:gd name="connsiteY148" fmla="*/ 530055 h 6858000"/>
              <a:gd name="connsiteX149" fmla="*/ 219064 w 1605470"/>
              <a:gd name="connsiteY149" fmla="*/ 469651 h 6858000"/>
              <a:gd name="connsiteX150" fmla="*/ 195012 w 1605470"/>
              <a:gd name="connsiteY150" fmla="*/ 448559 h 6858000"/>
              <a:gd name="connsiteX151" fmla="*/ 201434 w 1605470"/>
              <a:gd name="connsiteY151" fmla="*/ 441529 h 6858000"/>
              <a:gd name="connsiteX152" fmla="*/ 200655 w 1605470"/>
              <a:gd name="connsiteY152" fmla="*/ 428927 h 6858000"/>
              <a:gd name="connsiteX153" fmla="*/ 190059 w 1605470"/>
              <a:gd name="connsiteY153" fmla="*/ 430161 h 6858000"/>
              <a:gd name="connsiteX154" fmla="*/ 167079 w 1605470"/>
              <a:gd name="connsiteY154" fmla="*/ 367211 h 6858000"/>
              <a:gd name="connsiteX155" fmla="*/ 124571 w 1605470"/>
              <a:gd name="connsiteY155" fmla="*/ 302178 h 6858000"/>
              <a:gd name="connsiteX156" fmla="*/ 103243 w 1605470"/>
              <a:gd name="connsiteY156" fmla="*/ 211375 h 6858000"/>
              <a:gd name="connsiteX157" fmla="*/ 94571 w 1605470"/>
              <a:gd name="connsiteY157" fmla="*/ 184179 h 6858000"/>
              <a:gd name="connsiteX158" fmla="*/ 13437 w 1605470"/>
              <a:gd name="connsiteY158" fmla="*/ 19287 h 6858000"/>
              <a:gd name="connsiteX159" fmla="*/ 0 w 1605470"/>
              <a:gd name="connsiteY15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29329 w 1605470"/>
              <a:gd name="connsiteY103" fmla="*/ 3129034 h 6858000"/>
              <a:gd name="connsiteX104" fmla="*/ 729994 w 1605470"/>
              <a:gd name="connsiteY104" fmla="*/ 3126682 h 6858000"/>
              <a:gd name="connsiteX105" fmla="*/ 720862 w 1605470"/>
              <a:gd name="connsiteY105" fmla="*/ 3114519 h 6858000"/>
              <a:gd name="connsiteX106" fmla="*/ 707471 w 1605470"/>
              <a:gd name="connsiteY106" fmla="*/ 3106272 h 6858000"/>
              <a:gd name="connsiteX107" fmla="*/ 680201 w 1605470"/>
              <a:gd name="connsiteY107" fmla="*/ 2958185 h 6858000"/>
              <a:gd name="connsiteX108" fmla="*/ 622815 w 1605470"/>
              <a:gd name="connsiteY108" fmla="*/ 2762989 h 6858000"/>
              <a:gd name="connsiteX109" fmla="*/ 571733 w 1605470"/>
              <a:gd name="connsiteY109" fmla="*/ 2554718 h 6858000"/>
              <a:gd name="connsiteX110" fmla="*/ 551827 w 1605470"/>
              <a:gd name="connsiteY110" fmla="*/ 2485734 h 6858000"/>
              <a:gd name="connsiteX111" fmla="*/ 542550 w 1605470"/>
              <a:gd name="connsiteY111" fmla="*/ 2447068 h 6858000"/>
              <a:gd name="connsiteX112" fmla="*/ 529511 w 1605470"/>
              <a:gd name="connsiteY112" fmla="*/ 2425819 h 6858000"/>
              <a:gd name="connsiteX113" fmla="*/ 535510 w 1605470"/>
              <a:gd name="connsiteY113" fmla="*/ 2402874 h 6858000"/>
              <a:gd name="connsiteX114" fmla="*/ 538122 w 1605470"/>
              <a:gd name="connsiteY114" fmla="*/ 2381443 h 6858000"/>
              <a:gd name="connsiteX115" fmla="*/ 514451 w 1605470"/>
              <a:gd name="connsiteY115" fmla="*/ 2261920 h 6858000"/>
              <a:gd name="connsiteX116" fmla="*/ 504338 w 1605470"/>
              <a:gd name="connsiteY116" fmla="*/ 2195378 h 6858000"/>
              <a:gd name="connsiteX117" fmla="*/ 488555 w 1605470"/>
              <a:gd name="connsiteY117" fmla="*/ 2155135 h 6858000"/>
              <a:gd name="connsiteX118" fmla="*/ 486013 w 1605470"/>
              <a:gd name="connsiteY118" fmla="*/ 2118008 h 6858000"/>
              <a:gd name="connsiteX119" fmla="*/ 487006 w 1605470"/>
              <a:gd name="connsiteY119" fmla="*/ 2050531 h 6858000"/>
              <a:gd name="connsiteX120" fmla="*/ 478812 w 1605470"/>
              <a:gd name="connsiteY120" fmla="*/ 1963269 h 6858000"/>
              <a:gd name="connsiteX121" fmla="*/ 459990 w 1605470"/>
              <a:gd name="connsiteY121" fmla="*/ 1906352 h 6858000"/>
              <a:gd name="connsiteX122" fmla="*/ 436547 w 1605470"/>
              <a:gd name="connsiteY122" fmla="*/ 1861531 h 6858000"/>
              <a:gd name="connsiteX123" fmla="*/ 390346 w 1605470"/>
              <a:gd name="connsiteY123" fmla="*/ 1732919 h 6858000"/>
              <a:gd name="connsiteX124" fmla="*/ 362657 w 1605470"/>
              <a:gd name="connsiteY124" fmla="*/ 1663540 h 6858000"/>
              <a:gd name="connsiteX125" fmla="*/ 361783 w 1605470"/>
              <a:gd name="connsiteY125" fmla="*/ 1615777 h 6858000"/>
              <a:gd name="connsiteX126" fmla="*/ 342578 w 1605470"/>
              <a:gd name="connsiteY126" fmla="*/ 1563678 h 6858000"/>
              <a:gd name="connsiteX127" fmla="*/ 355658 w 1605470"/>
              <a:gd name="connsiteY127" fmla="*/ 1519474 h 6858000"/>
              <a:gd name="connsiteX128" fmla="*/ 348400 w 1605470"/>
              <a:gd name="connsiteY128" fmla="*/ 1477995 h 6858000"/>
              <a:gd name="connsiteX129" fmla="*/ 334485 w 1605470"/>
              <a:gd name="connsiteY129" fmla="*/ 1373769 h 6858000"/>
              <a:gd name="connsiteX130" fmla="*/ 342792 w 1605470"/>
              <a:gd name="connsiteY130" fmla="*/ 1307086 h 6858000"/>
              <a:gd name="connsiteX131" fmla="*/ 343980 w 1605470"/>
              <a:gd name="connsiteY131" fmla="*/ 1189033 h 6858000"/>
              <a:gd name="connsiteX132" fmla="*/ 348665 w 1605470"/>
              <a:gd name="connsiteY132" fmla="*/ 1168288 h 6858000"/>
              <a:gd name="connsiteX133" fmla="*/ 340947 w 1605470"/>
              <a:gd name="connsiteY133" fmla="*/ 1142577 h 6858000"/>
              <a:gd name="connsiteX134" fmla="*/ 330253 w 1605470"/>
              <a:gd name="connsiteY134" fmla="*/ 1088484 h 6858000"/>
              <a:gd name="connsiteX135" fmla="*/ 318989 w 1605470"/>
              <a:gd name="connsiteY135" fmla="*/ 1016103 h 6858000"/>
              <a:gd name="connsiteX136" fmla="*/ 320445 w 1605470"/>
              <a:gd name="connsiteY136" fmla="*/ 932283 h 6858000"/>
              <a:gd name="connsiteX137" fmla="*/ 322681 w 1605470"/>
              <a:gd name="connsiteY137" fmla="*/ 915925 h 6858000"/>
              <a:gd name="connsiteX138" fmla="*/ 315310 w 1605470"/>
              <a:gd name="connsiteY138" fmla="*/ 896999 h 6858000"/>
              <a:gd name="connsiteX139" fmla="*/ 284718 w 1605470"/>
              <a:gd name="connsiteY139" fmla="*/ 821517 h 6858000"/>
              <a:gd name="connsiteX140" fmla="*/ 263668 w 1605470"/>
              <a:gd name="connsiteY140" fmla="*/ 751353 h 6858000"/>
              <a:gd name="connsiteX141" fmla="*/ 263226 w 1605470"/>
              <a:gd name="connsiteY141" fmla="*/ 721230 h 6858000"/>
              <a:gd name="connsiteX142" fmla="*/ 248897 w 1605470"/>
              <a:gd name="connsiteY142" fmla="*/ 681659 h 6858000"/>
              <a:gd name="connsiteX143" fmla="*/ 234316 w 1605470"/>
              <a:gd name="connsiteY143" fmla="*/ 635218 h 6858000"/>
              <a:gd name="connsiteX144" fmla="*/ 239327 w 1605470"/>
              <a:gd name="connsiteY144" fmla="*/ 613763 h 6858000"/>
              <a:gd name="connsiteX145" fmla="*/ 225269 w 1605470"/>
              <a:gd name="connsiteY145" fmla="*/ 598582 h 6858000"/>
              <a:gd name="connsiteX146" fmla="*/ 224950 w 1605470"/>
              <a:gd name="connsiteY146" fmla="*/ 576846 h 6858000"/>
              <a:gd name="connsiteX147" fmla="*/ 204576 w 1605470"/>
              <a:gd name="connsiteY147" fmla="*/ 530055 h 6858000"/>
              <a:gd name="connsiteX148" fmla="*/ 219064 w 1605470"/>
              <a:gd name="connsiteY148" fmla="*/ 469651 h 6858000"/>
              <a:gd name="connsiteX149" fmla="*/ 195012 w 1605470"/>
              <a:gd name="connsiteY149" fmla="*/ 448559 h 6858000"/>
              <a:gd name="connsiteX150" fmla="*/ 201434 w 1605470"/>
              <a:gd name="connsiteY150" fmla="*/ 441529 h 6858000"/>
              <a:gd name="connsiteX151" fmla="*/ 200655 w 1605470"/>
              <a:gd name="connsiteY151" fmla="*/ 428927 h 6858000"/>
              <a:gd name="connsiteX152" fmla="*/ 190059 w 1605470"/>
              <a:gd name="connsiteY152" fmla="*/ 430161 h 6858000"/>
              <a:gd name="connsiteX153" fmla="*/ 167079 w 1605470"/>
              <a:gd name="connsiteY153" fmla="*/ 367211 h 6858000"/>
              <a:gd name="connsiteX154" fmla="*/ 124571 w 1605470"/>
              <a:gd name="connsiteY154" fmla="*/ 302178 h 6858000"/>
              <a:gd name="connsiteX155" fmla="*/ 103243 w 1605470"/>
              <a:gd name="connsiteY155" fmla="*/ 211375 h 6858000"/>
              <a:gd name="connsiteX156" fmla="*/ 94571 w 1605470"/>
              <a:gd name="connsiteY156" fmla="*/ 184179 h 6858000"/>
              <a:gd name="connsiteX157" fmla="*/ 13437 w 1605470"/>
              <a:gd name="connsiteY157" fmla="*/ 19287 h 6858000"/>
              <a:gd name="connsiteX158" fmla="*/ 0 w 1605470"/>
              <a:gd name="connsiteY15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0830 w 1605470"/>
              <a:gd name="connsiteY75" fmla="*/ 3974753 h 6858000"/>
              <a:gd name="connsiteX76" fmla="*/ 692428 w 1605470"/>
              <a:gd name="connsiteY76" fmla="*/ 3969950 h 6858000"/>
              <a:gd name="connsiteX77" fmla="*/ 685850 w 1605470"/>
              <a:gd name="connsiteY77" fmla="*/ 3933779 h 6858000"/>
              <a:gd name="connsiteX78" fmla="*/ 687181 w 1605470"/>
              <a:gd name="connsiteY78" fmla="*/ 3933093 h 6858000"/>
              <a:gd name="connsiteX79" fmla="*/ 691535 w 1605470"/>
              <a:gd name="connsiteY79" fmla="*/ 3922082 h 6858000"/>
              <a:gd name="connsiteX80" fmla="*/ 696613 w 1605470"/>
              <a:gd name="connsiteY80" fmla="*/ 3901461 h 6858000"/>
              <a:gd name="connsiteX81" fmla="*/ 719207 w 1605470"/>
              <a:gd name="connsiteY81" fmla="*/ 3813873 h 6858000"/>
              <a:gd name="connsiteX82" fmla="*/ 718632 w 1605470"/>
              <a:gd name="connsiteY82" fmla="*/ 3806161 h 6858000"/>
              <a:gd name="connsiteX83" fmla="*/ 718939 w 1605470"/>
              <a:gd name="connsiteY83" fmla="*/ 3805957 h 6858000"/>
              <a:gd name="connsiteX84" fmla="*/ 718966 w 1605470"/>
              <a:gd name="connsiteY84" fmla="*/ 3797724 h 6858000"/>
              <a:gd name="connsiteX85" fmla="*/ 717581 w 1605470"/>
              <a:gd name="connsiteY85" fmla="*/ 3792098 h 6858000"/>
              <a:gd name="connsiteX86" fmla="*/ 716465 w 1605470"/>
              <a:gd name="connsiteY86" fmla="*/ 3777135 h 6858000"/>
              <a:gd name="connsiteX87" fmla="*/ 718198 w 1605470"/>
              <a:gd name="connsiteY87" fmla="*/ 3771656 h 6858000"/>
              <a:gd name="connsiteX88" fmla="*/ 721941 w 1605470"/>
              <a:gd name="connsiteY88" fmla="*/ 3769007 h 6858000"/>
              <a:gd name="connsiteX89" fmla="*/ 721407 w 1605470"/>
              <a:gd name="connsiteY89" fmla="*/ 3767709 h 6858000"/>
              <a:gd name="connsiteX90" fmla="*/ 730103 w 1605470"/>
              <a:gd name="connsiteY90" fmla="*/ 3738082 h 6858000"/>
              <a:gd name="connsiteX91" fmla="*/ 737449 w 1605470"/>
              <a:gd name="connsiteY91" fmla="*/ 3673397 h 6858000"/>
              <a:gd name="connsiteX92" fmla="*/ 736745 w 1605470"/>
              <a:gd name="connsiteY92" fmla="*/ 3637109 h 6858000"/>
              <a:gd name="connsiteX93" fmla="*/ 740188 w 1605470"/>
              <a:gd name="connsiteY93" fmla="*/ 3536883 h 6858000"/>
              <a:gd name="connsiteX94" fmla="*/ 747726 w 1605470"/>
              <a:gd name="connsiteY94" fmla="*/ 3435652 h 6858000"/>
              <a:gd name="connsiteX95" fmla="*/ 749397 w 1605470"/>
              <a:gd name="connsiteY95" fmla="*/ 3307769 h 6858000"/>
              <a:gd name="connsiteX96" fmla="*/ 766960 w 1605470"/>
              <a:gd name="connsiteY96" fmla="*/ 3250522 h 6858000"/>
              <a:gd name="connsiteX97" fmla="*/ 767385 w 1605470"/>
              <a:gd name="connsiteY97" fmla="*/ 3229163 h 6858000"/>
              <a:gd name="connsiteX98" fmla="*/ 769208 w 1605470"/>
              <a:gd name="connsiteY98" fmla="*/ 3217217 h 6858000"/>
              <a:gd name="connsiteX99" fmla="*/ 756043 w 1605470"/>
              <a:gd name="connsiteY99" fmla="*/ 3183755 h 6858000"/>
              <a:gd name="connsiteX100" fmla="*/ 756544 w 1605470"/>
              <a:gd name="connsiteY100" fmla="*/ 3178642 h 6858000"/>
              <a:gd name="connsiteX101" fmla="*/ 744144 w 1605470"/>
              <a:gd name="connsiteY101" fmla="*/ 3158586 h 6858000"/>
              <a:gd name="connsiteX102" fmla="*/ 729329 w 1605470"/>
              <a:gd name="connsiteY102" fmla="*/ 3129034 h 6858000"/>
              <a:gd name="connsiteX103" fmla="*/ 729994 w 1605470"/>
              <a:gd name="connsiteY103" fmla="*/ 3126682 h 6858000"/>
              <a:gd name="connsiteX104" fmla="*/ 720862 w 1605470"/>
              <a:gd name="connsiteY104" fmla="*/ 3114519 h 6858000"/>
              <a:gd name="connsiteX105" fmla="*/ 707471 w 1605470"/>
              <a:gd name="connsiteY105" fmla="*/ 3106272 h 6858000"/>
              <a:gd name="connsiteX106" fmla="*/ 680201 w 1605470"/>
              <a:gd name="connsiteY106" fmla="*/ 2958185 h 6858000"/>
              <a:gd name="connsiteX107" fmla="*/ 622815 w 1605470"/>
              <a:gd name="connsiteY107" fmla="*/ 2762989 h 6858000"/>
              <a:gd name="connsiteX108" fmla="*/ 571733 w 1605470"/>
              <a:gd name="connsiteY108" fmla="*/ 2554718 h 6858000"/>
              <a:gd name="connsiteX109" fmla="*/ 551827 w 1605470"/>
              <a:gd name="connsiteY109" fmla="*/ 2485734 h 6858000"/>
              <a:gd name="connsiteX110" fmla="*/ 542550 w 1605470"/>
              <a:gd name="connsiteY110" fmla="*/ 2447068 h 6858000"/>
              <a:gd name="connsiteX111" fmla="*/ 529511 w 1605470"/>
              <a:gd name="connsiteY111" fmla="*/ 2425819 h 6858000"/>
              <a:gd name="connsiteX112" fmla="*/ 535510 w 1605470"/>
              <a:gd name="connsiteY112" fmla="*/ 2402874 h 6858000"/>
              <a:gd name="connsiteX113" fmla="*/ 538122 w 1605470"/>
              <a:gd name="connsiteY113" fmla="*/ 2381443 h 6858000"/>
              <a:gd name="connsiteX114" fmla="*/ 514451 w 1605470"/>
              <a:gd name="connsiteY114" fmla="*/ 2261920 h 6858000"/>
              <a:gd name="connsiteX115" fmla="*/ 504338 w 1605470"/>
              <a:gd name="connsiteY115" fmla="*/ 2195378 h 6858000"/>
              <a:gd name="connsiteX116" fmla="*/ 488555 w 1605470"/>
              <a:gd name="connsiteY116" fmla="*/ 2155135 h 6858000"/>
              <a:gd name="connsiteX117" fmla="*/ 486013 w 1605470"/>
              <a:gd name="connsiteY117" fmla="*/ 2118008 h 6858000"/>
              <a:gd name="connsiteX118" fmla="*/ 487006 w 1605470"/>
              <a:gd name="connsiteY118" fmla="*/ 2050531 h 6858000"/>
              <a:gd name="connsiteX119" fmla="*/ 478812 w 1605470"/>
              <a:gd name="connsiteY119" fmla="*/ 1963269 h 6858000"/>
              <a:gd name="connsiteX120" fmla="*/ 459990 w 1605470"/>
              <a:gd name="connsiteY120" fmla="*/ 1906352 h 6858000"/>
              <a:gd name="connsiteX121" fmla="*/ 436547 w 1605470"/>
              <a:gd name="connsiteY121" fmla="*/ 1861531 h 6858000"/>
              <a:gd name="connsiteX122" fmla="*/ 390346 w 1605470"/>
              <a:gd name="connsiteY122" fmla="*/ 1732919 h 6858000"/>
              <a:gd name="connsiteX123" fmla="*/ 362657 w 1605470"/>
              <a:gd name="connsiteY123" fmla="*/ 1663540 h 6858000"/>
              <a:gd name="connsiteX124" fmla="*/ 361783 w 1605470"/>
              <a:gd name="connsiteY124" fmla="*/ 1615777 h 6858000"/>
              <a:gd name="connsiteX125" fmla="*/ 342578 w 1605470"/>
              <a:gd name="connsiteY125" fmla="*/ 1563678 h 6858000"/>
              <a:gd name="connsiteX126" fmla="*/ 355658 w 1605470"/>
              <a:gd name="connsiteY126" fmla="*/ 1519474 h 6858000"/>
              <a:gd name="connsiteX127" fmla="*/ 348400 w 1605470"/>
              <a:gd name="connsiteY127" fmla="*/ 1477995 h 6858000"/>
              <a:gd name="connsiteX128" fmla="*/ 334485 w 1605470"/>
              <a:gd name="connsiteY128" fmla="*/ 1373769 h 6858000"/>
              <a:gd name="connsiteX129" fmla="*/ 342792 w 1605470"/>
              <a:gd name="connsiteY129" fmla="*/ 1307086 h 6858000"/>
              <a:gd name="connsiteX130" fmla="*/ 343980 w 1605470"/>
              <a:gd name="connsiteY130" fmla="*/ 1189033 h 6858000"/>
              <a:gd name="connsiteX131" fmla="*/ 348665 w 1605470"/>
              <a:gd name="connsiteY131" fmla="*/ 1168288 h 6858000"/>
              <a:gd name="connsiteX132" fmla="*/ 340947 w 1605470"/>
              <a:gd name="connsiteY132" fmla="*/ 1142577 h 6858000"/>
              <a:gd name="connsiteX133" fmla="*/ 330253 w 1605470"/>
              <a:gd name="connsiteY133" fmla="*/ 1088484 h 6858000"/>
              <a:gd name="connsiteX134" fmla="*/ 318989 w 1605470"/>
              <a:gd name="connsiteY134" fmla="*/ 1016103 h 6858000"/>
              <a:gd name="connsiteX135" fmla="*/ 320445 w 1605470"/>
              <a:gd name="connsiteY135" fmla="*/ 932283 h 6858000"/>
              <a:gd name="connsiteX136" fmla="*/ 322681 w 1605470"/>
              <a:gd name="connsiteY136" fmla="*/ 915925 h 6858000"/>
              <a:gd name="connsiteX137" fmla="*/ 315310 w 1605470"/>
              <a:gd name="connsiteY137" fmla="*/ 896999 h 6858000"/>
              <a:gd name="connsiteX138" fmla="*/ 284718 w 1605470"/>
              <a:gd name="connsiteY138" fmla="*/ 821517 h 6858000"/>
              <a:gd name="connsiteX139" fmla="*/ 263668 w 1605470"/>
              <a:gd name="connsiteY139" fmla="*/ 751353 h 6858000"/>
              <a:gd name="connsiteX140" fmla="*/ 263226 w 1605470"/>
              <a:gd name="connsiteY140" fmla="*/ 721230 h 6858000"/>
              <a:gd name="connsiteX141" fmla="*/ 248897 w 1605470"/>
              <a:gd name="connsiteY141" fmla="*/ 681659 h 6858000"/>
              <a:gd name="connsiteX142" fmla="*/ 234316 w 1605470"/>
              <a:gd name="connsiteY142" fmla="*/ 635218 h 6858000"/>
              <a:gd name="connsiteX143" fmla="*/ 239327 w 1605470"/>
              <a:gd name="connsiteY143" fmla="*/ 613763 h 6858000"/>
              <a:gd name="connsiteX144" fmla="*/ 225269 w 1605470"/>
              <a:gd name="connsiteY144" fmla="*/ 598582 h 6858000"/>
              <a:gd name="connsiteX145" fmla="*/ 224950 w 1605470"/>
              <a:gd name="connsiteY145" fmla="*/ 576846 h 6858000"/>
              <a:gd name="connsiteX146" fmla="*/ 204576 w 1605470"/>
              <a:gd name="connsiteY146" fmla="*/ 530055 h 6858000"/>
              <a:gd name="connsiteX147" fmla="*/ 219064 w 1605470"/>
              <a:gd name="connsiteY147" fmla="*/ 469651 h 6858000"/>
              <a:gd name="connsiteX148" fmla="*/ 195012 w 1605470"/>
              <a:gd name="connsiteY148" fmla="*/ 448559 h 6858000"/>
              <a:gd name="connsiteX149" fmla="*/ 201434 w 1605470"/>
              <a:gd name="connsiteY149" fmla="*/ 441529 h 6858000"/>
              <a:gd name="connsiteX150" fmla="*/ 200655 w 1605470"/>
              <a:gd name="connsiteY150" fmla="*/ 428927 h 6858000"/>
              <a:gd name="connsiteX151" fmla="*/ 190059 w 1605470"/>
              <a:gd name="connsiteY151" fmla="*/ 430161 h 6858000"/>
              <a:gd name="connsiteX152" fmla="*/ 167079 w 1605470"/>
              <a:gd name="connsiteY152" fmla="*/ 367211 h 6858000"/>
              <a:gd name="connsiteX153" fmla="*/ 124571 w 1605470"/>
              <a:gd name="connsiteY153" fmla="*/ 302178 h 6858000"/>
              <a:gd name="connsiteX154" fmla="*/ 103243 w 1605470"/>
              <a:gd name="connsiteY154" fmla="*/ 211375 h 6858000"/>
              <a:gd name="connsiteX155" fmla="*/ 94571 w 1605470"/>
              <a:gd name="connsiteY155" fmla="*/ 184179 h 6858000"/>
              <a:gd name="connsiteX156" fmla="*/ 13437 w 1605470"/>
              <a:gd name="connsiteY156" fmla="*/ 19287 h 6858000"/>
              <a:gd name="connsiteX157" fmla="*/ 0 w 1605470"/>
              <a:gd name="connsiteY15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219064 w 1605470"/>
              <a:gd name="connsiteY146" fmla="*/ 469651 h 6858000"/>
              <a:gd name="connsiteX147" fmla="*/ 195012 w 1605470"/>
              <a:gd name="connsiteY147" fmla="*/ 448559 h 6858000"/>
              <a:gd name="connsiteX148" fmla="*/ 201434 w 1605470"/>
              <a:gd name="connsiteY148" fmla="*/ 441529 h 6858000"/>
              <a:gd name="connsiteX149" fmla="*/ 200655 w 1605470"/>
              <a:gd name="connsiteY149" fmla="*/ 428927 h 6858000"/>
              <a:gd name="connsiteX150" fmla="*/ 190059 w 1605470"/>
              <a:gd name="connsiteY150" fmla="*/ 430161 h 6858000"/>
              <a:gd name="connsiteX151" fmla="*/ 167079 w 1605470"/>
              <a:gd name="connsiteY151" fmla="*/ 367211 h 6858000"/>
              <a:gd name="connsiteX152" fmla="*/ 124571 w 1605470"/>
              <a:gd name="connsiteY152" fmla="*/ 302178 h 6858000"/>
              <a:gd name="connsiteX153" fmla="*/ 103243 w 1605470"/>
              <a:gd name="connsiteY153" fmla="*/ 211375 h 6858000"/>
              <a:gd name="connsiteX154" fmla="*/ 94571 w 1605470"/>
              <a:gd name="connsiteY154" fmla="*/ 184179 h 6858000"/>
              <a:gd name="connsiteX155" fmla="*/ 13437 w 1605470"/>
              <a:gd name="connsiteY155" fmla="*/ 19287 h 6858000"/>
              <a:gd name="connsiteX156" fmla="*/ 0 w 1605470"/>
              <a:gd name="connsiteY15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195012 w 1605470"/>
              <a:gd name="connsiteY146" fmla="*/ 448559 h 6858000"/>
              <a:gd name="connsiteX147" fmla="*/ 201434 w 1605470"/>
              <a:gd name="connsiteY147" fmla="*/ 441529 h 6858000"/>
              <a:gd name="connsiteX148" fmla="*/ 200655 w 1605470"/>
              <a:gd name="connsiteY148" fmla="*/ 428927 h 6858000"/>
              <a:gd name="connsiteX149" fmla="*/ 190059 w 1605470"/>
              <a:gd name="connsiteY149" fmla="*/ 430161 h 6858000"/>
              <a:gd name="connsiteX150" fmla="*/ 167079 w 1605470"/>
              <a:gd name="connsiteY150" fmla="*/ 367211 h 6858000"/>
              <a:gd name="connsiteX151" fmla="*/ 124571 w 1605470"/>
              <a:gd name="connsiteY151" fmla="*/ 302178 h 6858000"/>
              <a:gd name="connsiteX152" fmla="*/ 103243 w 1605470"/>
              <a:gd name="connsiteY152" fmla="*/ 211375 h 6858000"/>
              <a:gd name="connsiteX153" fmla="*/ 94571 w 1605470"/>
              <a:gd name="connsiteY153" fmla="*/ 184179 h 6858000"/>
              <a:gd name="connsiteX154" fmla="*/ 13437 w 1605470"/>
              <a:gd name="connsiteY154" fmla="*/ 19287 h 6858000"/>
              <a:gd name="connsiteX155" fmla="*/ 0 w 1605470"/>
              <a:gd name="connsiteY15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195012 w 1605470"/>
              <a:gd name="connsiteY146" fmla="*/ 448559 h 6858000"/>
              <a:gd name="connsiteX147" fmla="*/ 201434 w 1605470"/>
              <a:gd name="connsiteY147" fmla="*/ 441529 h 6858000"/>
              <a:gd name="connsiteX148" fmla="*/ 200655 w 1605470"/>
              <a:gd name="connsiteY148" fmla="*/ 428927 h 6858000"/>
              <a:gd name="connsiteX149" fmla="*/ 190059 w 1605470"/>
              <a:gd name="connsiteY149" fmla="*/ 430161 h 6858000"/>
              <a:gd name="connsiteX150" fmla="*/ 167079 w 1605470"/>
              <a:gd name="connsiteY150" fmla="*/ 367211 h 6858000"/>
              <a:gd name="connsiteX151" fmla="*/ 124571 w 1605470"/>
              <a:gd name="connsiteY151" fmla="*/ 302178 h 6858000"/>
              <a:gd name="connsiteX152" fmla="*/ 103243 w 1605470"/>
              <a:gd name="connsiteY152" fmla="*/ 211375 h 6858000"/>
              <a:gd name="connsiteX153" fmla="*/ 94571 w 1605470"/>
              <a:gd name="connsiteY153" fmla="*/ 184179 h 6858000"/>
              <a:gd name="connsiteX154" fmla="*/ 48685 w 1605470"/>
              <a:gd name="connsiteY154" fmla="*/ 13677 h 6858000"/>
              <a:gd name="connsiteX155" fmla="*/ 0 w 1605470"/>
              <a:gd name="connsiteY155" fmla="*/ 0 h 6858000"/>
              <a:gd name="connsiteX0" fmla="*/ 48246 w 1556785"/>
              <a:gd name="connsiteY0" fmla="*/ 0 h 6858000"/>
              <a:gd name="connsiteX1" fmla="*/ 1556785 w 1556785"/>
              <a:gd name="connsiteY1" fmla="*/ 0 h 6858000"/>
              <a:gd name="connsiteX2" fmla="*/ 1556785 w 1556785"/>
              <a:gd name="connsiteY2" fmla="*/ 6858000 h 6858000"/>
              <a:gd name="connsiteX3" fmla="*/ 105420 w 1556785"/>
              <a:gd name="connsiteY3" fmla="*/ 6858000 h 6858000"/>
              <a:gd name="connsiteX4" fmla="*/ 105561 w 1556785"/>
              <a:gd name="connsiteY4" fmla="*/ 6857735 h 6858000"/>
              <a:gd name="connsiteX5" fmla="*/ 117610 w 1556785"/>
              <a:gd name="connsiteY5" fmla="*/ 6809549 h 6858000"/>
              <a:gd name="connsiteX6" fmla="*/ 149821 w 1556785"/>
              <a:gd name="connsiteY6" fmla="*/ 6715115 h 6858000"/>
              <a:gd name="connsiteX7" fmla="*/ 159672 w 1556785"/>
              <a:gd name="connsiteY7" fmla="*/ 6680170 h 6858000"/>
              <a:gd name="connsiteX8" fmla="*/ 185222 w 1556785"/>
              <a:gd name="connsiteY8" fmla="*/ 6621207 h 6858000"/>
              <a:gd name="connsiteX9" fmla="*/ 201879 w 1556785"/>
              <a:gd name="connsiteY9" fmla="*/ 6596265 h 6858000"/>
              <a:gd name="connsiteX10" fmla="*/ 201758 w 1556785"/>
              <a:gd name="connsiteY10" fmla="*/ 6594818 h 6858000"/>
              <a:gd name="connsiteX11" fmla="*/ 206003 w 1556785"/>
              <a:gd name="connsiteY11" fmla="*/ 6593735 h 6858000"/>
              <a:gd name="connsiteX12" fmla="*/ 209200 w 1556785"/>
              <a:gd name="connsiteY12" fmla="*/ 6589172 h 6858000"/>
              <a:gd name="connsiteX13" fmla="*/ 212494 w 1556785"/>
              <a:gd name="connsiteY13" fmla="*/ 6574442 h 6858000"/>
              <a:gd name="connsiteX14" fmla="*/ 212834 w 1556785"/>
              <a:gd name="connsiteY14" fmla="*/ 6568530 h 6858000"/>
              <a:gd name="connsiteX15" fmla="*/ 215243 w 1556785"/>
              <a:gd name="connsiteY15" fmla="*/ 6560674 h 6858000"/>
              <a:gd name="connsiteX16" fmla="*/ 215588 w 1556785"/>
              <a:gd name="connsiteY16" fmla="*/ 6560598 h 6858000"/>
              <a:gd name="connsiteX17" fmla="*/ 217285 w 1556785"/>
              <a:gd name="connsiteY17" fmla="*/ 6553006 h 6858000"/>
              <a:gd name="connsiteX18" fmla="*/ 221981 w 1556785"/>
              <a:gd name="connsiteY18" fmla="*/ 6514360 h 6858000"/>
              <a:gd name="connsiteX19" fmla="*/ 263635 w 1556785"/>
              <a:gd name="connsiteY19" fmla="*/ 6478062 h 6858000"/>
              <a:gd name="connsiteX20" fmla="*/ 274324 w 1556785"/>
              <a:gd name="connsiteY20" fmla="*/ 6460325 h 6858000"/>
              <a:gd name="connsiteX21" fmla="*/ 281557 w 1556785"/>
              <a:gd name="connsiteY21" fmla="*/ 6451488 h 6858000"/>
              <a:gd name="connsiteX22" fmla="*/ 282992 w 1556785"/>
              <a:gd name="connsiteY22" fmla="*/ 6451348 h 6858000"/>
              <a:gd name="connsiteX23" fmla="*/ 287350 w 1556785"/>
              <a:gd name="connsiteY23" fmla="*/ 6414240 h 6858000"/>
              <a:gd name="connsiteX24" fmla="*/ 290226 w 1556785"/>
              <a:gd name="connsiteY24" fmla="*/ 6410269 h 6858000"/>
              <a:gd name="connsiteX25" fmla="*/ 290126 w 1556785"/>
              <a:gd name="connsiteY25" fmla="*/ 6384857 h 6858000"/>
              <a:gd name="connsiteX26" fmla="*/ 291643 w 1556785"/>
              <a:gd name="connsiteY26" fmla="*/ 6372381 h 6858000"/>
              <a:gd name="connsiteX27" fmla="*/ 288837 w 1556785"/>
              <a:gd name="connsiteY27" fmla="*/ 6367510 h 6858000"/>
              <a:gd name="connsiteX28" fmla="*/ 292717 w 1556785"/>
              <a:gd name="connsiteY28" fmla="*/ 6349778 h 6858000"/>
              <a:gd name="connsiteX29" fmla="*/ 294382 w 1556785"/>
              <a:gd name="connsiteY29" fmla="*/ 6348250 h 6858000"/>
              <a:gd name="connsiteX30" fmla="*/ 310416 w 1556785"/>
              <a:gd name="connsiteY30" fmla="*/ 6281972 h 6858000"/>
              <a:gd name="connsiteX31" fmla="*/ 321179 w 1556785"/>
              <a:gd name="connsiteY31" fmla="*/ 6211940 h 6858000"/>
              <a:gd name="connsiteX32" fmla="*/ 362674 w 1556785"/>
              <a:gd name="connsiteY32" fmla="*/ 6113913 h 6858000"/>
              <a:gd name="connsiteX33" fmla="*/ 366967 w 1556785"/>
              <a:gd name="connsiteY33" fmla="*/ 6028119 h 6858000"/>
              <a:gd name="connsiteX34" fmla="*/ 393747 w 1556785"/>
              <a:gd name="connsiteY34" fmla="*/ 5934687 h 6858000"/>
              <a:gd name="connsiteX35" fmla="*/ 427759 w 1556785"/>
              <a:gd name="connsiteY35" fmla="*/ 5765594 h 6858000"/>
              <a:gd name="connsiteX36" fmla="*/ 459595 w 1556785"/>
              <a:gd name="connsiteY36" fmla="*/ 5693685 h 6858000"/>
              <a:gd name="connsiteX37" fmla="*/ 479650 w 1556785"/>
              <a:gd name="connsiteY37" fmla="*/ 5665173 h 6858000"/>
              <a:gd name="connsiteX38" fmla="*/ 513367 w 1556785"/>
              <a:gd name="connsiteY38" fmla="*/ 5563435 h 6858000"/>
              <a:gd name="connsiteX39" fmla="*/ 542872 w 1556785"/>
              <a:gd name="connsiteY39" fmla="*/ 5476393 h 6858000"/>
              <a:gd name="connsiteX40" fmla="*/ 574065 w 1556785"/>
              <a:gd name="connsiteY40" fmla="*/ 5396260 h 6858000"/>
              <a:gd name="connsiteX41" fmla="*/ 590046 w 1556785"/>
              <a:gd name="connsiteY41" fmla="*/ 5330009 h 6858000"/>
              <a:gd name="connsiteX42" fmla="*/ 623539 w 1556785"/>
              <a:gd name="connsiteY42" fmla="*/ 5273739 h 6858000"/>
              <a:gd name="connsiteX43" fmla="*/ 633138 w 1556785"/>
              <a:gd name="connsiteY43" fmla="*/ 5241779 h 6858000"/>
              <a:gd name="connsiteX44" fmla="*/ 644364 w 1556785"/>
              <a:gd name="connsiteY44" fmla="*/ 5225268 h 6858000"/>
              <a:gd name="connsiteX45" fmla="*/ 645384 w 1556785"/>
              <a:gd name="connsiteY45" fmla="*/ 5217684 h 6858000"/>
              <a:gd name="connsiteX46" fmla="*/ 652725 w 1556785"/>
              <a:gd name="connsiteY46" fmla="*/ 5193377 h 6858000"/>
              <a:gd name="connsiteX47" fmla="*/ 656028 w 1556785"/>
              <a:gd name="connsiteY47" fmla="*/ 5179288 h 6858000"/>
              <a:gd name="connsiteX48" fmla="*/ 657012 w 1556785"/>
              <a:gd name="connsiteY48" fmla="*/ 5173621 h 6858000"/>
              <a:gd name="connsiteX49" fmla="*/ 652646 w 1556785"/>
              <a:gd name="connsiteY49" fmla="*/ 5159961 h 6858000"/>
              <a:gd name="connsiteX50" fmla="*/ 659323 w 1556785"/>
              <a:gd name="connsiteY50" fmla="*/ 5144295 h 6858000"/>
              <a:gd name="connsiteX51" fmla="*/ 656256 w 1556785"/>
              <a:gd name="connsiteY51" fmla="*/ 5125185 h 6858000"/>
              <a:gd name="connsiteX52" fmla="*/ 663086 w 1556785"/>
              <a:gd name="connsiteY52" fmla="*/ 5121884 h 6858000"/>
              <a:gd name="connsiteX53" fmla="*/ 670122 w 1556785"/>
              <a:gd name="connsiteY53" fmla="*/ 5067850 h 6858000"/>
              <a:gd name="connsiteX54" fmla="*/ 672853 w 1556785"/>
              <a:gd name="connsiteY54" fmla="*/ 5060861 h 6858000"/>
              <a:gd name="connsiteX55" fmla="*/ 669557 w 1556785"/>
              <a:gd name="connsiteY55" fmla="*/ 5034192 h 6858000"/>
              <a:gd name="connsiteX56" fmla="*/ 671111 w 1556785"/>
              <a:gd name="connsiteY56" fmla="*/ 4993030 h 6858000"/>
              <a:gd name="connsiteX57" fmla="*/ 678020 w 1556785"/>
              <a:gd name="connsiteY57" fmla="*/ 4946844 h 6858000"/>
              <a:gd name="connsiteX58" fmla="*/ 673876 w 1556785"/>
              <a:gd name="connsiteY58" fmla="*/ 4932692 h 6858000"/>
              <a:gd name="connsiteX59" fmla="*/ 689279 w 1556785"/>
              <a:gd name="connsiteY59" fmla="*/ 4858827 h 6858000"/>
              <a:gd name="connsiteX60" fmla="*/ 683433 w 1556785"/>
              <a:gd name="connsiteY60" fmla="*/ 4801535 h 6858000"/>
              <a:gd name="connsiteX61" fmla="*/ 691102 w 1556785"/>
              <a:gd name="connsiteY61" fmla="*/ 4797794 h 6858000"/>
              <a:gd name="connsiteX62" fmla="*/ 692396 w 1556785"/>
              <a:gd name="connsiteY62" fmla="*/ 4784526 h 6858000"/>
              <a:gd name="connsiteX63" fmla="*/ 694180 w 1556785"/>
              <a:gd name="connsiteY63" fmla="*/ 4781211 h 6858000"/>
              <a:gd name="connsiteX64" fmla="*/ 702967 w 1556785"/>
              <a:gd name="connsiteY64" fmla="*/ 4761984 h 6858000"/>
              <a:gd name="connsiteX65" fmla="*/ 699015 w 1556785"/>
              <a:gd name="connsiteY65" fmla="*/ 4690749 h 6858000"/>
              <a:gd name="connsiteX66" fmla="*/ 694495 w 1556785"/>
              <a:gd name="connsiteY66" fmla="*/ 4584173 h 6858000"/>
              <a:gd name="connsiteX67" fmla="*/ 689578 w 1556785"/>
              <a:gd name="connsiteY67" fmla="*/ 4444346 h 6858000"/>
              <a:gd name="connsiteX68" fmla="*/ 686143 w 1556785"/>
              <a:gd name="connsiteY68" fmla="*/ 4375228 h 6858000"/>
              <a:gd name="connsiteX69" fmla="*/ 666796 w 1556785"/>
              <a:gd name="connsiteY69" fmla="*/ 4214165 h 6858000"/>
              <a:gd name="connsiteX70" fmla="*/ 670869 w 1556785"/>
              <a:gd name="connsiteY70" fmla="*/ 4090296 h 6858000"/>
              <a:gd name="connsiteX71" fmla="*/ 656125 w 1556785"/>
              <a:gd name="connsiteY71" fmla="*/ 4033999 h 6858000"/>
              <a:gd name="connsiteX72" fmla="*/ 657274 w 1556785"/>
              <a:gd name="connsiteY72" fmla="*/ 4031933 h 6858000"/>
              <a:gd name="connsiteX73" fmla="*/ 655850 w 1556785"/>
              <a:gd name="connsiteY73" fmla="*/ 4013953 h 6858000"/>
              <a:gd name="connsiteX74" fmla="*/ 642145 w 1556785"/>
              <a:gd name="connsiteY74" fmla="*/ 3974753 h 6858000"/>
              <a:gd name="connsiteX75" fmla="*/ 643743 w 1556785"/>
              <a:gd name="connsiteY75" fmla="*/ 3969950 h 6858000"/>
              <a:gd name="connsiteX76" fmla="*/ 637165 w 1556785"/>
              <a:gd name="connsiteY76" fmla="*/ 3933779 h 6858000"/>
              <a:gd name="connsiteX77" fmla="*/ 638496 w 1556785"/>
              <a:gd name="connsiteY77" fmla="*/ 3933093 h 6858000"/>
              <a:gd name="connsiteX78" fmla="*/ 642850 w 1556785"/>
              <a:gd name="connsiteY78" fmla="*/ 3922082 h 6858000"/>
              <a:gd name="connsiteX79" fmla="*/ 647928 w 1556785"/>
              <a:gd name="connsiteY79" fmla="*/ 3901461 h 6858000"/>
              <a:gd name="connsiteX80" fmla="*/ 670522 w 1556785"/>
              <a:gd name="connsiteY80" fmla="*/ 3813873 h 6858000"/>
              <a:gd name="connsiteX81" fmla="*/ 669947 w 1556785"/>
              <a:gd name="connsiteY81" fmla="*/ 3806161 h 6858000"/>
              <a:gd name="connsiteX82" fmla="*/ 670254 w 1556785"/>
              <a:gd name="connsiteY82" fmla="*/ 3805957 h 6858000"/>
              <a:gd name="connsiteX83" fmla="*/ 670281 w 1556785"/>
              <a:gd name="connsiteY83" fmla="*/ 3797724 h 6858000"/>
              <a:gd name="connsiteX84" fmla="*/ 668896 w 1556785"/>
              <a:gd name="connsiteY84" fmla="*/ 3792098 h 6858000"/>
              <a:gd name="connsiteX85" fmla="*/ 667780 w 1556785"/>
              <a:gd name="connsiteY85" fmla="*/ 3777135 h 6858000"/>
              <a:gd name="connsiteX86" fmla="*/ 669513 w 1556785"/>
              <a:gd name="connsiteY86" fmla="*/ 3771656 h 6858000"/>
              <a:gd name="connsiteX87" fmla="*/ 673256 w 1556785"/>
              <a:gd name="connsiteY87" fmla="*/ 3769007 h 6858000"/>
              <a:gd name="connsiteX88" fmla="*/ 672722 w 1556785"/>
              <a:gd name="connsiteY88" fmla="*/ 3767709 h 6858000"/>
              <a:gd name="connsiteX89" fmla="*/ 681418 w 1556785"/>
              <a:gd name="connsiteY89" fmla="*/ 3738082 h 6858000"/>
              <a:gd name="connsiteX90" fmla="*/ 688764 w 1556785"/>
              <a:gd name="connsiteY90" fmla="*/ 3673397 h 6858000"/>
              <a:gd name="connsiteX91" fmla="*/ 688060 w 1556785"/>
              <a:gd name="connsiteY91" fmla="*/ 3637109 h 6858000"/>
              <a:gd name="connsiteX92" fmla="*/ 691503 w 1556785"/>
              <a:gd name="connsiteY92" fmla="*/ 3536883 h 6858000"/>
              <a:gd name="connsiteX93" fmla="*/ 699041 w 1556785"/>
              <a:gd name="connsiteY93" fmla="*/ 3435652 h 6858000"/>
              <a:gd name="connsiteX94" fmla="*/ 700712 w 1556785"/>
              <a:gd name="connsiteY94" fmla="*/ 3307769 h 6858000"/>
              <a:gd name="connsiteX95" fmla="*/ 718275 w 1556785"/>
              <a:gd name="connsiteY95" fmla="*/ 3250522 h 6858000"/>
              <a:gd name="connsiteX96" fmla="*/ 718700 w 1556785"/>
              <a:gd name="connsiteY96" fmla="*/ 3229163 h 6858000"/>
              <a:gd name="connsiteX97" fmla="*/ 720523 w 1556785"/>
              <a:gd name="connsiteY97" fmla="*/ 3217217 h 6858000"/>
              <a:gd name="connsiteX98" fmla="*/ 707358 w 1556785"/>
              <a:gd name="connsiteY98" fmla="*/ 3183755 h 6858000"/>
              <a:gd name="connsiteX99" fmla="*/ 707859 w 1556785"/>
              <a:gd name="connsiteY99" fmla="*/ 3178642 h 6858000"/>
              <a:gd name="connsiteX100" fmla="*/ 695459 w 1556785"/>
              <a:gd name="connsiteY100" fmla="*/ 3158586 h 6858000"/>
              <a:gd name="connsiteX101" fmla="*/ 680644 w 1556785"/>
              <a:gd name="connsiteY101" fmla="*/ 3129034 h 6858000"/>
              <a:gd name="connsiteX102" fmla="*/ 681309 w 1556785"/>
              <a:gd name="connsiteY102" fmla="*/ 3126682 h 6858000"/>
              <a:gd name="connsiteX103" fmla="*/ 672177 w 1556785"/>
              <a:gd name="connsiteY103" fmla="*/ 3114519 h 6858000"/>
              <a:gd name="connsiteX104" fmla="*/ 658786 w 1556785"/>
              <a:gd name="connsiteY104" fmla="*/ 3106272 h 6858000"/>
              <a:gd name="connsiteX105" fmla="*/ 631516 w 1556785"/>
              <a:gd name="connsiteY105" fmla="*/ 2958185 h 6858000"/>
              <a:gd name="connsiteX106" fmla="*/ 574130 w 1556785"/>
              <a:gd name="connsiteY106" fmla="*/ 2762989 h 6858000"/>
              <a:gd name="connsiteX107" fmla="*/ 523048 w 1556785"/>
              <a:gd name="connsiteY107" fmla="*/ 2554718 h 6858000"/>
              <a:gd name="connsiteX108" fmla="*/ 503142 w 1556785"/>
              <a:gd name="connsiteY108" fmla="*/ 2485734 h 6858000"/>
              <a:gd name="connsiteX109" fmla="*/ 493865 w 1556785"/>
              <a:gd name="connsiteY109" fmla="*/ 2447068 h 6858000"/>
              <a:gd name="connsiteX110" fmla="*/ 480826 w 1556785"/>
              <a:gd name="connsiteY110" fmla="*/ 2425819 h 6858000"/>
              <a:gd name="connsiteX111" fmla="*/ 486825 w 1556785"/>
              <a:gd name="connsiteY111" fmla="*/ 2402874 h 6858000"/>
              <a:gd name="connsiteX112" fmla="*/ 489437 w 1556785"/>
              <a:gd name="connsiteY112" fmla="*/ 2381443 h 6858000"/>
              <a:gd name="connsiteX113" fmla="*/ 465766 w 1556785"/>
              <a:gd name="connsiteY113" fmla="*/ 2261920 h 6858000"/>
              <a:gd name="connsiteX114" fmla="*/ 455653 w 1556785"/>
              <a:gd name="connsiteY114" fmla="*/ 2195378 h 6858000"/>
              <a:gd name="connsiteX115" fmla="*/ 439870 w 1556785"/>
              <a:gd name="connsiteY115" fmla="*/ 2155135 h 6858000"/>
              <a:gd name="connsiteX116" fmla="*/ 437328 w 1556785"/>
              <a:gd name="connsiteY116" fmla="*/ 2118008 h 6858000"/>
              <a:gd name="connsiteX117" fmla="*/ 438321 w 1556785"/>
              <a:gd name="connsiteY117" fmla="*/ 2050531 h 6858000"/>
              <a:gd name="connsiteX118" fmla="*/ 430127 w 1556785"/>
              <a:gd name="connsiteY118" fmla="*/ 1963269 h 6858000"/>
              <a:gd name="connsiteX119" fmla="*/ 411305 w 1556785"/>
              <a:gd name="connsiteY119" fmla="*/ 1906352 h 6858000"/>
              <a:gd name="connsiteX120" fmla="*/ 387862 w 1556785"/>
              <a:gd name="connsiteY120" fmla="*/ 1861531 h 6858000"/>
              <a:gd name="connsiteX121" fmla="*/ 341661 w 1556785"/>
              <a:gd name="connsiteY121" fmla="*/ 1732919 h 6858000"/>
              <a:gd name="connsiteX122" fmla="*/ 313972 w 1556785"/>
              <a:gd name="connsiteY122" fmla="*/ 1663540 h 6858000"/>
              <a:gd name="connsiteX123" fmla="*/ 313098 w 1556785"/>
              <a:gd name="connsiteY123" fmla="*/ 1615777 h 6858000"/>
              <a:gd name="connsiteX124" fmla="*/ 293893 w 1556785"/>
              <a:gd name="connsiteY124" fmla="*/ 1563678 h 6858000"/>
              <a:gd name="connsiteX125" fmla="*/ 306973 w 1556785"/>
              <a:gd name="connsiteY125" fmla="*/ 1519474 h 6858000"/>
              <a:gd name="connsiteX126" fmla="*/ 299715 w 1556785"/>
              <a:gd name="connsiteY126" fmla="*/ 1477995 h 6858000"/>
              <a:gd name="connsiteX127" fmla="*/ 285800 w 1556785"/>
              <a:gd name="connsiteY127" fmla="*/ 1373769 h 6858000"/>
              <a:gd name="connsiteX128" fmla="*/ 294107 w 1556785"/>
              <a:gd name="connsiteY128" fmla="*/ 1307086 h 6858000"/>
              <a:gd name="connsiteX129" fmla="*/ 295295 w 1556785"/>
              <a:gd name="connsiteY129" fmla="*/ 1189033 h 6858000"/>
              <a:gd name="connsiteX130" fmla="*/ 299980 w 1556785"/>
              <a:gd name="connsiteY130" fmla="*/ 1168288 h 6858000"/>
              <a:gd name="connsiteX131" fmla="*/ 292262 w 1556785"/>
              <a:gd name="connsiteY131" fmla="*/ 1142577 h 6858000"/>
              <a:gd name="connsiteX132" fmla="*/ 281568 w 1556785"/>
              <a:gd name="connsiteY132" fmla="*/ 1088484 h 6858000"/>
              <a:gd name="connsiteX133" fmla="*/ 270304 w 1556785"/>
              <a:gd name="connsiteY133" fmla="*/ 1016103 h 6858000"/>
              <a:gd name="connsiteX134" fmla="*/ 271760 w 1556785"/>
              <a:gd name="connsiteY134" fmla="*/ 932283 h 6858000"/>
              <a:gd name="connsiteX135" fmla="*/ 273996 w 1556785"/>
              <a:gd name="connsiteY135" fmla="*/ 915925 h 6858000"/>
              <a:gd name="connsiteX136" fmla="*/ 266625 w 1556785"/>
              <a:gd name="connsiteY136" fmla="*/ 896999 h 6858000"/>
              <a:gd name="connsiteX137" fmla="*/ 236033 w 1556785"/>
              <a:gd name="connsiteY137" fmla="*/ 821517 h 6858000"/>
              <a:gd name="connsiteX138" fmla="*/ 214983 w 1556785"/>
              <a:gd name="connsiteY138" fmla="*/ 751353 h 6858000"/>
              <a:gd name="connsiteX139" fmla="*/ 214541 w 1556785"/>
              <a:gd name="connsiteY139" fmla="*/ 721230 h 6858000"/>
              <a:gd name="connsiteX140" fmla="*/ 200212 w 1556785"/>
              <a:gd name="connsiteY140" fmla="*/ 681659 h 6858000"/>
              <a:gd name="connsiteX141" fmla="*/ 185631 w 1556785"/>
              <a:gd name="connsiteY141" fmla="*/ 635218 h 6858000"/>
              <a:gd name="connsiteX142" fmla="*/ 190642 w 1556785"/>
              <a:gd name="connsiteY142" fmla="*/ 613763 h 6858000"/>
              <a:gd name="connsiteX143" fmla="*/ 176584 w 1556785"/>
              <a:gd name="connsiteY143" fmla="*/ 598582 h 6858000"/>
              <a:gd name="connsiteX144" fmla="*/ 176265 w 1556785"/>
              <a:gd name="connsiteY144" fmla="*/ 576846 h 6858000"/>
              <a:gd name="connsiteX145" fmla="*/ 155891 w 1556785"/>
              <a:gd name="connsiteY145" fmla="*/ 530055 h 6858000"/>
              <a:gd name="connsiteX146" fmla="*/ 146327 w 1556785"/>
              <a:gd name="connsiteY146" fmla="*/ 448559 h 6858000"/>
              <a:gd name="connsiteX147" fmla="*/ 152749 w 1556785"/>
              <a:gd name="connsiteY147" fmla="*/ 441529 h 6858000"/>
              <a:gd name="connsiteX148" fmla="*/ 151970 w 1556785"/>
              <a:gd name="connsiteY148" fmla="*/ 428927 h 6858000"/>
              <a:gd name="connsiteX149" fmla="*/ 141374 w 1556785"/>
              <a:gd name="connsiteY149" fmla="*/ 430161 h 6858000"/>
              <a:gd name="connsiteX150" fmla="*/ 118394 w 1556785"/>
              <a:gd name="connsiteY150" fmla="*/ 367211 h 6858000"/>
              <a:gd name="connsiteX151" fmla="*/ 75886 w 1556785"/>
              <a:gd name="connsiteY151" fmla="*/ 302178 h 6858000"/>
              <a:gd name="connsiteX152" fmla="*/ 54558 w 1556785"/>
              <a:gd name="connsiteY152" fmla="*/ 211375 h 6858000"/>
              <a:gd name="connsiteX153" fmla="*/ 45886 w 1556785"/>
              <a:gd name="connsiteY153" fmla="*/ 184179 h 6858000"/>
              <a:gd name="connsiteX154" fmla="*/ 0 w 1556785"/>
              <a:gd name="connsiteY154" fmla="*/ 13677 h 6858000"/>
              <a:gd name="connsiteX155" fmla="*/ 48246 w 1556785"/>
              <a:gd name="connsiteY155" fmla="*/ 0 h 6858000"/>
              <a:gd name="connsiteX0" fmla="*/ 6323 w 1514862"/>
              <a:gd name="connsiteY0" fmla="*/ 0 h 6858000"/>
              <a:gd name="connsiteX1" fmla="*/ 1514862 w 1514862"/>
              <a:gd name="connsiteY1" fmla="*/ 0 h 6858000"/>
              <a:gd name="connsiteX2" fmla="*/ 1514862 w 1514862"/>
              <a:gd name="connsiteY2" fmla="*/ 6858000 h 6858000"/>
              <a:gd name="connsiteX3" fmla="*/ 63497 w 1514862"/>
              <a:gd name="connsiteY3" fmla="*/ 6858000 h 6858000"/>
              <a:gd name="connsiteX4" fmla="*/ 63638 w 1514862"/>
              <a:gd name="connsiteY4" fmla="*/ 6857735 h 6858000"/>
              <a:gd name="connsiteX5" fmla="*/ 75687 w 1514862"/>
              <a:gd name="connsiteY5" fmla="*/ 6809549 h 6858000"/>
              <a:gd name="connsiteX6" fmla="*/ 107898 w 1514862"/>
              <a:gd name="connsiteY6" fmla="*/ 6715115 h 6858000"/>
              <a:gd name="connsiteX7" fmla="*/ 117749 w 1514862"/>
              <a:gd name="connsiteY7" fmla="*/ 6680170 h 6858000"/>
              <a:gd name="connsiteX8" fmla="*/ 143299 w 1514862"/>
              <a:gd name="connsiteY8" fmla="*/ 6621207 h 6858000"/>
              <a:gd name="connsiteX9" fmla="*/ 159956 w 1514862"/>
              <a:gd name="connsiteY9" fmla="*/ 6596265 h 6858000"/>
              <a:gd name="connsiteX10" fmla="*/ 159835 w 1514862"/>
              <a:gd name="connsiteY10" fmla="*/ 6594818 h 6858000"/>
              <a:gd name="connsiteX11" fmla="*/ 164080 w 1514862"/>
              <a:gd name="connsiteY11" fmla="*/ 6593735 h 6858000"/>
              <a:gd name="connsiteX12" fmla="*/ 167277 w 1514862"/>
              <a:gd name="connsiteY12" fmla="*/ 6589172 h 6858000"/>
              <a:gd name="connsiteX13" fmla="*/ 170571 w 1514862"/>
              <a:gd name="connsiteY13" fmla="*/ 6574442 h 6858000"/>
              <a:gd name="connsiteX14" fmla="*/ 170911 w 1514862"/>
              <a:gd name="connsiteY14" fmla="*/ 6568530 h 6858000"/>
              <a:gd name="connsiteX15" fmla="*/ 173320 w 1514862"/>
              <a:gd name="connsiteY15" fmla="*/ 6560674 h 6858000"/>
              <a:gd name="connsiteX16" fmla="*/ 173665 w 1514862"/>
              <a:gd name="connsiteY16" fmla="*/ 6560598 h 6858000"/>
              <a:gd name="connsiteX17" fmla="*/ 175362 w 1514862"/>
              <a:gd name="connsiteY17" fmla="*/ 6553006 h 6858000"/>
              <a:gd name="connsiteX18" fmla="*/ 180058 w 1514862"/>
              <a:gd name="connsiteY18" fmla="*/ 6514360 h 6858000"/>
              <a:gd name="connsiteX19" fmla="*/ 221712 w 1514862"/>
              <a:gd name="connsiteY19" fmla="*/ 6478062 h 6858000"/>
              <a:gd name="connsiteX20" fmla="*/ 232401 w 1514862"/>
              <a:gd name="connsiteY20" fmla="*/ 6460325 h 6858000"/>
              <a:gd name="connsiteX21" fmla="*/ 239634 w 1514862"/>
              <a:gd name="connsiteY21" fmla="*/ 6451488 h 6858000"/>
              <a:gd name="connsiteX22" fmla="*/ 241069 w 1514862"/>
              <a:gd name="connsiteY22" fmla="*/ 6451348 h 6858000"/>
              <a:gd name="connsiteX23" fmla="*/ 245427 w 1514862"/>
              <a:gd name="connsiteY23" fmla="*/ 6414240 h 6858000"/>
              <a:gd name="connsiteX24" fmla="*/ 248303 w 1514862"/>
              <a:gd name="connsiteY24" fmla="*/ 6410269 h 6858000"/>
              <a:gd name="connsiteX25" fmla="*/ 248203 w 1514862"/>
              <a:gd name="connsiteY25" fmla="*/ 6384857 h 6858000"/>
              <a:gd name="connsiteX26" fmla="*/ 249720 w 1514862"/>
              <a:gd name="connsiteY26" fmla="*/ 6372381 h 6858000"/>
              <a:gd name="connsiteX27" fmla="*/ 246914 w 1514862"/>
              <a:gd name="connsiteY27" fmla="*/ 6367510 h 6858000"/>
              <a:gd name="connsiteX28" fmla="*/ 250794 w 1514862"/>
              <a:gd name="connsiteY28" fmla="*/ 6349778 h 6858000"/>
              <a:gd name="connsiteX29" fmla="*/ 252459 w 1514862"/>
              <a:gd name="connsiteY29" fmla="*/ 6348250 h 6858000"/>
              <a:gd name="connsiteX30" fmla="*/ 268493 w 1514862"/>
              <a:gd name="connsiteY30" fmla="*/ 6281972 h 6858000"/>
              <a:gd name="connsiteX31" fmla="*/ 279256 w 1514862"/>
              <a:gd name="connsiteY31" fmla="*/ 6211940 h 6858000"/>
              <a:gd name="connsiteX32" fmla="*/ 320751 w 1514862"/>
              <a:gd name="connsiteY32" fmla="*/ 6113913 h 6858000"/>
              <a:gd name="connsiteX33" fmla="*/ 325044 w 1514862"/>
              <a:gd name="connsiteY33" fmla="*/ 6028119 h 6858000"/>
              <a:gd name="connsiteX34" fmla="*/ 351824 w 1514862"/>
              <a:gd name="connsiteY34" fmla="*/ 5934687 h 6858000"/>
              <a:gd name="connsiteX35" fmla="*/ 385836 w 1514862"/>
              <a:gd name="connsiteY35" fmla="*/ 5765594 h 6858000"/>
              <a:gd name="connsiteX36" fmla="*/ 417672 w 1514862"/>
              <a:gd name="connsiteY36" fmla="*/ 5693685 h 6858000"/>
              <a:gd name="connsiteX37" fmla="*/ 437727 w 1514862"/>
              <a:gd name="connsiteY37" fmla="*/ 5665173 h 6858000"/>
              <a:gd name="connsiteX38" fmla="*/ 471444 w 1514862"/>
              <a:gd name="connsiteY38" fmla="*/ 5563435 h 6858000"/>
              <a:gd name="connsiteX39" fmla="*/ 500949 w 1514862"/>
              <a:gd name="connsiteY39" fmla="*/ 5476393 h 6858000"/>
              <a:gd name="connsiteX40" fmla="*/ 532142 w 1514862"/>
              <a:gd name="connsiteY40" fmla="*/ 5396260 h 6858000"/>
              <a:gd name="connsiteX41" fmla="*/ 548123 w 1514862"/>
              <a:gd name="connsiteY41" fmla="*/ 5330009 h 6858000"/>
              <a:gd name="connsiteX42" fmla="*/ 581616 w 1514862"/>
              <a:gd name="connsiteY42" fmla="*/ 5273739 h 6858000"/>
              <a:gd name="connsiteX43" fmla="*/ 591215 w 1514862"/>
              <a:gd name="connsiteY43" fmla="*/ 5241779 h 6858000"/>
              <a:gd name="connsiteX44" fmla="*/ 602441 w 1514862"/>
              <a:gd name="connsiteY44" fmla="*/ 5225268 h 6858000"/>
              <a:gd name="connsiteX45" fmla="*/ 603461 w 1514862"/>
              <a:gd name="connsiteY45" fmla="*/ 5217684 h 6858000"/>
              <a:gd name="connsiteX46" fmla="*/ 610802 w 1514862"/>
              <a:gd name="connsiteY46" fmla="*/ 5193377 h 6858000"/>
              <a:gd name="connsiteX47" fmla="*/ 614105 w 1514862"/>
              <a:gd name="connsiteY47" fmla="*/ 5179288 h 6858000"/>
              <a:gd name="connsiteX48" fmla="*/ 615089 w 1514862"/>
              <a:gd name="connsiteY48" fmla="*/ 5173621 h 6858000"/>
              <a:gd name="connsiteX49" fmla="*/ 610723 w 1514862"/>
              <a:gd name="connsiteY49" fmla="*/ 5159961 h 6858000"/>
              <a:gd name="connsiteX50" fmla="*/ 617400 w 1514862"/>
              <a:gd name="connsiteY50" fmla="*/ 5144295 h 6858000"/>
              <a:gd name="connsiteX51" fmla="*/ 614333 w 1514862"/>
              <a:gd name="connsiteY51" fmla="*/ 5125185 h 6858000"/>
              <a:gd name="connsiteX52" fmla="*/ 621163 w 1514862"/>
              <a:gd name="connsiteY52" fmla="*/ 5121884 h 6858000"/>
              <a:gd name="connsiteX53" fmla="*/ 628199 w 1514862"/>
              <a:gd name="connsiteY53" fmla="*/ 5067850 h 6858000"/>
              <a:gd name="connsiteX54" fmla="*/ 630930 w 1514862"/>
              <a:gd name="connsiteY54" fmla="*/ 5060861 h 6858000"/>
              <a:gd name="connsiteX55" fmla="*/ 627634 w 1514862"/>
              <a:gd name="connsiteY55" fmla="*/ 5034192 h 6858000"/>
              <a:gd name="connsiteX56" fmla="*/ 629188 w 1514862"/>
              <a:gd name="connsiteY56" fmla="*/ 4993030 h 6858000"/>
              <a:gd name="connsiteX57" fmla="*/ 636097 w 1514862"/>
              <a:gd name="connsiteY57" fmla="*/ 4946844 h 6858000"/>
              <a:gd name="connsiteX58" fmla="*/ 631953 w 1514862"/>
              <a:gd name="connsiteY58" fmla="*/ 4932692 h 6858000"/>
              <a:gd name="connsiteX59" fmla="*/ 647356 w 1514862"/>
              <a:gd name="connsiteY59" fmla="*/ 4858827 h 6858000"/>
              <a:gd name="connsiteX60" fmla="*/ 641510 w 1514862"/>
              <a:gd name="connsiteY60" fmla="*/ 4801535 h 6858000"/>
              <a:gd name="connsiteX61" fmla="*/ 649179 w 1514862"/>
              <a:gd name="connsiteY61" fmla="*/ 4797794 h 6858000"/>
              <a:gd name="connsiteX62" fmla="*/ 650473 w 1514862"/>
              <a:gd name="connsiteY62" fmla="*/ 4784526 h 6858000"/>
              <a:gd name="connsiteX63" fmla="*/ 652257 w 1514862"/>
              <a:gd name="connsiteY63" fmla="*/ 4781211 h 6858000"/>
              <a:gd name="connsiteX64" fmla="*/ 661044 w 1514862"/>
              <a:gd name="connsiteY64" fmla="*/ 4761984 h 6858000"/>
              <a:gd name="connsiteX65" fmla="*/ 657092 w 1514862"/>
              <a:gd name="connsiteY65" fmla="*/ 4690749 h 6858000"/>
              <a:gd name="connsiteX66" fmla="*/ 652572 w 1514862"/>
              <a:gd name="connsiteY66" fmla="*/ 4584173 h 6858000"/>
              <a:gd name="connsiteX67" fmla="*/ 647655 w 1514862"/>
              <a:gd name="connsiteY67" fmla="*/ 4444346 h 6858000"/>
              <a:gd name="connsiteX68" fmla="*/ 644220 w 1514862"/>
              <a:gd name="connsiteY68" fmla="*/ 4375228 h 6858000"/>
              <a:gd name="connsiteX69" fmla="*/ 624873 w 1514862"/>
              <a:gd name="connsiteY69" fmla="*/ 4214165 h 6858000"/>
              <a:gd name="connsiteX70" fmla="*/ 628946 w 1514862"/>
              <a:gd name="connsiteY70" fmla="*/ 4090296 h 6858000"/>
              <a:gd name="connsiteX71" fmla="*/ 614202 w 1514862"/>
              <a:gd name="connsiteY71" fmla="*/ 4033999 h 6858000"/>
              <a:gd name="connsiteX72" fmla="*/ 615351 w 1514862"/>
              <a:gd name="connsiteY72" fmla="*/ 4031933 h 6858000"/>
              <a:gd name="connsiteX73" fmla="*/ 613927 w 1514862"/>
              <a:gd name="connsiteY73" fmla="*/ 4013953 h 6858000"/>
              <a:gd name="connsiteX74" fmla="*/ 600222 w 1514862"/>
              <a:gd name="connsiteY74" fmla="*/ 3974753 h 6858000"/>
              <a:gd name="connsiteX75" fmla="*/ 601820 w 1514862"/>
              <a:gd name="connsiteY75" fmla="*/ 3969950 h 6858000"/>
              <a:gd name="connsiteX76" fmla="*/ 595242 w 1514862"/>
              <a:gd name="connsiteY76" fmla="*/ 3933779 h 6858000"/>
              <a:gd name="connsiteX77" fmla="*/ 596573 w 1514862"/>
              <a:gd name="connsiteY77" fmla="*/ 3933093 h 6858000"/>
              <a:gd name="connsiteX78" fmla="*/ 600927 w 1514862"/>
              <a:gd name="connsiteY78" fmla="*/ 3922082 h 6858000"/>
              <a:gd name="connsiteX79" fmla="*/ 606005 w 1514862"/>
              <a:gd name="connsiteY79" fmla="*/ 3901461 h 6858000"/>
              <a:gd name="connsiteX80" fmla="*/ 628599 w 1514862"/>
              <a:gd name="connsiteY80" fmla="*/ 3813873 h 6858000"/>
              <a:gd name="connsiteX81" fmla="*/ 628024 w 1514862"/>
              <a:gd name="connsiteY81" fmla="*/ 3806161 h 6858000"/>
              <a:gd name="connsiteX82" fmla="*/ 628331 w 1514862"/>
              <a:gd name="connsiteY82" fmla="*/ 3805957 h 6858000"/>
              <a:gd name="connsiteX83" fmla="*/ 628358 w 1514862"/>
              <a:gd name="connsiteY83" fmla="*/ 3797724 h 6858000"/>
              <a:gd name="connsiteX84" fmla="*/ 626973 w 1514862"/>
              <a:gd name="connsiteY84" fmla="*/ 3792098 h 6858000"/>
              <a:gd name="connsiteX85" fmla="*/ 625857 w 1514862"/>
              <a:gd name="connsiteY85" fmla="*/ 3777135 h 6858000"/>
              <a:gd name="connsiteX86" fmla="*/ 627590 w 1514862"/>
              <a:gd name="connsiteY86" fmla="*/ 3771656 h 6858000"/>
              <a:gd name="connsiteX87" fmla="*/ 631333 w 1514862"/>
              <a:gd name="connsiteY87" fmla="*/ 3769007 h 6858000"/>
              <a:gd name="connsiteX88" fmla="*/ 630799 w 1514862"/>
              <a:gd name="connsiteY88" fmla="*/ 3767709 h 6858000"/>
              <a:gd name="connsiteX89" fmla="*/ 639495 w 1514862"/>
              <a:gd name="connsiteY89" fmla="*/ 3738082 h 6858000"/>
              <a:gd name="connsiteX90" fmla="*/ 646841 w 1514862"/>
              <a:gd name="connsiteY90" fmla="*/ 3673397 h 6858000"/>
              <a:gd name="connsiteX91" fmla="*/ 646137 w 1514862"/>
              <a:gd name="connsiteY91" fmla="*/ 3637109 h 6858000"/>
              <a:gd name="connsiteX92" fmla="*/ 649580 w 1514862"/>
              <a:gd name="connsiteY92" fmla="*/ 3536883 h 6858000"/>
              <a:gd name="connsiteX93" fmla="*/ 657118 w 1514862"/>
              <a:gd name="connsiteY93" fmla="*/ 3435652 h 6858000"/>
              <a:gd name="connsiteX94" fmla="*/ 658789 w 1514862"/>
              <a:gd name="connsiteY94" fmla="*/ 3307769 h 6858000"/>
              <a:gd name="connsiteX95" fmla="*/ 676352 w 1514862"/>
              <a:gd name="connsiteY95" fmla="*/ 3250522 h 6858000"/>
              <a:gd name="connsiteX96" fmla="*/ 676777 w 1514862"/>
              <a:gd name="connsiteY96" fmla="*/ 3229163 h 6858000"/>
              <a:gd name="connsiteX97" fmla="*/ 678600 w 1514862"/>
              <a:gd name="connsiteY97" fmla="*/ 3217217 h 6858000"/>
              <a:gd name="connsiteX98" fmla="*/ 665435 w 1514862"/>
              <a:gd name="connsiteY98" fmla="*/ 3183755 h 6858000"/>
              <a:gd name="connsiteX99" fmla="*/ 665936 w 1514862"/>
              <a:gd name="connsiteY99" fmla="*/ 3178642 h 6858000"/>
              <a:gd name="connsiteX100" fmla="*/ 653536 w 1514862"/>
              <a:gd name="connsiteY100" fmla="*/ 3158586 h 6858000"/>
              <a:gd name="connsiteX101" fmla="*/ 638721 w 1514862"/>
              <a:gd name="connsiteY101" fmla="*/ 3129034 h 6858000"/>
              <a:gd name="connsiteX102" fmla="*/ 639386 w 1514862"/>
              <a:gd name="connsiteY102" fmla="*/ 3126682 h 6858000"/>
              <a:gd name="connsiteX103" fmla="*/ 630254 w 1514862"/>
              <a:gd name="connsiteY103" fmla="*/ 3114519 h 6858000"/>
              <a:gd name="connsiteX104" fmla="*/ 616863 w 1514862"/>
              <a:gd name="connsiteY104" fmla="*/ 3106272 h 6858000"/>
              <a:gd name="connsiteX105" fmla="*/ 589593 w 1514862"/>
              <a:gd name="connsiteY105" fmla="*/ 2958185 h 6858000"/>
              <a:gd name="connsiteX106" fmla="*/ 532207 w 1514862"/>
              <a:gd name="connsiteY106" fmla="*/ 2762989 h 6858000"/>
              <a:gd name="connsiteX107" fmla="*/ 481125 w 1514862"/>
              <a:gd name="connsiteY107" fmla="*/ 2554718 h 6858000"/>
              <a:gd name="connsiteX108" fmla="*/ 461219 w 1514862"/>
              <a:gd name="connsiteY108" fmla="*/ 2485734 h 6858000"/>
              <a:gd name="connsiteX109" fmla="*/ 451942 w 1514862"/>
              <a:gd name="connsiteY109" fmla="*/ 2447068 h 6858000"/>
              <a:gd name="connsiteX110" fmla="*/ 438903 w 1514862"/>
              <a:gd name="connsiteY110" fmla="*/ 2425819 h 6858000"/>
              <a:gd name="connsiteX111" fmla="*/ 444902 w 1514862"/>
              <a:gd name="connsiteY111" fmla="*/ 2402874 h 6858000"/>
              <a:gd name="connsiteX112" fmla="*/ 447514 w 1514862"/>
              <a:gd name="connsiteY112" fmla="*/ 2381443 h 6858000"/>
              <a:gd name="connsiteX113" fmla="*/ 423843 w 1514862"/>
              <a:gd name="connsiteY113" fmla="*/ 2261920 h 6858000"/>
              <a:gd name="connsiteX114" fmla="*/ 413730 w 1514862"/>
              <a:gd name="connsiteY114" fmla="*/ 2195378 h 6858000"/>
              <a:gd name="connsiteX115" fmla="*/ 397947 w 1514862"/>
              <a:gd name="connsiteY115" fmla="*/ 2155135 h 6858000"/>
              <a:gd name="connsiteX116" fmla="*/ 395405 w 1514862"/>
              <a:gd name="connsiteY116" fmla="*/ 2118008 h 6858000"/>
              <a:gd name="connsiteX117" fmla="*/ 396398 w 1514862"/>
              <a:gd name="connsiteY117" fmla="*/ 2050531 h 6858000"/>
              <a:gd name="connsiteX118" fmla="*/ 388204 w 1514862"/>
              <a:gd name="connsiteY118" fmla="*/ 1963269 h 6858000"/>
              <a:gd name="connsiteX119" fmla="*/ 369382 w 1514862"/>
              <a:gd name="connsiteY119" fmla="*/ 1906352 h 6858000"/>
              <a:gd name="connsiteX120" fmla="*/ 345939 w 1514862"/>
              <a:gd name="connsiteY120" fmla="*/ 1861531 h 6858000"/>
              <a:gd name="connsiteX121" fmla="*/ 299738 w 1514862"/>
              <a:gd name="connsiteY121" fmla="*/ 1732919 h 6858000"/>
              <a:gd name="connsiteX122" fmla="*/ 272049 w 1514862"/>
              <a:gd name="connsiteY122" fmla="*/ 1663540 h 6858000"/>
              <a:gd name="connsiteX123" fmla="*/ 271175 w 1514862"/>
              <a:gd name="connsiteY123" fmla="*/ 1615777 h 6858000"/>
              <a:gd name="connsiteX124" fmla="*/ 251970 w 1514862"/>
              <a:gd name="connsiteY124" fmla="*/ 1563678 h 6858000"/>
              <a:gd name="connsiteX125" fmla="*/ 265050 w 1514862"/>
              <a:gd name="connsiteY125" fmla="*/ 1519474 h 6858000"/>
              <a:gd name="connsiteX126" fmla="*/ 257792 w 1514862"/>
              <a:gd name="connsiteY126" fmla="*/ 1477995 h 6858000"/>
              <a:gd name="connsiteX127" fmla="*/ 243877 w 1514862"/>
              <a:gd name="connsiteY127" fmla="*/ 1373769 h 6858000"/>
              <a:gd name="connsiteX128" fmla="*/ 252184 w 1514862"/>
              <a:gd name="connsiteY128" fmla="*/ 1307086 h 6858000"/>
              <a:gd name="connsiteX129" fmla="*/ 253372 w 1514862"/>
              <a:gd name="connsiteY129" fmla="*/ 1189033 h 6858000"/>
              <a:gd name="connsiteX130" fmla="*/ 258057 w 1514862"/>
              <a:gd name="connsiteY130" fmla="*/ 1168288 h 6858000"/>
              <a:gd name="connsiteX131" fmla="*/ 250339 w 1514862"/>
              <a:gd name="connsiteY131" fmla="*/ 1142577 h 6858000"/>
              <a:gd name="connsiteX132" fmla="*/ 239645 w 1514862"/>
              <a:gd name="connsiteY132" fmla="*/ 1088484 h 6858000"/>
              <a:gd name="connsiteX133" fmla="*/ 228381 w 1514862"/>
              <a:gd name="connsiteY133" fmla="*/ 1016103 h 6858000"/>
              <a:gd name="connsiteX134" fmla="*/ 229837 w 1514862"/>
              <a:gd name="connsiteY134" fmla="*/ 932283 h 6858000"/>
              <a:gd name="connsiteX135" fmla="*/ 232073 w 1514862"/>
              <a:gd name="connsiteY135" fmla="*/ 915925 h 6858000"/>
              <a:gd name="connsiteX136" fmla="*/ 224702 w 1514862"/>
              <a:gd name="connsiteY136" fmla="*/ 896999 h 6858000"/>
              <a:gd name="connsiteX137" fmla="*/ 194110 w 1514862"/>
              <a:gd name="connsiteY137" fmla="*/ 821517 h 6858000"/>
              <a:gd name="connsiteX138" fmla="*/ 173060 w 1514862"/>
              <a:gd name="connsiteY138" fmla="*/ 751353 h 6858000"/>
              <a:gd name="connsiteX139" fmla="*/ 172618 w 1514862"/>
              <a:gd name="connsiteY139" fmla="*/ 721230 h 6858000"/>
              <a:gd name="connsiteX140" fmla="*/ 158289 w 1514862"/>
              <a:gd name="connsiteY140" fmla="*/ 681659 h 6858000"/>
              <a:gd name="connsiteX141" fmla="*/ 143708 w 1514862"/>
              <a:gd name="connsiteY141" fmla="*/ 635218 h 6858000"/>
              <a:gd name="connsiteX142" fmla="*/ 148719 w 1514862"/>
              <a:gd name="connsiteY142" fmla="*/ 613763 h 6858000"/>
              <a:gd name="connsiteX143" fmla="*/ 134661 w 1514862"/>
              <a:gd name="connsiteY143" fmla="*/ 598582 h 6858000"/>
              <a:gd name="connsiteX144" fmla="*/ 134342 w 1514862"/>
              <a:gd name="connsiteY144" fmla="*/ 576846 h 6858000"/>
              <a:gd name="connsiteX145" fmla="*/ 113968 w 1514862"/>
              <a:gd name="connsiteY145" fmla="*/ 530055 h 6858000"/>
              <a:gd name="connsiteX146" fmla="*/ 104404 w 1514862"/>
              <a:gd name="connsiteY146" fmla="*/ 448559 h 6858000"/>
              <a:gd name="connsiteX147" fmla="*/ 110826 w 1514862"/>
              <a:gd name="connsiteY147" fmla="*/ 441529 h 6858000"/>
              <a:gd name="connsiteX148" fmla="*/ 110047 w 1514862"/>
              <a:gd name="connsiteY148" fmla="*/ 428927 h 6858000"/>
              <a:gd name="connsiteX149" fmla="*/ 99451 w 1514862"/>
              <a:gd name="connsiteY149" fmla="*/ 430161 h 6858000"/>
              <a:gd name="connsiteX150" fmla="*/ 76471 w 1514862"/>
              <a:gd name="connsiteY150" fmla="*/ 367211 h 6858000"/>
              <a:gd name="connsiteX151" fmla="*/ 33963 w 1514862"/>
              <a:gd name="connsiteY151" fmla="*/ 302178 h 6858000"/>
              <a:gd name="connsiteX152" fmla="*/ 12635 w 1514862"/>
              <a:gd name="connsiteY152" fmla="*/ 211375 h 6858000"/>
              <a:gd name="connsiteX153" fmla="*/ 3963 w 1514862"/>
              <a:gd name="connsiteY153" fmla="*/ 184179 h 6858000"/>
              <a:gd name="connsiteX154" fmla="*/ 25635 w 1514862"/>
              <a:gd name="connsiteY154" fmla="*/ 47336 h 6858000"/>
              <a:gd name="connsiteX155" fmla="*/ 6323 w 1514862"/>
              <a:gd name="connsiteY155"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27640 w 1508539"/>
              <a:gd name="connsiteY151" fmla="*/ 302178 h 6858000"/>
              <a:gd name="connsiteX152" fmla="*/ 6312 w 1508539"/>
              <a:gd name="connsiteY152" fmla="*/ 211375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27640 w 1508539"/>
              <a:gd name="connsiteY151" fmla="*/ 302178 h 6858000"/>
              <a:gd name="connsiteX152" fmla="*/ 32747 w 1508539"/>
              <a:gd name="connsiteY152" fmla="*/ 158081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32747 w 1508539"/>
              <a:gd name="connsiteY152" fmla="*/ 158081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0191 w 1508539"/>
              <a:gd name="connsiteY149" fmla="*/ 404917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89816 w 1508539"/>
              <a:gd name="connsiteY147" fmla="*/ 42469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106893 w 1508539"/>
              <a:gd name="connsiteY146" fmla="*/ 465389 h 6858000"/>
              <a:gd name="connsiteX147" fmla="*/ 89816 w 1508539"/>
              <a:gd name="connsiteY147" fmla="*/ 42469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54721 w 1508539"/>
              <a:gd name="connsiteY63" fmla="*/ 4761984 h 6858000"/>
              <a:gd name="connsiteX64" fmla="*/ 650769 w 1508539"/>
              <a:gd name="connsiteY64" fmla="*/ 4690749 h 6858000"/>
              <a:gd name="connsiteX65" fmla="*/ 646249 w 1508539"/>
              <a:gd name="connsiteY65" fmla="*/ 4584173 h 6858000"/>
              <a:gd name="connsiteX66" fmla="*/ 641332 w 1508539"/>
              <a:gd name="connsiteY66" fmla="*/ 4444346 h 6858000"/>
              <a:gd name="connsiteX67" fmla="*/ 637897 w 1508539"/>
              <a:gd name="connsiteY67" fmla="*/ 4375228 h 6858000"/>
              <a:gd name="connsiteX68" fmla="*/ 618550 w 1508539"/>
              <a:gd name="connsiteY68" fmla="*/ 4214165 h 6858000"/>
              <a:gd name="connsiteX69" fmla="*/ 622623 w 1508539"/>
              <a:gd name="connsiteY69" fmla="*/ 4090296 h 6858000"/>
              <a:gd name="connsiteX70" fmla="*/ 607879 w 1508539"/>
              <a:gd name="connsiteY70" fmla="*/ 4033999 h 6858000"/>
              <a:gd name="connsiteX71" fmla="*/ 609028 w 1508539"/>
              <a:gd name="connsiteY71" fmla="*/ 4031933 h 6858000"/>
              <a:gd name="connsiteX72" fmla="*/ 607604 w 1508539"/>
              <a:gd name="connsiteY72" fmla="*/ 4013953 h 6858000"/>
              <a:gd name="connsiteX73" fmla="*/ 593899 w 1508539"/>
              <a:gd name="connsiteY73" fmla="*/ 3974753 h 6858000"/>
              <a:gd name="connsiteX74" fmla="*/ 595497 w 1508539"/>
              <a:gd name="connsiteY74" fmla="*/ 3969950 h 6858000"/>
              <a:gd name="connsiteX75" fmla="*/ 588919 w 1508539"/>
              <a:gd name="connsiteY75" fmla="*/ 3933779 h 6858000"/>
              <a:gd name="connsiteX76" fmla="*/ 590250 w 1508539"/>
              <a:gd name="connsiteY76" fmla="*/ 3933093 h 6858000"/>
              <a:gd name="connsiteX77" fmla="*/ 594604 w 1508539"/>
              <a:gd name="connsiteY77" fmla="*/ 3922082 h 6858000"/>
              <a:gd name="connsiteX78" fmla="*/ 599682 w 1508539"/>
              <a:gd name="connsiteY78" fmla="*/ 3901461 h 6858000"/>
              <a:gd name="connsiteX79" fmla="*/ 622276 w 1508539"/>
              <a:gd name="connsiteY79" fmla="*/ 3813873 h 6858000"/>
              <a:gd name="connsiteX80" fmla="*/ 621701 w 1508539"/>
              <a:gd name="connsiteY80" fmla="*/ 3806161 h 6858000"/>
              <a:gd name="connsiteX81" fmla="*/ 622008 w 1508539"/>
              <a:gd name="connsiteY81" fmla="*/ 3805957 h 6858000"/>
              <a:gd name="connsiteX82" fmla="*/ 622035 w 1508539"/>
              <a:gd name="connsiteY82" fmla="*/ 3797724 h 6858000"/>
              <a:gd name="connsiteX83" fmla="*/ 620650 w 1508539"/>
              <a:gd name="connsiteY83" fmla="*/ 3792098 h 6858000"/>
              <a:gd name="connsiteX84" fmla="*/ 619534 w 1508539"/>
              <a:gd name="connsiteY84" fmla="*/ 3777135 h 6858000"/>
              <a:gd name="connsiteX85" fmla="*/ 621267 w 1508539"/>
              <a:gd name="connsiteY85" fmla="*/ 3771656 h 6858000"/>
              <a:gd name="connsiteX86" fmla="*/ 625010 w 1508539"/>
              <a:gd name="connsiteY86" fmla="*/ 3769007 h 6858000"/>
              <a:gd name="connsiteX87" fmla="*/ 624476 w 1508539"/>
              <a:gd name="connsiteY87" fmla="*/ 3767709 h 6858000"/>
              <a:gd name="connsiteX88" fmla="*/ 633172 w 1508539"/>
              <a:gd name="connsiteY88" fmla="*/ 3738082 h 6858000"/>
              <a:gd name="connsiteX89" fmla="*/ 640518 w 1508539"/>
              <a:gd name="connsiteY89" fmla="*/ 3673397 h 6858000"/>
              <a:gd name="connsiteX90" fmla="*/ 639814 w 1508539"/>
              <a:gd name="connsiteY90" fmla="*/ 3637109 h 6858000"/>
              <a:gd name="connsiteX91" fmla="*/ 643257 w 1508539"/>
              <a:gd name="connsiteY91" fmla="*/ 3536883 h 6858000"/>
              <a:gd name="connsiteX92" fmla="*/ 650795 w 1508539"/>
              <a:gd name="connsiteY92" fmla="*/ 3435652 h 6858000"/>
              <a:gd name="connsiteX93" fmla="*/ 652466 w 1508539"/>
              <a:gd name="connsiteY93" fmla="*/ 3307769 h 6858000"/>
              <a:gd name="connsiteX94" fmla="*/ 670029 w 1508539"/>
              <a:gd name="connsiteY94" fmla="*/ 3250522 h 6858000"/>
              <a:gd name="connsiteX95" fmla="*/ 670454 w 1508539"/>
              <a:gd name="connsiteY95" fmla="*/ 3229163 h 6858000"/>
              <a:gd name="connsiteX96" fmla="*/ 672277 w 1508539"/>
              <a:gd name="connsiteY96" fmla="*/ 3217217 h 6858000"/>
              <a:gd name="connsiteX97" fmla="*/ 659112 w 1508539"/>
              <a:gd name="connsiteY97" fmla="*/ 3183755 h 6858000"/>
              <a:gd name="connsiteX98" fmla="*/ 659613 w 1508539"/>
              <a:gd name="connsiteY98" fmla="*/ 3178642 h 6858000"/>
              <a:gd name="connsiteX99" fmla="*/ 647213 w 1508539"/>
              <a:gd name="connsiteY99" fmla="*/ 3158586 h 6858000"/>
              <a:gd name="connsiteX100" fmla="*/ 632398 w 1508539"/>
              <a:gd name="connsiteY100" fmla="*/ 3129034 h 6858000"/>
              <a:gd name="connsiteX101" fmla="*/ 633063 w 1508539"/>
              <a:gd name="connsiteY101" fmla="*/ 3126682 h 6858000"/>
              <a:gd name="connsiteX102" fmla="*/ 623931 w 1508539"/>
              <a:gd name="connsiteY102" fmla="*/ 3114519 h 6858000"/>
              <a:gd name="connsiteX103" fmla="*/ 610540 w 1508539"/>
              <a:gd name="connsiteY103" fmla="*/ 3106272 h 6858000"/>
              <a:gd name="connsiteX104" fmla="*/ 583270 w 1508539"/>
              <a:gd name="connsiteY104" fmla="*/ 2958185 h 6858000"/>
              <a:gd name="connsiteX105" fmla="*/ 525884 w 1508539"/>
              <a:gd name="connsiteY105" fmla="*/ 2762989 h 6858000"/>
              <a:gd name="connsiteX106" fmla="*/ 474802 w 1508539"/>
              <a:gd name="connsiteY106" fmla="*/ 2554718 h 6858000"/>
              <a:gd name="connsiteX107" fmla="*/ 454896 w 1508539"/>
              <a:gd name="connsiteY107" fmla="*/ 2485734 h 6858000"/>
              <a:gd name="connsiteX108" fmla="*/ 445619 w 1508539"/>
              <a:gd name="connsiteY108" fmla="*/ 2447068 h 6858000"/>
              <a:gd name="connsiteX109" fmla="*/ 432580 w 1508539"/>
              <a:gd name="connsiteY109" fmla="*/ 2425819 h 6858000"/>
              <a:gd name="connsiteX110" fmla="*/ 438579 w 1508539"/>
              <a:gd name="connsiteY110" fmla="*/ 2402874 h 6858000"/>
              <a:gd name="connsiteX111" fmla="*/ 441191 w 1508539"/>
              <a:gd name="connsiteY111" fmla="*/ 2381443 h 6858000"/>
              <a:gd name="connsiteX112" fmla="*/ 417520 w 1508539"/>
              <a:gd name="connsiteY112" fmla="*/ 2261920 h 6858000"/>
              <a:gd name="connsiteX113" fmla="*/ 407407 w 1508539"/>
              <a:gd name="connsiteY113" fmla="*/ 2195378 h 6858000"/>
              <a:gd name="connsiteX114" fmla="*/ 391624 w 1508539"/>
              <a:gd name="connsiteY114" fmla="*/ 2155135 h 6858000"/>
              <a:gd name="connsiteX115" fmla="*/ 389082 w 1508539"/>
              <a:gd name="connsiteY115" fmla="*/ 2118008 h 6858000"/>
              <a:gd name="connsiteX116" fmla="*/ 390075 w 1508539"/>
              <a:gd name="connsiteY116" fmla="*/ 2050531 h 6858000"/>
              <a:gd name="connsiteX117" fmla="*/ 381881 w 1508539"/>
              <a:gd name="connsiteY117" fmla="*/ 1963269 h 6858000"/>
              <a:gd name="connsiteX118" fmla="*/ 363059 w 1508539"/>
              <a:gd name="connsiteY118" fmla="*/ 1906352 h 6858000"/>
              <a:gd name="connsiteX119" fmla="*/ 339616 w 1508539"/>
              <a:gd name="connsiteY119" fmla="*/ 1861531 h 6858000"/>
              <a:gd name="connsiteX120" fmla="*/ 293415 w 1508539"/>
              <a:gd name="connsiteY120" fmla="*/ 1732919 h 6858000"/>
              <a:gd name="connsiteX121" fmla="*/ 265726 w 1508539"/>
              <a:gd name="connsiteY121" fmla="*/ 1663540 h 6858000"/>
              <a:gd name="connsiteX122" fmla="*/ 264852 w 1508539"/>
              <a:gd name="connsiteY122" fmla="*/ 1615777 h 6858000"/>
              <a:gd name="connsiteX123" fmla="*/ 245647 w 1508539"/>
              <a:gd name="connsiteY123" fmla="*/ 1563678 h 6858000"/>
              <a:gd name="connsiteX124" fmla="*/ 258727 w 1508539"/>
              <a:gd name="connsiteY124" fmla="*/ 1519474 h 6858000"/>
              <a:gd name="connsiteX125" fmla="*/ 251469 w 1508539"/>
              <a:gd name="connsiteY125" fmla="*/ 1477995 h 6858000"/>
              <a:gd name="connsiteX126" fmla="*/ 237554 w 1508539"/>
              <a:gd name="connsiteY126" fmla="*/ 1373769 h 6858000"/>
              <a:gd name="connsiteX127" fmla="*/ 245861 w 1508539"/>
              <a:gd name="connsiteY127" fmla="*/ 1307086 h 6858000"/>
              <a:gd name="connsiteX128" fmla="*/ 247049 w 1508539"/>
              <a:gd name="connsiteY128" fmla="*/ 1189033 h 6858000"/>
              <a:gd name="connsiteX129" fmla="*/ 251734 w 1508539"/>
              <a:gd name="connsiteY129" fmla="*/ 1168288 h 6858000"/>
              <a:gd name="connsiteX130" fmla="*/ 244016 w 1508539"/>
              <a:gd name="connsiteY130" fmla="*/ 1142577 h 6858000"/>
              <a:gd name="connsiteX131" fmla="*/ 233322 w 1508539"/>
              <a:gd name="connsiteY131" fmla="*/ 1088484 h 6858000"/>
              <a:gd name="connsiteX132" fmla="*/ 222058 w 1508539"/>
              <a:gd name="connsiteY132" fmla="*/ 1016103 h 6858000"/>
              <a:gd name="connsiteX133" fmla="*/ 223514 w 1508539"/>
              <a:gd name="connsiteY133" fmla="*/ 932283 h 6858000"/>
              <a:gd name="connsiteX134" fmla="*/ 225750 w 1508539"/>
              <a:gd name="connsiteY134" fmla="*/ 915925 h 6858000"/>
              <a:gd name="connsiteX135" fmla="*/ 218379 w 1508539"/>
              <a:gd name="connsiteY135" fmla="*/ 896999 h 6858000"/>
              <a:gd name="connsiteX136" fmla="*/ 187787 w 1508539"/>
              <a:gd name="connsiteY136" fmla="*/ 821517 h 6858000"/>
              <a:gd name="connsiteX137" fmla="*/ 166737 w 1508539"/>
              <a:gd name="connsiteY137" fmla="*/ 751353 h 6858000"/>
              <a:gd name="connsiteX138" fmla="*/ 166295 w 1508539"/>
              <a:gd name="connsiteY138" fmla="*/ 721230 h 6858000"/>
              <a:gd name="connsiteX139" fmla="*/ 151966 w 1508539"/>
              <a:gd name="connsiteY139" fmla="*/ 681659 h 6858000"/>
              <a:gd name="connsiteX140" fmla="*/ 137385 w 1508539"/>
              <a:gd name="connsiteY140" fmla="*/ 635218 h 6858000"/>
              <a:gd name="connsiteX141" fmla="*/ 142396 w 1508539"/>
              <a:gd name="connsiteY141" fmla="*/ 613763 h 6858000"/>
              <a:gd name="connsiteX142" fmla="*/ 128338 w 1508539"/>
              <a:gd name="connsiteY142" fmla="*/ 598582 h 6858000"/>
              <a:gd name="connsiteX143" fmla="*/ 128019 w 1508539"/>
              <a:gd name="connsiteY143" fmla="*/ 576846 h 6858000"/>
              <a:gd name="connsiteX144" fmla="*/ 107645 w 1508539"/>
              <a:gd name="connsiteY144" fmla="*/ 530055 h 6858000"/>
              <a:gd name="connsiteX145" fmla="*/ 106893 w 1508539"/>
              <a:gd name="connsiteY145" fmla="*/ 465389 h 6858000"/>
              <a:gd name="connsiteX146" fmla="*/ 89816 w 1508539"/>
              <a:gd name="connsiteY146" fmla="*/ 424699 h 6858000"/>
              <a:gd name="connsiteX147" fmla="*/ 90191 w 1508539"/>
              <a:gd name="connsiteY147" fmla="*/ 404917 h 6858000"/>
              <a:gd name="connsiteX148" fmla="*/ 70148 w 1508539"/>
              <a:gd name="connsiteY148" fmla="*/ 367211 h 6858000"/>
              <a:gd name="connsiteX149" fmla="*/ 36452 w 1508539"/>
              <a:gd name="connsiteY149" fmla="*/ 268519 h 6858000"/>
              <a:gd name="connsiteX150" fmla="*/ 23935 w 1508539"/>
              <a:gd name="connsiteY150" fmla="*/ 160886 h 6858000"/>
              <a:gd name="connsiteX151" fmla="*/ 19312 w 1508539"/>
              <a:gd name="connsiteY151" fmla="*/ 47336 h 6858000"/>
              <a:gd name="connsiteX152" fmla="*/ 0 w 1508539"/>
              <a:gd name="connsiteY152"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51669 w 1508539"/>
              <a:gd name="connsiteY61" fmla="*/ 4780965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46936 w 1508539"/>
              <a:gd name="connsiteY60" fmla="*/ 4821170 h 6858000"/>
              <a:gd name="connsiteX61" fmla="*/ 651669 w 1508539"/>
              <a:gd name="connsiteY61" fmla="*/ 4780965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3397 w 1508539"/>
              <a:gd name="connsiteY25" fmla="*/ 6372381 h 6858000"/>
              <a:gd name="connsiteX26" fmla="*/ 240591 w 1508539"/>
              <a:gd name="connsiteY26" fmla="*/ 6367510 h 6858000"/>
              <a:gd name="connsiteX27" fmla="*/ 244471 w 1508539"/>
              <a:gd name="connsiteY27" fmla="*/ 6349778 h 6858000"/>
              <a:gd name="connsiteX28" fmla="*/ 246136 w 1508539"/>
              <a:gd name="connsiteY28" fmla="*/ 6348250 h 6858000"/>
              <a:gd name="connsiteX29" fmla="*/ 262170 w 1508539"/>
              <a:gd name="connsiteY29" fmla="*/ 6281972 h 6858000"/>
              <a:gd name="connsiteX30" fmla="*/ 272933 w 1508539"/>
              <a:gd name="connsiteY30" fmla="*/ 6211940 h 6858000"/>
              <a:gd name="connsiteX31" fmla="*/ 314428 w 1508539"/>
              <a:gd name="connsiteY31" fmla="*/ 6113913 h 6858000"/>
              <a:gd name="connsiteX32" fmla="*/ 318721 w 1508539"/>
              <a:gd name="connsiteY32" fmla="*/ 6028119 h 6858000"/>
              <a:gd name="connsiteX33" fmla="*/ 345501 w 1508539"/>
              <a:gd name="connsiteY33" fmla="*/ 5934687 h 6858000"/>
              <a:gd name="connsiteX34" fmla="*/ 379513 w 1508539"/>
              <a:gd name="connsiteY34" fmla="*/ 5765594 h 6858000"/>
              <a:gd name="connsiteX35" fmla="*/ 411349 w 1508539"/>
              <a:gd name="connsiteY35" fmla="*/ 5693685 h 6858000"/>
              <a:gd name="connsiteX36" fmla="*/ 431404 w 1508539"/>
              <a:gd name="connsiteY36" fmla="*/ 5665173 h 6858000"/>
              <a:gd name="connsiteX37" fmla="*/ 465121 w 1508539"/>
              <a:gd name="connsiteY37" fmla="*/ 5563435 h 6858000"/>
              <a:gd name="connsiteX38" fmla="*/ 494626 w 1508539"/>
              <a:gd name="connsiteY38" fmla="*/ 5476393 h 6858000"/>
              <a:gd name="connsiteX39" fmla="*/ 525819 w 1508539"/>
              <a:gd name="connsiteY39" fmla="*/ 5396260 h 6858000"/>
              <a:gd name="connsiteX40" fmla="*/ 541800 w 1508539"/>
              <a:gd name="connsiteY40" fmla="*/ 5330009 h 6858000"/>
              <a:gd name="connsiteX41" fmla="*/ 575293 w 1508539"/>
              <a:gd name="connsiteY41" fmla="*/ 5273739 h 6858000"/>
              <a:gd name="connsiteX42" fmla="*/ 584892 w 1508539"/>
              <a:gd name="connsiteY42" fmla="*/ 5241779 h 6858000"/>
              <a:gd name="connsiteX43" fmla="*/ 596118 w 1508539"/>
              <a:gd name="connsiteY43" fmla="*/ 5225268 h 6858000"/>
              <a:gd name="connsiteX44" fmla="*/ 597138 w 1508539"/>
              <a:gd name="connsiteY44" fmla="*/ 5217684 h 6858000"/>
              <a:gd name="connsiteX45" fmla="*/ 604479 w 1508539"/>
              <a:gd name="connsiteY45" fmla="*/ 5193377 h 6858000"/>
              <a:gd name="connsiteX46" fmla="*/ 607782 w 1508539"/>
              <a:gd name="connsiteY46" fmla="*/ 5179288 h 6858000"/>
              <a:gd name="connsiteX47" fmla="*/ 608766 w 1508539"/>
              <a:gd name="connsiteY47" fmla="*/ 5173621 h 6858000"/>
              <a:gd name="connsiteX48" fmla="*/ 604400 w 1508539"/>
              <a:gd name="connsiteY48" fmla="*/ 5159961 h 6858000"/>
              <a:gd name="connsiteX49" fmla="*/ 611077 w 1508539"/>
              <a:gd name="connsiteY49" fmla="*/ 5144295 h 6858000"/>
              <a:gd name="connsiteX50" fmla="*/ 608010 w 1508539"/>
              <a:gd name="connsiteY50" fmla="*/ 5125185 h 6858000"/>
              <a:gd name="connsiteX51" fmla="*/ 614840 w 1508539"/>
              <a:gd name="connsiteY51" fmla="*/ 5121884 h 6858000"/>
              <a:gd name="connsiteX52" fmla="*/ 621876 w 1508539"/>
              <a:gd name="connsiteY52" fmla="*/ 5067850 h 6858000"/>
              <a:gd name="connsiteX53" fmla="*/ 624607 w 1508539"/>
              <a:gd name="connsiteY53" fmla="*/ 5060861 h 6858000"/>
              <a:gd name="connsiteX54" fmla="*/ 621311 w 1508539"/>
              <a:gd name="connsiteY54" fmla="*/ 5034192 h 6858000"/>
              <a:gd name="connsiteX55" fmla="*/ 622865 w 1508539"/>
              <a:gd name="connsiteY55" fmla="*/ 4993030 h 6858000"/>
              <a:gd name="connsiteX56" fmla="*/ 629774 w 1508539"/>
              <a:gd name="connsiteY56" fmla="*/ 4946844 h 6858000"/>
              <a:gd name="connsiteX57" fmla="*/ 625630 w 1508539"/>
              <a:gd name="connsiteY57" fmla="*/ 4932692 h 6858000"/>
              <a:gd name="connsiteX58" fmla="*/ 641033 w 1508539"/>
              <a:gd name="connsiteY58" fmla="*/ 4858827 h 6858000"/>
              <a:gd name="connsiteX59" fmla="*/ 646936 w 1508539"/>
              <a:gd name="connsiteY59" fmla="*/ 4821170 h 6858000"/>
              <a:gd name="connsiteX60" fmla="*/ 651669 w 1508539"/>
              <a:gd name="connsiteY60" fmla="*/ 4780965 h 6858000"/>
              <a:gd name="connsiteX61" fmla="*/ 652962 w 1508539"/>
              <a:gd name="connsiteY61" fmla="*/ 4750867 h 6858000"/>
              <a:gd name="connsiteX62" fmla="*/ 650769 w 1508539"/>
              <a:gd name="connsiteY62" fmla="*/ 4690749 h 6858000"/>
              <a:gd name="connsiteX63" fmla="*/ 646249 w 1508539"/>
              <a:gd name="connsiteY63" fmla="*/ 4584173 h 6858000"/>
              <a:gd name="connsiteX64" fmla="*/ 641332 w 1508539"/>
              <a:gd name="connsiteY64" fmla="*/ 4444346 h 6858000"/>
              <a:gd name="connsiteX65" fmla="*/ 637897 w 1508539"/>
              <a:gd name="connsiteY65" fmla="*/ 4375228 h 6858000"/>
              <a:gd name="connsiteX66" fmla="*/ 618550 w 1508539"/>
              <a:gd name="connsiteY66" fmla="*/ 4214165 h 6858000"/>
              <a:gd name="connsiteX67" fmla="*/ 622623 w 1508539"/>
              <a:gd name="connsiteY67" fmla="*/ 4090296 h 6858000"/>
              <a:gd name="connsiteX68" fmla="*/ 607879 w 1508539"/>
              <a:gd name="connsiteY68" fmla="*/ 4033999 h 6858000"/>
              <a:gd name="connsiteX69" fmla="*/ 609028 w 1508539"/>
              <a:gd name="connsiteY69" fmla="*/ 4031933 h 6858000"/>
              <a:gd name="connsiteX70" fmla="*/ 607604 w 1508539"/>
              <a:gd name="connsiteY70" fmla="*/ 4013953 h 6858000"/>
              <a:gd name="connsiteX71" fmla="*/ 593899 w 1508539"/>
              <a:gd name="connsiteY71" fmla="*/ 3974753 h 6858000"/>
              <a:gd name="connsiteX72" fmla="*/ 595497 w 1508539"/>
              <a:gd name="connsiteY72" fmla="*/ 3969950 h 6858000"/>
              <a:gd name="connsiteX73" fmla="*/ 588919 w 1508539"/>
              <a:gd name="connsiteY73" fmla="*/ 3933779 h 6858000"/>
              <a:gd name="connsiteX74" fmla="*/ 590250 w 1508539"/>
              <a:gd name="connsiteY74" fmla="*/ 3933093 h 6858000"/>
              <a:gd name="connsiteX75" fmla="*/ 594604 w 1508539"/>
              <a:gd name="connsiteY75" fmla="*/ 3922082 h 6858000"/>
              <a:gd name="connsiteX76" fmla="*/ 599682 w 1508539"/>
              <a:gd name="connsiteY76" fmla="*/ 3901461 h 6858000"/>
              <a:gd name="connsiteX77" fmla="*/ 622276 w 1508539"/>
              <a:gd name="connsiteY77" fmla="*/ 3813873 h 6858000"/>
              <a:gd name="connsiteX78" fmla="*/ 621701 w 1508539"/>
              <a:gd name="connsiteY78" fmla="*/ 3806161 h 6858000"/>
              <a:gd name="connsiteX79" fmla="*/ 622008 w 1508539"/>
              <a:gd name="connsiteY79" fmla="*/ 3805957 h 6858000"/>
              <a:gd name="connsiteX80" fmla="*/ 622035 w 1508539"/>
              <a:gd name="connsiteY80" fmla="*/ 3797724 h 6858000"/>
              <a:gd name="connsiteX81" fmla="*/ 620650 w 1508539"/>
              <a:gd name="connsiteY81" fmla="*/ 3792098 h 6858000"/>
              <a:gd name="connsiteX82" fmla="*/ 619534 w 1508539"/>
              <a:gd name="connsiteY82" fmla="*/ 3777135 h 6858000"/>
              <a:gd name="connsiteX83" fmla="*/ 621267 w 1508539"/>
              <a:gd name="connsiteY83" fmla="*/ 3771656 h 6858000"/>
              <a:gd name="connsiteX84" fmla="*/ 625010 w 1508539"/>
              <a:gd name="connsiteY84" fmla="*/ 3769007 h 6858000"/>
              <a:gd name="connsiteX85" fmla="*/ 624476 w 1508539"/>
              <a:gd name="connsiteY85" fmla="*/ 3767709 h 6858000"/>
              <a:gd name="connsiteX86" fmla="*/ 633172 w 1508539"/>
              <a:gd name="connsiteY86" fmla="*/ 3738082 h 6858000"/>
              <a:gd name="connsiteX87" fmla="*/ 640518 w 1508539"/>
              <a:gd name="connsiteY87" fmla="*/ 3673397 h 6858000"/>
              <a:gd name="connsiteX88" fmla="*/ 639814 w 1508539"/>
              <a:gd name="connsiteY88" fmla="*/ 3637109 h 6858000"/>
              <a:gd name="connsiteX89" fmla="*/ 643257 w 1508539"/>
              <a:gd name="connsiteY89" fmla="*/ 3536883 h 6858000"/>
              <a:gd name="connsiteX90" fmla="*/ 650795 w 1508539"/>
              <a:gd name="connsiteY90" fmla="*/ 3435652 h 6858000"/>
              <a:gd name="connsiteX91" fmla="*/ 652466 w 1508539"/>
              <a:gd name="connsiteY91" fmla="*/ 3307769 h 6858000"/>
              <a:gd name="connsiteX92" fmla="*/ 670029 w 1508539"/>
              <a:gd name="connsiteY92" fmla="*/ 3250522 h 6858000"/>
              <a:gd name="connsiteX93" fmla="*/ 670454 w 1508539"/>
              <a:gd name="connsiteY93" fmla="*/ 3229163 h 6858000"/>
              <a:gd name="connsiteX94" fmla="*/ 672277 w 1508539"/>
              <a:gd name="connsiteY94" fmla="*/ 3217217 h 6858000"/>
              <a:gd name="connsiteX95" fmla="*/ 659112 w 1508539"/>
              <a:gd name="connsiteY95" fmla="*/ 3183755 h 6858000"/>
              <a:gd name="connsiteX96" fmla="*/ 659613 w 1508539"/>
              <a:gd name="connsiteY96" fmla="*/ 3178642 h 6858000"/>
              <a:gd name="connsiteX97" fmla="*/ 647213 w 1508539"/>
              <a:gd name="connsiteY97" fmla="*/ 3158586 h 6858000"/>
              <a:gd name="connsiteX98" fmla="*/ 632398 w 1508539"/>
              <a:gd name="connsiteY98" fmla="*/ 3129034 h 6858000"/>
              <a:gd name="connsiteX99" fmla="*/ 633063 w 1508539"/>
              <a:gd name="connsiteY99" fmla="*/ 3126682 h 6858000"/>
              <a:gd name="connsiteX100" fmla="*/ 623931 w 1508539"/>
              <a:gd name="connsiteY100" fmla="*/ 3114519 h 6858000"/>
              <a:gd name="connsiteX101" fmla="*/ 610540 w 1508539"/>
              <a:gd name="connsiteY101" fmla="*/ 3106272 h 6858000"/>
              <a:gd name="connsiteX102" fmla="*/ 583270 w 1508539"/>
              <a:gd name="connsiteY102" fmla="*/ 2958185 h 6858000"/>
              <a:gd name="connsiteX103" fmla="*/ 525884 w 1508539"/>
              <a:gd name="connsiteY103" fmla="*/ 2762989 h 6858000"/>
              <a:gd name="connsiteX104" fmla="*/ 474802 w 1508539"/>
              <a:gd name="connsiteY104" fmla="*/ 2554718 h 6858000"/>
              <a:gd name="connsiteX105" fmla="*/ 454896 w 1508539"/>
              <a:gd name="connsiteY105" fmla="*/ 2485734 h 6858000"/>
              <a:gd name="connsiteX106" fmla="*/ 445619 w 1508539"/>
              <a:gd name="connsiteY106" fmla="*/ 2447068 h 6858000"/>
              <a:gd name="connsiteX107" fmla="*/ 432580 w 1508539"/>
              <a:gd name="connsiteY107" fmla="*/ 2425819 h 6858000"/>
              <a:gd name="connsiteX108" fmla="*/ 438579 w 1508539"/>
              <a:gd name="connsiteY108" fmla="*/ 2402874 h 6858000"/>
              <a:gd name="connsiteX109" fmla="*/ 441191 w 1508539"/>
              <a:gd name="connsiteY109" fmla="*/ 2381443 h 6858000"/>
              <a:gd name="connsiteX110" fmla="*/ 417520 w 1508539"/>
              <a:gd name="connsiteY110" fmla="*/ 2261920 h 6858000"/>
              <a:gd name="connsiteX111" fmla="*/ 407407 w 1508539"/>
              <a:gd name="connsiteY111" fmla="*/ 2195378 h 6858000"/>
              <a:gd name="connsiteX112" fmla="*/ 391624 w 1508539"/>
              <a:gd name="connsiteY112" fmla="*/ 2155135 h 6858000"/>
              <a:gd name="connsiteX113" fmla="*/ 389082 w 1508539"/>
              <a:gd name="connsiteY113" fmla="*/ 2118008 h 6858000"/>
              <a:gd name="connsiteX114" fmla="*/ 390075 w 1508539"/>
              <a:gd name="connsiteY114" fmla="*/ 2050531 h 6858000"/>
              <a:gd name="connsiteX115" fmla="*/ 381881 w 1508539"/>
              <a:gd name="connsiteY115" fmla="*/ 1963269 h 6858000"/>
              <a:gd name="connsiteX116" fmla="*/ 363059 w 1508539"/>
              <a:gd name="connsiteY116" fmla="*/ 1906352 h 6858000"/>
              <a:gd name="connsiteX117" fmla="*/ 339616 w 1508539"/>
              <a:gd name="connsiteY117" fmla="*/ 1861531 h 6858000"/>
              <a:gd name="connsiteX118" fmla="*/ 293415 w 1508539"/>
              <a:gd name="connsiteY118" fmla="*/ 1732919 h 6858000"/>
              <a:gd name="connsiteX119" fmla="*/ 265726 w 1508539"/>
              <a:gd name="connsiteY119" fmla="*/ 1663540 h 6858000"/>
              <a:gd name="connsiteX120" fmla="*/ 264852 w 1508539"/>
              <a:gd name="connsiteY120" fmla="*/ 1615777 h 6858000"/>
              <a:gd name="connsiteX121" fmla="*/ 245647 w 1508539"/>
              <a:gd name="connsiteY121" fmla="*/ 1563678 h 6858000"/>
              <a:gd name="connsiteX122" fmla="*/ 258727 w 1508539"/>
              <a:gd name="connsiteY122" fmla="*/ 1519474 h 6858000"/>
              <a:gd name="connsiteX123" fmla="*/ 251469 w 1508539"/>
              <a:gd name="connsiteY123" fmla="*/ 1477995 h 6858000"/>
              <a:gd name="connsiteX124" fmla="*/ 237554 w 1508539"/>
              <a:gd name="connsiteY124" fmla="*/ 1373769 h 6858000"/>
              <a:gd name="connsiteX125" fmla="*/ 245861 w 1508539"/>
              <a:gd name="connsiteY125" fmla="*/ 1307086 h 6858000"/>
              <a:gd name="connsiteX126" fmla="*/ 247049 w 1508539"/>
              <a:gd name="connsiteY126" fmla="*/ 1189033 h 6858000"/>
              <a:gd name="connsiteX127" fmla="*/ 251734 w 1508539"/>
              <a:gd name="connsiteY127" fmla="*/ 1168288 h 6858000"/>
              <a:gd name="connsiteX128" fmla="*/ 244016 w 1508539"/>
              <a:gd name="connsiteY128" fmla="*/ 1142577 h 6858000"/>
              <a:gd name="connsiteX129" fmla="*/ 233322 w 1508539"/>
              <a:gd name="connsiteY129" fmla="*/ 1088484 h 6858000"/>
              <a:gd name="connsiteX130" fmla="*/ 222058 w 1508539"/>
              <a:gd name="connsiteY130" fmla="*/ 1016103 h 6858000"/>
              <a:gd name="connsiteX131" fmla="*/ 223514 w 1508539"/>
              <a:gd name="connsiteY131" fmla="*/ 932283 h 6858000"/>
              <a:gd name="connsiteX132" fmla="*/ 225750 w 1508539"/>
              <a:gd name="connsiteY132" fmla="*/ 915925 h 6858000"/>
              <a:gd name="connsiteX133" fmla="*/ 218379 w 1508539"/>
              <a:gd name="connsiteY133" fmla="*/ 896999 h 6858000"/>
              <a:gd name="connsiteX134" fmla="*/ 187787 w 1508539"/>
              <a:gd name="connsiteY134" fmla="*/ 821517 h 6858000"/>
              <a:gd name="connsiteX135" fmla="*/ 166737 w 1508539"/>
              <a:gd name="connsiteY135" fmla="*/ 751353 h 6858000"/>
              <a:gd name="connsiteX136" fmla="*/ 166295 w 1508539"/>
              <a:gd name="connsiteY136" fmla="*/ 721230 h 6858000"/>
              <a:gd name="connsiteX137" fmla="*/ 151966 w 1508539"/>
              <a:gd name="connsiteY137" fmla="*/ 681659 h 6858000"/>
              <a:gd name="connsiteX138" fmla="*/ 137385 w 1508539"/>
              <a:gd name="connsiteY138" fmla="*/ 635218 h 6858000"/>
              <a:gd name="connsiteX139" fmla="*/ 142396 w 1508539"/>
              <a:gd name="connsiteY139" fmla="*/ 613763 h 6858000"/>
              <a:gd name="connsiteX140" fmla="*/ 128338 w 1508539"/>
              <a:gd name="connsiteY140" fmla="*/ 598582 h 6858000"/>
              <a:gd name="connsiteX141" fmla="*/ 128019 w 1508539"/>
              <a:gd name="connsiteY141" fmla="*/ 576846 h 6858000"/>
              <a:gd name="connsiteX142" fmla="*/ 107645 w 1508539"/>
              <a:gd name="connsiteY142" fmla="*/ 530055 h 6858000"/>
              <a:gd name="connsiteX143" fmla="*/ 106893 w 1508539"/>
              <a:gd name="connsiteY143" fmla="*/ 465389 h 6858000"/>
              <a:gd name="connsiteX144" fmla="*/ 89816 w 1508539"/>
              <a:gd name="connsiteY144" fmla="*/ 424699 h 6858000"/>
              <a:gd name="connsiteX145" fmla="*/ 90191 w 1508539"/>
              <a:gd name="connsiteY145" fmla="*/ 404917 h 6858000"/>
              <a:gd name="connsiteX146" fmla="*/ 70148 w 1508539"/>
              <a:gd name="connsiteY146" fmla="*/ 367211 h 6858000"/>
              <a:gd name="connsiteX147" fmla="*/ 36452 w 1508539"/>
              <a:gd name="connsiteY147" fmla="*/ 268519 h 6858000"/>
              <a:gd name="connsiteX148" fmla="*/ 23935 w 1508539"/>
              <a:gd name="connsiteY148" fmla="*/ 160886 h 6858000"/>
              <a:gd name="connsiteX149" fmla="*/ 19312 w 1508539"/>
              <a:gd name="connsiteY149" fmla="*/ 47336 h 6858000"/>
              <a:gd name="connsiteX150" fmla="*/ 0 w 1508539"/>
              <a:gd name="connsiteY150"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0591 w 1508539"/>
              <a:gd name="connsiteY25" fmla="*/ 6367510 h 6858000"/>
              <a:gd name="connsiteX26" fmla="*/ 244471 w 1508539"/>
              <a:gd name="connsiteY26" fmla="*/ 6349778 h 6858000"/>
              <a:gd name="connsiteX27" fmla="*/ 246136 w 1508539"/>
              <a:gd name="connsiteY27" fmla="*/ 6348250 h 6858000"/>
              <a:gd name="connsiteX28" fmla="*/ 262170 w 1508539"/>
              <a:gd name="connsiteY28" fmla="*/ 6281972 h 6858000"/>
              <a:gd name="connsiteX29" fmla="*/ 272933 w 1508539"/>
              <a:gd name="connsiteY29" fmla="*/ 6211940 h 6858000"/>
              <a:gd name="connsiteX30" fmla="*/ 314428 w 1508539"/>
              <a:gd name="connsiteY30" fmla="*/ 6113913 h 6858000"/>
              <a:gd name="connsiteX31" fmla="*/ 318721 w 1508539"/>
              <a:gd name="connsiteY31" fmla="*/ 6028119 h 6858000"/>
              <a:gd name="connsiteX32" fmla="*/ 345501 w 1508539"/>
              <a:gd name="connsiteY32" fmla="*/ 5934687 h 6858000"/>
              <a:gd name="connsiteX33" fmla="*/ 379513 w 1508539"/>
              <a:gd name="connsiteY33" fmla="*/ 5765594 h 6858000"/>
              <a:gd name="connsiteX34" fmla="*/ 411349 w 1508539"/>
              <a:gd name="connsiteY34" fmla="*/ 5693685 h 6858000"/>
              <a:gd name="connsiteX35" fmla="*/ 431404 w 1508539"/>
              <a:gd name="connsiteY35" fmla="*/ 5665173 h 6858000"/>
              <a:gd name="connsiteX36" fmla="*/ 465121 w 1508539"/>
              <a:gd name="connsiteY36" fmla="*/ 5563435 h 6858000"/>
              <a:gd name="connsiteX37" fmla="*/ 494626 w 1508539"/>
              <a:gd name="connsiteY37" fmla="*/ 5476393 h 6858000"/>
              <a:gd name="connsiteX38" fmla="*/ 525819 w 1508539"/>
              <a:gd name="connsiteY38" fmla="*/ 5396260 h 6858000"/>
              <a:gd name="connsiteX39" fmla="*/ 541800 w 1508539"/>
              <a:gd name="connsiteY39" fmla="*/ 5330009 h 6858000"/>
              <a:gd name="connsiteX40" fmla="*/ 575293 w 1508539"/>
              <a:gd name="connsiteY40" fmla="*/ 5273739 h 6858000"/>
              <a:gd name="connsiteX41" fmla="*/ 584892 w 1508539"/>
              <a:gd name="connsiteY41" fmla="*/ 5241779 h 6858000"/>
              <a:gd name="connsiteX42" fmla="*/ 596118 w 1508539"/>
              <a:gd name="connsiteY42" fmla="*/ 5225268 h 6858000"/>
              <a:gd name="connsiteX43" fmla="*/ 597138 w 1508539"/>
              <a:gd name="connsiteY43" fmla="*/ 5217684 h 6858000"/>
              <a:gd name="connsiteX44" fmla="*/ 604479 w 1508539"/>
              <a:gd name="connsiteY44" fmla="*/ 5193377 h 6858000"/>
              <a:gd name="connsiteX45" fmla="*/ 607782 w 1508539"/>
              <a:gd name="connsiteY45" fmla="*/ 5179288 h 6858000"/>
              <a:gd name="connsiteX46" fmla="*/ 608766 w 1508539"/>
              <a:gd name="connsiteY46" fmla="*/ 5173621 h 6858000"/>
              <a:gd name="connsiteX47" fmla="*/ 604400 w 1508539"/>
              <a:gd name="connsiteY47" fmla="*/ 5159961 h 6858000"/>
              <a:gd name="connsiteX48" fmla="*/ 611077 w 1508539"/>
              <a:gd name="connsiteY48" fmla="*/ 5144295 h 6858000"/>
              <a:gd name="connsiteX49" fmla="*/ 608010 w 1508539"/>
              <a:gd name="connsiteY49" fmla="*/ 5125185 h 6858000"/>
              <a:gd name="connsiteX50" fmla="*/ 614840 w 1508539"/>
              <a:gd name="connsiteY50" fmla="*/ 5121884 h 6858000"/>
              <a:gd name="connsiteX51" fmla="*/ 621876 w 1508539"/>
              <a:gd name="connsiteY51" fmla="*/ 5067850 h 6858000"/>
              <a:gd name="connsiteX52" fmla="*/ 624607 w 1508539"/>
              <a:gd name="connsiteY52" fmla="*/ 5060861 h 6858000"/>
              <a:gd name="connsiteX53" fmla="*/ 621311 w 1508539"/>
              <a:gd name="connsiteY53" fmla="*/ 5034192 h 6858000"/>
              <a:gd name="connsiteX54" fmla="*/ 622865 w 1508539"/>
              <a:gd name="connsiteY54" fmla="*/ 4993030 h 6858000"/>
              <a:gd name="connsiteX55" fmla="*/ 629774 w 1508539"/>
              <a:gd name="connsiteY55" fmla="*/ 4946844 h 6858000"/>
              <a:gd name="connsiteX56" fmla="*/ 625630 w 1508539"/>
              <a:gd name="connsiteY56" fmla="*/ 4932692 h 6858000"/>
              <a:gd name="connsiteX57" fmla="*/ 641033 w 1508539"/>
              <a:gd name="connsiteY57" fmla="*/ 4858827 h 6858000"/>
              <a:gd name="connsiteX58" fmla="*/ 646936 w 1508539"/>
              <a:gd name="connsiteY58" fmla="*/ 4821170 h 6858000"/>
              <a:gd name="connsiteX59" fmla="*/ 651669 w 1508539"/>
              <a:gd name="connsiteY59" fmla="*/ 4780965 h 6858000"/>
              <a:gd name="connsiteX60" fmla="*/ 652962 w 1508539"/>
              <a:gd name="connsiteY60" fmla="*/ 4750867 h 6858000"/>
              <a:gd name="connsiteX61" fmla="*/ 650769 w 1508539"/>
              <a:gd name="connsiteY61" fmla="*/ 4690749 h 6858000"/>
              <a:gd name="connsiteX62" fmla="*/ 646249 w 1508539"/>
              <a:gd name="connsiteY62" fmla="*/ 4584173 h 6858000"/>
              <a:gd name="connsiteX63" fmla="*/ 641332 w 1508539"/>
              <a:gd name="connsiteY63" fmla="*/ 4444346 h 6858000"/>
              <a:gd name="connsiteX64" fmla="*/ 637897 w 1508539"/>
              <a:gd name="connsiteY64" fmla="*/ 4375228 h 6858000"/>
              <a:gd name="connsiteX65" fmla="*/ 618550 w 1508539"/>
              <a:gd name="connsiteY65" fmla="*/ 4214165 h 6858000"/>
              <a:gd name="connsiteX66" fmla="*/ 622623 w 1508539"/>
              <a:gd name="connsiteY66" fmla="*/ 4090296 h 6858000"/>
              <a:gd name="connsiteX67" fmla="*/ 607879 w 1508539"/>
              <a:gd name="connsiteY67" fmla="*/ 4033999 h 6858000"/>
              <a:gd name="connsiteX68" fmla="*/ 609028 w 1508539"/>
              <a:gd name="connsiteY68" fmla="*/ 4031933 h 6858000"/>
              <a:gd name="connsiteX69" fmla="*/ 607604 w 1508539"/>
              <a:gd name="connsiteY69" fmla="*/ 4013953 h 6858000"/>
              <a:gd name="connsiteX70" fmla="*/ 593899 w 1508539"/>
              <a:gd name="connsiteY70" fmla="*/ 3974753 h 6858000"/>
              <a:gd name="connsiteX71" fmla="*/ 595497 w 1508539"/>
              <a:gd name="connsiteY71" fmla="*/ 3969950 h 6858000"/>
              <a:gd name="connsiteX72" fmla="*/ 588919 w 1508539"/>
              <a:gd name="connsiteY72" fmla="*/ 3933779 h 6858000"/>
              <a:gd name="connsiteX73" fmla="*/ 590250 w 1508539"/>
              <a:gd name="connsiteY73" fmla="*/ 3933093 h 6858000"/>
              <a:gd name="connsiteX74" fmla="*/ 594604 w 1508539"/>
              <a:gd name="connsiteY74" fmla="*/ 3922082 h 6858000"/>
              <a:gd name="connsiteX75" fmla="*/ 599682 w 1508539"/>
              <a:gd name="connsiteY75" fmla="*/ 3901461 h 6858000"/>
              <a:gd name="connsiteX76" fmla="*/ 622276 w 1508539"/>
              <a:gd name="connsiteY76" fmla="*/ 3813873 h 6858000"/>
              <a:gd name="connsiteX77" fmla="*/ 621701 w 1508539"/>
              <a:gd name="connsiteY77" fmla="*/ 3806161 h 6858000"/>
              <a:gd name="connsiteX78" fmla="*/ 622008 w 1508539"/>
              <a:gd name="connsiteY78" fmla="*/ 3805957 h 6858000"/>
              <a:gd name="connsiteX79" fmla="*/ 622035 w 1508539"/>
              <a:gd name="connsiteY79" fmla="*/ 3797724 h 6858000"/>
              <a:gd name="connsiteX80" fmla="*/ 620650 w 1508539"/>
              <a:gd name="connsiteY80" fmla="*/ 3792098 h 6858000"/>
              <a:gd name="connsiteX81" fmla="*/ 619534 w 1508539"/>
              <a:gd name="connsiteY81" fmla="*/ 3777135 h 6858000"/>
              <a:gd name="connsiteX82" fmla="*/ 621267 w 1508539"/>
              <a:gd name="connsiteY82" fmla="*/ 3771656 h 6858000"/>
              <a:gd name="connsiteX83" fmla="*/ 625010 w 1508539"/>
              <a:gd name="connsiteY83" fmla="*/ 3769007 h 6858000"/>
              <a:gd name="connsiteX84" fmla="*/ 624476 w 1508539"/>
              <a:gd name="connsiteY84" fmla="*/ 3767709 h 6858000"/>
              <a:gd name="connsiteX85" fmla="*/ 633172 w 1508539"/>
              <a:gd name="connsiteY85" fmla="*/ 3738082 h 6858000"/>
              <a:gd name="connsiteX86" fmla="*/ 640518 w 1508539"/>
              <a:gd name="connsiteY86" fmla="*/ 3673397 h 6858000"/>
              <a:gd name="connsiteX87" fmla="*/ 639814 w 1508539"/>
              <a:gd name="connsiteY87" fmla="*/ 3637109 h 6858000"/>
              <a:gd name="connsiteX88" fmla="*/ 643257 w 1508539"/>
              <a:gd name="connsiteY88" fmla="*/ 3536883 h 6858000"/>
              <a:gd name="connsiteX89" fmla="*/ 650795 w 1508539"/>
              <a:gd name="connsiteY89" fmla="*/ 3435652 h 6858000"/>
              <a:gd name="connsiteX90" fmla="*/ 652466 w 1508539"/>
              <a:gd name="connsiteY90" fmla="*/ 3307769 h 6858000"/>
              <a:gd name="connsiteX91" fmla="*/ 670029 w 1508539"/>
              <a:gd name="connsiteY91" fmla="*/ 3250522 h 6858000"/>
              <a:gd name="connsiteX92" fmla="*/ 670454 w 1508539"/>
              <a:gd name="connsiteY92" fmla="*/ 3229163 h 6858000"/>
              <a:gd name="connsiteX93" fmla="*/ 672277 w 1508539"/>
              <a:gd name="connsiteY93" fmla="*/ 3217217 h 6858000"/>
              <a:gd name="connsiteX94" fmla="*/ 659112 w 1508539"/>
              <a:gd name="connsiteY94" fmla="*/ 3183755 h 6858000"/>
              <a:gd name="connsiteX95" fmla="*/ 659613 w 1508539"/>
              <a:gd name="connsiteY95" fmla="*/ 3178642 h 6858000"/>
              <a:gd name="connsiteX96" fmla="*/ 647213 w 1508539"/>
              <a:gd name="connsiteY96" fmla="*/ 3158586 h 6858000"/>
              <a:gd name="connsiteX97" fmla="*/ 632398 w 1508539"/>
              <a:gd name="connsiteY97" fmla="*/ 3129034 h 6858000"/>
              <a:gd name="connsiteX98" fmla="*/ 633063 w 1508539"/>
              <a:gd name="connsiteY98" fmla="*/ 3126682 h 6858000"/>
              <a:gd name="connsiteX99" fmla="*/ 623931 w 1508539"/>
              <a:gd name="connsiteY99" fmla="*/ 3114519 h 6858000"/>
              <a:gd name="connsiteX100" fmla="*/ 610540 w 1508539"/>
              <a:gd name="connsiteY100" fmla="*/ 3106272 h 6858000"/>
              <a:gd name="connsiteX101" fmla="*/ 583270 w 1508539"/>
              <a:gd name="connsiteY101" fmla="*/ 2958185 h 6858000"/>
              <a:gd name="connsiteX102" fmla="*/ 525884 w 1508539"/>
              <a:gd name="connsiteY102" fmla="*/ 2762989 h 6858000"/>
              <a:gd name="connsiteX103" fmla="*/ 474802 w 1508539"/>
              <a:gd name="connsiteY103" fmla="*/ 2554718 h 6858000"/>
              <a:gd name="connsiteX104" fmla="*/ 454896 w 1508539"/>
              <a:gd name="connsiteY104" fmla="*/ 2485734 h 6858000"/>
              <a:gd name="connsiteX105" fmla="*/ 445619 w 1508539"/>
              <a:gd name="connsiteY105" fmla="*/ 2447068 h 6858000"/>
              <a:gd name="connsiteX106" fmla="*/ 432580 w 1508539"/>
              <a:gd name="connsiteY106" fmla="*/ 2425819 h 6858000"/>
              <a:gd name="connsiteX107" fmla="*/ 438579 w 1508539"/>
              <a:gd name="connsiteY107" fmla="*/ 2402874 h 6858000"/>
              <a:gd name="connsiteX108" fmla="*/ 441191 w 1508539"/>
              <a:gd name="connsiteY108" fmla="*/ 2381443 h 6858000"/>
              <a:gd name="connsiteX109" fmla="*/ 417520 w 1508539"/>
              <a:gd name="connsiteY109" fmla="*/ 2261920 h 6858000"/>
              <a:gd name="connsiteX110" fmla="*/ 407407 w 1508539"/>
              <a:gd name="connsiteY110" fmla="*/ 2195378 h 6858000"/>
              <a:gd name="connsiteX111" fmla="*/ 391624 w 1508539"/>
              <a:gd name="connsiteY111" fmla="*/ 2155135 h 6858000"/>
              <a:gd name="connsiteX112" fmla="*/ 389082 w 1508539"/>
              <a:gd name="connsiteY112" fmla="*/ 2118008 h 6858000"/>
              <a:gd name="connsiteX113" fmla="*/ 390075 w 1508539"/>
              <a:gd name="connsiteY113" fmla="*/ 2050531 h 6858000"/>
              <a:gd name="connsiteX114" fmla="*/ 381881 w 1508539"/>
              <a:gd name="connsiteY114" fmla="*/ 1963269 h 6858000"/>
              <a:gd name="connsiteX115" fmla="*/ 363059 w 1508539"/>
              <a:gd name="connsiteY115" fmla="*/ 1906352 h 6858000"/>
              <a:gd name="connsiteX116" fmla="*/ 339616 w 1508539"/>
              <a:gd name="connsiteY116" fmla="*/ 1861531 h 6858000"/>
              <a:gd name="connsiteX117" fmla="*/ 293415 w 1508539"/>
              <a:gd name="connsiteY117" fmla="*/ 1732919 h 6858000"/>
              <a:gd name="connsiteX118" fmla="*/ 265726 w 1508539"/>
              <a:gd name="connsiteY118" fmla="*/ 1663540 h 6858000"/>
              <a:gd name="connsiteX119" fmla="*/ 264852 w 1508539"/>
              <a:gd name="connsiteY119" fmla="*/ 1615777 h 6858000"/>
              <a:gd name="connsiteX120" fmla="*/ 245647 w 1508539"/>
              <a:gd name="connsiteY120" fmla="*/ 1563678 h 6858000"/>
              <a:gd name="connsiteX121" fmla="*/ 258727 w 1508539"/>
              <a:gd name="connsiteY121" fmla="*/ 1519474 h 6858000"/>
              <a:gd name="connsiteX122" fmla="*/ 251469 w 1508539"/>
              <a:gd name="connsiteY122" fmla="*/ 1477995 h 6858000"/>
              <a:gd name="connsiteX123" fmla="*/ 237554 w 1508539"/>
              <a:gd name="connsiteY123" fmla="*/ 1373769 h 6858000"/>
              <a:gd name="connsiteX124" fmla="*/ 245861 w 1508539"/>
              <a:gd name="connsiteY124" fmla="*/ 1307086 h 6858000"/>
              <a:gd name="connsiteX125" fmla="*/ 247049 w 1508539"/>
              <a:gd name="connsiteY125" fmla="*/ 1189033 h 6858000"/>
              <a:gd name="connsiteX126" fmla="*/ 251734 w 1508539"/>
              <a:gd name="connsiteY126" fmla="*/ 1168288 h 6858000"/>
              <a:gd name="connsiteX127" fmla="*/ 244016 w 1508539"/>
              <a:gd name="connsiteY127" fmla="*/ 1142577 h 6858000"/>
              <a:gd name="connsiteX128" fmla="*/ 233322 w 1508539"/>
              <a:gd name="connsiteY128" fmla="*/ 1088484 h 6858000"/>
              <a:gd name="connsiteX129" fmla="*/ 222058 w 1508539"/>
              <a:gd name="connsiteY129" fmla="*/ 1016103 h 6858000"/>
              <a:gd name="connsiteX130" fmla="*/ 223514 w 1508539"/>
              <a:gd name="connsiteY130" fmla="*/ 932283 h 6858000"/>
              <a:gd name="connsiteX131" fmla="*/ 225750 w 1508539"/>
              <a:gd name="connsiteY131" fmla="*/ 915925 h 6858000"/>
              <a:gd name="connsiteX132" fmla="*/ 218379 w 1508539"/>
              <a:gd name="connsiteY132" fmla="*/ 896999 h 6858000"/>
              <a:gd name="connsiteX133" fmla="*/ 187787 w 1508539"/>
              <a:gd name="connsiteY133" fmla="*/ 821517 h 6858000"/>
              <a:gd name="connsiteX134" fmla="*/ 166737 w 1508539"/>
              <a:gd name="connsiteY134" fmla="*/ 751353 h 6858000"/>
              <a:gd name="connsiteX135" fmla="*/ 166295 w 1508539"/>
              <a:gd name="connsiteY135" fmla="*/ 721230 h 6858000"/>
              <a:gd name="connsiteX136" fmla="*/ 151966 w 1508539"/>
              <a:gd name="connsiteY136" fmla="*/ 681659 h 6858000"/>
              <a:gd name="connsiteX137" fmla="*/ 137385 w 1508539"/>
              <a:gd name="connsiteY137" fmla="*/ 635218 h 6858000"/>
              <a:gd name="connsiteX138" fmla="*/ 142396 w 1508539"/>
              <a:gd name="connsiteY138" fmla="*/ 613763 h 6858000"/>
              <a:gd name="connsiteX139" fmla="*/ 128338 w 1508539"/>
              <a:gd name="connsiteY139" fmla="*/ 598582 h 6858000"/>
              <a:gd name="connsiteX140" fmla="*/ 128019 w 1508539"/>
              <a:gd name="connsiteY140" fmla="*/ 576846 h 6858000"/>
              <a:gd name="connsiteX141" fmla="*/ 107645 w 1508539"/>
              <a:gd name="connsiteY141" fmla="*/ 530055 h 6858000"/>
              <a:gd name="connsiteX142" fmla="*/ 106893 w 1508539"/>
              <a:gd name="connsiteY142" fmla="*/ 465389 h 6858000"/>
              <a:gd name="connsiteX143" fmla="*/ 89816 w 1508539"/>
              <a:gd name="connsiteY143" fmla="*/ 424699 h 6858000"/>
              <a:gd name="connsiteX144" fmla="*/ 90191 w 1508539"/>
              <a:gd name="connsiteY144" fmla="*/ 404917 h 6858000"/>
              <a:gd name="connsiteX145" fmla="*/ 70148 w 1508539"/>
              <a:gd name="connsiteY145" fmla="*/ 367211 h 6858000"/>
              <a:gd name="connsiteX146" fmla="*/ 36452 w 1508539"/>
              <a:gd name="connsiteY146" fmla="*/ 268519 h 6858000"/>
              <a:gd name="connsiteX147" fmla="*/ 23935 w 1508539"/>
              <a:gd name="connsiteY147" fmla="*/ 160886 h 6858000"/>
              <a:gd name="connsiteX148" fmla="*/ 19312 w 1508539"/>
              <a:gd name="connsiteY148" fmla="*/ 47336 h 6858000"/>
              <a:gd name="connsiteX149" fmla="*/ 0 w 1508539"/>
              <a:gd name="connsiteY149"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139560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0591 w 1508539"/>
              <a:gd name="connsiteY25" fmla="*/ 6367510 h 6858000"/>
              <a:gd name="connsiteX26" fmla="*/ 244471 w 1508539"/>
              <a:gd name="connsiteY26" fmla="*/ 6349778 h 6858000"/>
              <a:gd name="connsiteX27" fmla="*/ 246136 w 1508539"/>
              <a:gd name="connsiteY27" fmla="*/ 6348250 h 6858000"/>
              <a:gd name="connsiteX28" fmla="*/ 262170 w 1508539"/>
              <a:gd name="connsiteY28" fmla="*/ 6281972 h 6858000"/>
              <a:gd name="connsiteX29" fmla="*/ 272933 w 1508539"/>
              <a:gd name="connsiteY29" fmla="*/ 6211940 h 6858000"/>
              <a:gd name="connsiteX30" fmla="*/ 314428 w 1508539"/>
              <a:gd name="connsiteY30" fmla="*/ 6113913 h 6858000"/>
              <a:gd name="connsiteX31" fmla="*/ 318721 w 1508539"/>
              <a:gd name="connsiteY31" fmla="*/ 6028119 h 6858000"/>
              <a:gd name="connsiteX32" fmla="*/ 345501 w 1508539"/>
              <a:gd name="connsiteY32" fmla="*/ 5934687 h 6858000"/>
              <a:gd name="connsiteX33" fmla="*/ 379513 w 1508539"/>
              <a:gd name="connsiteY33" fmla="*/ 5765594 h 6858000"/>
              <a:gd name="connsiteX34" fmla="*/ 411349 w 1508539"/>
              <a:gd name="connsiteY34" fmla="*/ 5693685 h 6858000"/>
              <a:gd name="connsiteX35" fmla="*/ 431404 w 1508539"/>
              <a:gd name="connsiteY35" fmla="*/ 5665173 h 6858000"/>
              <a:gd name="connsiteX36" fmla="*/ 465121 w 1508539"/>
              <a:gd name="connsiteY36" fmla="*/ 5563435 h 6858000"/>
              <a:gd name="connsiteX37" fmla="*/ 494626 w 1508539"/>
              <a:gd name="connsiteY37" fmla="*/ 5476393 h 6858000"/>
              <a:gd name="connsiteX38" fmla="*/ 525819 w 1508539"/>
              <a:gd name="connsiteY38" fmla="*/ 5396260 h 6858000"/>
              <a:gd name="connsiteX39" fmla="*/ 541800 w 1508539"/>
              <a:gd name="connsiteY39" fmla="*/ 5330009 h 6858000"/>
              <a:gd name="connsiteX40" fmla="*/ 575293 w 1508539"/>
              <a:gd name="connsiteY40" fmla="*/ 5273739 h 6858000"/>
              <a:gd name="connsiteX41" fmla="*/ 584892 w 1508539"/>
              <a:gd name="connsiteY41" fmla="*/ 5241779 h 6858000"/>
              <a:gd name="connsiteX42" fmla="*/ 596118 w 1508539"/>
              <a:gd name="connsiteY42" fmla="*/ 5225268 h 6858000"/>
              <a:gd name="connsiteX43" fmla="*/ 597138 w 1508539"/>
              <a:gd name="connsiteY43" fmla="*/ 5217684 h 6858000"/>
              <a:gd name="connsiteX44" fmla="*/ 604479 w 1508539"/>
              <a:gd name="connsiteY44" fmla="*/ 5193377 h 6858000"/>
              <a:gd name="connsiteX45" fmla="*/ 607782 w 1508539"/>
              <a:gd name="connsiteY45" fmla="*/ 5179288 h 6858000"/>
              <a:gd name="connsiteX46" fmla="*/ 608766 w 1508539"/>
              <a:gd name="connsiteY46" fmla="*/ 5173621 h 6858000"/>
              <a:gd name="connsiteX47" fmla="*/ 604400 w 1508539"/>
              <a:gd name="connsiteY47" fmla="*/ 5159961 h 6858000"/>
              <a:gd name="connsiteX48" fmla="*/ 611077 w 1508539"/>
              <a:gd name="connsiteY48" fmla="*/ 5144295 h 6858000"/>
              <a:gd name="connsiteX49" fmla="*/ 608010 w 1508539"/>
              <a:gd name="connsiteY49" fmla="*/ 5125185 h 6858000"/>
              <a:gd name="connsiteX50" fmla="*/ 614840 w 1508539"/>
              <a:gd name="connsiteY50" fmla="*/ 5121884 h 6858000"/>
              <a:gd name="connsiteX51" fmla="*/ 621876 w 1508539"/>
              <a:gd name="connsiteY51" fmla="*/ 5067850 h 6858000"/>
              <a:gd name="connsiteX52" fmla="*/ 624607 w 1508539"/>
              <a:gd name="connsiteY52" fmla="*/ 5060861 h 6858000"/>
              <a:gd name="connsiteX53" fmla="*/ 621311 w 1508539"/>
              <a:gd name="connsiteY53" fmla="*/ 5034192 h 6858000"/>
              <a:gd name="connsiteX54" fmla="*/ 622865 w 1508539"/>
              <a:gd name="connsiteY54" fmla="*/ 4993030 h 6858000"/>
              <a:gd name="connsiteX55" fmla="*/ 629774 w 1508539"/>
              <a:gd name="connsiteY55" fmla="*/ 4946844 h 6858000"/>
              <a:gd name="connsiteX56" fmla="*/ 625630 w 1508539"/>
              <a:gd name="connsiteY56" fmla="*/ 4932692 h 6858000"/>
              <a:gd name="connsiteX57" fmla="*/ 641033 w 1508539"/>
              <a:gd name="connsiteY57" fmla="*/ 4858827 h 6858000"/>
              <a:gd name="connsiteX58" fmla="*/ 646936 w 1508539"/>
              <a:gd name="connsiteY58" fmla="*/ 4821170 h 6858000"/>
              <a:gd name="connsiteX59" fmla="*/ 651669 w 1508539"/>
              <a:gd name="connsiteY59" fmla="*/ 4780965 h 6858000"/>
              <a:gd name="connsiteX60" fmla="*/ 652962 w 1508539"/>
              <a:gd name="connsiteY60" fmla="*/ 4750867 h 6858000"/>
              <a:gd name="connsiteX61" fmla="*/ 650769 w 1508539"/>
              <a:gd name="connsiteY61" fmla="*/ 4690749 h 6858000"/>
              <a:gd name="connsiteX62" fmla="*/ 646249 w 1508539"/>
              <a:gd name="connsiteY62" fmla="*/ 4584173 h 6858000"/>
              <a:gd name="connsiteX63" fmla="*/ 641332 w 1508539"/>
              <a:gd name="connsiteY63" fmla="*/ 4444346 h 6858000"/>
              <a:gd name="connsiteX64" fmla="*/ 637897 w 1508539"/>
              <a:gd name="connsiteY64" fmla="*/ 4375228 h 6858000"/>
              <a:gd name="connsiteX65" fmla="*/ 618550 w 1508539"/>
              <a:gd name="connsiteY65" fmla="*/ 4214165 h 6858000"/>
              <a:gd name="connsiteX66" fmla="*/ 622623 w 1508539"/>
              <a:gd name="connsiteY66" fmla="*/ 4090296 h 6858000"/>
              <a:gd name="connsiteX67" fmla="*/ 607879 w 1508539"/>
              <a:gd name="connsiteY67" fmla="*/ 4033999 h 6858000"/>
              <a:gd name="connsiteX68" fmla="*/ 609028 w 1508539"/>
              <a:gd name="connsiteY68" fmla="*/ 4031933 h 6858000"/>
              <a:gd name="connsiteX69" fmla="*/ 607604 w 1508539"/>
              <a:gd name="connsiteY69" fmla="*/ 4013953 h 6858000"/>
              <a:gd name="connsiteX70" fmla="*/ 593899 w 1508539"/>
              <a:gd name="connsiteY70" fmla="*/ 3974753 h 6858000"/>
              <a:gd name="connsiteX71" fmla="*/ 595497 w 1508539"/>
              <a:gd name="connsiteY71" fmla="*/ 3969950 h 6858000"/>
              <a:gd name="connsiteX72" fmla="*/ 588919 w 1508539"/>
              <a:gd name="connsiteY72" fmla="*/ 3933779 h 6858000"/>
              <a:gd name="connsiteX73" fmla="*/ 590250 w 1508539"/>
              <a:gd name="connsiteY73" fmla="*/ 3933093 h 6858000"/>
              <a:gd name="connsiteX74" fmla="*/ 594604 w 1508539"/>
              <a:gd name="connsiteY74" fmla="*/ 3922082 h 6858000"/>
              <a:gd name="connsiteX75" fmla="*/ 599682 w 1508539"/>
              <a:gd name="connsiteY75" fmla="*/ 3901461 h 6858000"/>
              <a:gd name="connsiteX76" fmla="*/ 622276 w 1508539"/>
              <a:gd name="connsiteY76" fmla="*/ 3813873 h 6858000"/>
              <a:gd name="connsiteX77" fmla="*/ 621701 w 1508539"/>
              <a:gd name="connsiteY77" fmla="*/ 3806161 h 6858000"/>
              <a:gd name="connsiteX78" fmla="*/ 622008 w 1508539"/>
              <a:gd name="connsiteY78" fmla="*/ 3805957 h 6858000"/>
              <a:gd name="connsiteX79" fmla="*/ 622035 w 1508539"/>
              <a:gd name="connsiteY79" fmla="*/ 3797724 h 6858000"/>
              <a:gd name="connsiteX80" fmla="*/ 620650 w 1508539"/>
              <a:gd name="connsiteY80" fmla="*/ 3792098 h 6858000"/>
              <a:gd name="connsiteX81" fmla="*/ 619534 w 1508539"/>
              <a:gd name="connsiteY81" fmla="*/ 3777135 h 6858000"/>
              <a:gd name="connsiteX82" fmla="*/ 621267 w 1508539"/>
              <a:gd name="connsiteY82" fmla="*/ 3771656 h 6858000"/>
              <a:gd name="connsiteX83" fmla="*/ 625010 w 1508539"/>
              <a:gd name="connsiteY83" fmla="*/ 3769007 h 6858000"/>
              <a:gd name="connsiteX84" fmla="*/ 624476 w 1508539"/>
              <a:gd name="connsiteY84" fmla="*/ 3767709 h 6858000"/>
              <a:gd name="connsiteX85" fmla="*/ 633172 w 1508539"/>
              <a:gd name="connsiteY85" fmla="*/ 3738082 h 6858000"/>
              <a:gd name="connsiteX86" fmla="*/ 640518 w 1508539"/>
              <a:gd name="connsiteY86" fmla="*/ 3673397 h 6858000"/>
              <a:gd name="connsiteX87" fmla="*/ 639814 w 1508539"/>
              <a:gd name="connsiteY87" fmla="*/ 3637109 h 6858000"/>
              <a:gd name="connsiteX88" fmla="*/ 643257 w 1508539"/>
              <a:gd name="connsiteY88" fmla="*/ 3536883 h 6858000"/>
              <a:gd name="connsiteX89" fmla="*/ 650795 w 1508539"/>
              <a:gd name="connsiteY89" fmla="*/ 3435652 h 6858000"/>
              <a:gd name="connsiteX90" fmla="*/ 652466 w 1508539"/>
              <a:gd name="connsiteY90" fmla="*/ 3307769 h 6858000"/>
              <a:gd name="connsiteX91" fmla="*/ 670029 w 1508539"/>
              <a:gd name="connsiteY91" fmla="*/ 3250522 h 6858000"/>
              <a:gd name="connsiteX92" fmla="*/ 670454 w 1508539"/>
              <a:gd name="connsiteY92" fmla="*/ 3229163 h 6858000"/>
              <a:gd name="connsiteX93" fmla="*/ 672277 w 1508539"/>
              <a:gd name="connsiteY93" fmla="*/ 3217217 h 6858000"/>
              <a:gd name="connsiteX94" fmla="*/ 659112 w 1508539"/>
              <a:gd name="connsiteY94" fmla="*/ 3183755 h 6858000"/>
              <a:gd name="connsiteX95" fmla="*/ 659613 w 1508539"/>
              <a:gd name="connsiteY95" fmla="*/ 3178642 h 6858000"/>
              <a:gd name="connsiteX96" fmla="*/ 647213 w 1508539"/>
              <a:gd name="connsiteY96" fmla="*/ 3158586 h 6858000"/>
              <a:gd name="connsiteX97" fmla="*/ 632398 w 1508539"/>
              <a:gd name="connsiteY97" fmla="*/ 3129034 h 6858000"/>
              <a:gd name="connsiteX98" fmla="*/ 633063 w 1508539"/>
              <a:gd name="connsiteY98" fmla="*/ 3126682 h 6858000"/>
              <a:gd name="connsiteX99" fmla="*/ 623931 w 1508539"/>
              <a:gd name="connsiteY99" fmla="*/ 3114519 h 6858000"/>
              <a:gd name="connsiteX100" fmla="*/ 610540 w 1508539"/>
              <a:gd name="connsiteY100" fmla="*/ 3106272 h 6858000"/>
              <a:gd name="connsiteX101" fmla="*/ 583270 w 1508539"/>
              <a:gd name="connsiteY101" fmla="*/ 2958185 h 6858000"/>
              <a:gd name="connsiteX102" fmla="*/ 525884 w 1508539"/>
              <a:gd name="connsiteY102" fmla="*/ 2762989 h 6858000"/>
              <a:gd name="connsiteX103" fmla="*/ 474802 w 1508539"/>
              <a:gd name="connsiteY103" fmla="*/ 2554718 h 6858000"/>
              <a:gd name="connsiteX104" fmla="*/ 454896 w 1508539"/>
              <a:gd name="connsiteY104" fmla="*/ 2485734 h 6858000"/>
              <a:gd name="connsiteX105" fmla="*/ 445619 w 1508539"/>
              <a:gd name="connsiteY105" fmla="*/ 2447068 h 6858000"/>
              <a:gd name="connsiteX106" fmla="*/ 432580 w 1508539"/>
              <a:gd name="connsiteY106" fmla="*/ 2425819 h 6858000"/>
              <a:gd name="connsiteX107" fmla="*/ 438579 w 1508539"/>
              <a:gd name="connsiteY107" fmla="*/ 2402874 h 6858000"/>
              <a:gd name="connsiteX108" fmla="*/ 441191 w 1508539"/>
              <a:gd name="connsiteY108" fmla="*/ 2381443 h 6858000"/>
              <a:gd name="connsiteX109" fmla="*/ 417520 w 1508539"/>
              <a:gd name="connsiteY109" fmla="*/ 2261920 h 6858000"/>
              <a:gd name="connsiteX110" fmla="*/ 407407 w 1508539"/>
              <a:gd name="connsiteY110" fmla="*/ 2195378 h 6858000"/>
              <a:gd name="connsiteX111" fmla="*/ 391624 w 1508539"/>
              <a:gd name="connsiteY111" fmla="*/ 2155135 h 6858000"/>
              <a:gd name="connsiteX112" fmla="*/ 389082 w 1508539"/>
              <a:gd name="connsiteY112" fmla="*/ 2118008 h 6858000"/>
              <a:gd name="connsiteX113" fmla="*/ 390075 w 1508539"/>
              <a:gd name="connsiteY113" fmla="*/ 2050531 h 6858000"/>
              <a:gd name="connsiteX114" fmla="*/ 381881 w 1508539"/>
              <a:gd name="connsiteY114" fmla="*/ 1963269 h 6858000"/>
              <a:gd name="connsiteX115" fmla="*/ 363059 w 1508539"/>
              <a:gd name="connsiteY115" fmla="*/ 1906352 h 6858000"/>
              <a:gd name="connsiteX116" fmla="*/ 339616 w 1508539"/>
              <a:gd name="connsiteY116" fmla="*/ 1861531 h 6858000"/>
              <a:gd name="connsiteX117" fmla="*/ 293415 w 1508539"/>
              <a:gd name="connsiteY117" fmla="*/ 1732919 h 6858000"/>
              <a:gd name="connsiteX118" fmla="*/ 265726 w 1508539"/>
              <a:gd name="connsiteY118" fmla="*/ 1663540 h 6858000"/>
              <a:gd name="connsiteX119" fmla="*/ 264852 w 1508539"/>
              <a:gd name="connsiteY119" fmla="*/ 1615777 h 6858000"/>
              <a:gd name="connsiteX120" fmla="*/ 245647 w 1508539"/>
              <a:gd name="connsiteY120" fmla="*/ 1563678 h 6858000"/>
              <a:gd name="connsiteX121" fmla="*/ 258727 w 1508539"/>
              <a:gd name="connsiteY121" fmla="*/ 1519474 h 6858000"/>
              <a:gd name="connsiteX122" fmla="*/ 251469 w 1508539"/>
              <a:gd name="connsiteY122" fmla="*/ 1477995 h 6858000"/>
              <a:gd name="connsiteX123" fmla="*/ 237554 w 1508539"/>
              <a:gd name="connsiteY123" fmla="*/ 1373769 h 6858000"/>
              <a:gd name="connsiteX124" fmla="*/ 245861 w 1508539"/>
              <a:gd name="connsiteY124" fmla="*/ 1307086 h 6858000"/>
              <a:gd name="connsiteX125" fmla="*/ 247049 w 1508539"/>
              <a:gd name="connsiteY125" fmla="*/ 1189033 h 6858000"/>
              <a:gd name="connsiteX126" fmla="*/ 251734 w 1508539"/>
              <a:gd name="connsiteY126" fmla="*/ 1168288 h 6858000"/>
              <a:gd name="connsiteX127" fmla="*/ 244016 w 1508539"/>
              <a:gd name="connsiteY127" fmla="*/ 1142577 h 6858000"/>
              <a:gd name="connsiteX128" fmla="*/ 233322 w 1508539"/>
              <a:gd name="connsiteY128" fmla="*/ 1088484 h 6858000"/>
              <a:gd name="connsiteX129" fmla="*/ 222058 w 1508539"/>
              <a:gd name="connsiteY129" fmla="*/ 1016103 h 6858000"/>
              <a:gd name="connsiteX130" fmla="*/ 223514 w 1508539"/>
              <a:gd name="connsiteY130" fmla="*/ 932283 h 6858000"/>
              <a:gd name="connsiteX131" fmla="*/ 225750 w 1508539"/>
              <a:gd name="connsiteY131" fmla="*/ 915925 h 6858000"/>
              <a:gd name="connsiteX132" fmla="*/ 218379 w 1508539"/>
              <a:gd name="connsiteY132" fmla="*/ 896999 h 6858000"/>
              <a:gd name="connsiteX133" fmla="*/ 187787 w 1508539"/>
              <a:gd name="connsiteY133" fmla="*/ 821517 h 6858000"/>
              <a:gd name="connsiteX134" fmla="*/ 166737 w 1508539"/>
              <a:gd name="connsiteY134" fmla="*/ 751353 h 6858000"/>
              <a:gd name="connsiteX135" fmla="*/ 166295 w 1508539"/>
              <a:gd name="connsiteY135" fmla="*/ 721230 h 6858000"/>
              <a:gd name="connsiteX136" fmla="*/ 151966 w 1508539"/>
              <a:gd name="connsiteY136" fmla="*/ 681659 h 6858000"/>
              <a:gd name="connsiteX137" fmla="*/ 137385 w 1508539"/>
              <a:gd name="connsiteY137" fmla="*/ 635218 h 6858000"/>
              <a:gd name="connsiteX138" fmla="*/ 142396 w 1508539"/>
              <a:gd name="connsiteY138" fmla="*/ 613763 h 6858000"/>
              <a:gd name="connsiteX139" fmla="*/ 128338 w 1508539"/>
              <a:gd name="connsiteY139" fmla="*/ 598582 h 6858000"/>
              <a:gd name="connsiteX140" fmla="*/ 128019 w 1508539"/>
              <a:gd name="connsiteY140" fmla="*/ 576846 h 6858000"/>
              <a:gd name="connsiteX141" fmla="*/ 107645 w 1508539"/>
              <a:gd name="connsiteY141" fmla="*/ 530055 h 6858000"/>
              <a:gd name="connsiteX142" fmla="*/ 106893 w 1508539"/>
              <a:gd name="connsiteY142" fmla="*/ 465389 h 6858000"/>
              <a:gd name="connsiteX143" fmla="*/ 89816 w 1508539"/>
              <a:gd name="connsiteY143" fmla="*/ 424699 h 6858000"/>
              <a:gd name="connsiteX144" fmla="*/ 90191 w 1508539"/>
              <a:gd name="connsiteY144" fmla="*/ 404917 h 6858000"/>
              <a:gd name="connsiteX145" fmla="*/ 70148 w 1508539"/>
              <a:gd name="connsiteY145" fmla="*/ 367211 h 6858000"/>
              <a:gd name="connsiteX146" fmla="*/ 36452 w 1508539"/>
              <a:gd name="connsiteY146" fmla="*/ 268519 h 6858000"/>
              <a:gd name="connsiteX147" fmla="*/ 23935 w 1508539"/>
              <a:gd name="connsiteY147" fmla="*/ 160886 h 6858000"/>
              <a:gd name="connsiteX148" fmla="*/ 19312 w 1508539"/>
              <a:gd name="connsiteY148" fmla="*/ 47336 h 6858000"/>
              <a:gd name="connsiteX149" fmla="*/ 0 w 1508539"/>
              <a:gd name="connsiteY14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69364 w 1508539"/>
              <a:gd name="connsiteY4" fmla="*/ 6809549 h 6858000"/>
              <a:gd name="connsiteX5" fmla="*/ 101575 w 1508539"/>
              <a:gd name="connsiteY5" fmla="*/ 6715115 h 6858000"/>
              <a:gd name="connsiteX6" fmla="*/ 111426 w 1508539"/>
              <a:gd name="connsiteY6" fmla="*/ 6680170 h 6858000"/>
              <a:gd name="connsiteX7" fmla="*/ 136976 w 1508539"/>
              <a:gd name="connsiteY7" fmla="*/ 6621207 h 6858000"/>
              <a:gd name="connsiteX8" fmla="*/ 153633 w 1508539"/>
              <a:gd name="connsiteY8" fmla="*/ 6596265 h 6858000"/>
              <a:gd name="connsiteX9" fmla="*/ 153512 w 1508539"/>
              <a:gd name="connsiteY9" fmla="*/ 6594818 h 6858000"/>
              <a:gd name="connsiteX10" fmla="*/ 157757 w 1508539"/>
              <a:gd name="connsiteY10" fmla="*/ 6593735 h 6858000"/>
              <a:gd name="connsiteX11" fmla="*/ 160954 w 1508539"/>
              <a:gd name="connsiteY11" fmla="*/ 6589172 h 6858000"/>
              <a:gd name="connsiteX12" fmla="*/ 164248 w 1508539"/>
              <a:gd name="connsiteY12" fmla="*/ 6574442 h 6858000"/>
              <a:gd name="connsiteX13" fmla="*/ 164588 w 1508539"/>
              <a:gd name="connsiteY13" fmla="*/ 6568530 h 6858000"/>
              <a:gd name="connsiteX14" fmla="*/ 166997 w 1508539"/>
              <a:gd name="connsiteY14" fmla="*/ 6560674 h 6858000"/>
              <a:gd name="connsiteX15" fmla="*/ 167342 w 1508539"/>
              <a:gd name="connsiteY15" fmla="*/ 6560598 h 6858000"/>
              <a:gd name="connsiteX16" fmla="*/ 169039 w 1508539"/>
              <a:gd name="connsiteY16" fmla="*/ 6553006 h 6858000"/>
              <a:gd name="connsiteX17" fmla="*/ 173735 w 1508539"/>
              <a:gd name="connsiteY17" fmla="*/ 6514360 h 6858000"/>
              <a:gd name="connsiteX18" fmla="*/ 215389 w 1508539"/>
              <a:gd name="connsiteY18" fmla="*/ 6478062 h 6858000"/>
              <a:gd name="connsiteX19" fmla="*/ 226078 w 1508539"/>
              <a:gd name="connsiteY19" fmla="*/ 6460325 h 6858000"/>
              <a:gd name="connsiteX20" fmla="*/ 233311 w 1508539"/>
              <a:gd name="connsiteY20" fmla="*/ 6451488 h 6858000"/>
              <a:gd name="connsiteX21" fmla="*/ 234746 w 1508539"/>
              <a:gd name="connsiteY21" fmla="*/ 6451348 h 6858000"/>
              <a:gd name="connsiteX22" fmla="*/ 239104 w 1508539"/>
              <a:gd name="connsiteY22" fmla="*/ 6414240 h 6858000"/>
              <a:gd name="connsiteX23" fmla="*/ 241880 w 1508539"/>
              <a:gd name="connsiteY23" fmla="*/ 6384857 h 6858000"/>
              <a:gd name="connsiteX24" fmla="*/ 240591 w 1508539"/>
              <a:gd name="connsiteY24" fmla="*/ 6367510 h 6858000"/>
              <a:gd name="connsiteX25" fmla="*/ 244471 w 1508539"/>
              <a:gd name="connsiteY25" fmla="*/ 6349778 h 6858000"/>
              <a:gd name="connsiteX26" fmla="*/ 246136 w 1508539"/>
              <a:gd name="connsiteY26" fmla="*/ 6348250 h 6858000"/>
              <a:gd name="connsiteX27" fmla="*/ 262170 w 1508539"/>
              <a:gd name="connsiteY27" fmla="*/ 6281972 h 6858000"/>
              <a:gd name="connsiteX28" fmla="*/ 272933 w 1508539"/>
              <a:gd name="connsiteY28" fmla="*/ 6211940 h 6858000"/>
              <a:gd name="connsiteX29" fmla="*/ 314428 w 1508539"/>
              <a:gd name="connsiteY29" fmla="*/ 6113913 h 6858000"/>
              <a:gd name="connsiteX30" fmla="*/ 318721 w 1508539"/>
              <a:gd name="connsiteY30" fmla="*/ 6028119 h 6858000"/>
              <a:gd name="connsiteX31" fmla="*/ 345501 w 1508539"/>
              <a:gd name="connsiteY31" fmla="*/ 5934687 h 6858000"/>
              <a:gd name="connsiteX32" fmla="*/ 379513 w 1508539"/>
              <a:gd name="connsiteY32" fmla="*/ 5765594 h 6858000"/>
              <a:gd name="connsiteX33" fmla="*/ 411349 w 1508539"/>
              <a:gd name="connsiteY33" fmla="*/ 5693685 h 6858000"/>
              <a:gd name="connsiteX34" fmla="*/ 431404 w 1508539"/>
              <a:gd name="connsiteY34" fmla="*/ 5665173 h 6858000"/>
              <a:gd name="connsiteX35" fmla="*/ 465121 w 1508539"/>
              <a:gd name="connsiteY35" fmla="*/ 5563435 h 6858000"/>
              <a:gd name="connsiteX36" fmla="*/ 494626 w 1508539"/>
              <a:gd name="connsiteY36" fmla="*/ 5476393 h 6858000"/>
              <a:gd name="connsiteX37" fmla="*/ 525819 w 1508539"/>
              <a:gd name="connsiteY37" fmla="*/ 5396260 h 6858000"/>
              <a:gd name="connsiteX38" fmla="*/ 541800 w 1508539"/>
              <a:gd name="connsiteY38" fmla="*/ 5330009 h 6858000"/>
              <a:gd name="connsiteX39" fmla="*/ 575293 w 1508539"/>
              <a:gd name="connsiteY39" fmla="*/ 5273739 h 6858000"/>
              <a:gd name="connsiteX40" fmla="*/ 584892 w 1508539"/>
              <a:gd name="connsiteY40" fmla="*/ 5241779 h 6858000"/>
              <a:gd name="connsiteX41" fmla="*/ 596118 w 1508539"/>
              <a:gd name="connsiteY41" fmla="*/ 5225268 h 6858000"/>
              <a:gd name="connsiteX42" fmla="*/ 597138 w 1508539"/>
              <a:gd name="connsiteY42" fmla="*/ 5217684 h 6858000"/>
              <a:gd name="connsiteX43" fmla="*/ 604479 w 1508539"/>
              <a:gd name="connsiteY43" fmla="*/ 5193377 h 6858000"/>
              <a:gd name="connsiteX44" fmla="*/ 607782 w 1508539"/>
              <a:gd name="connsiteY44" fmla="*/ 5179288 h 6858000"/>
              <a:gd name="connsiteX45" fmla="*/ 608766 w 1508539"/>
              <a:gd name="connsiteY45" fmla="*/ 5173621 h 6858000"/>
              <a:gd name="connsiteX46" fmla="*/ 604400 w 1508539"/>
              <a:gd name="connsiteY46" fmla="*/ 5159961 h 6858000"/>
              <a:gd name="connsiteX47" fmla="*/ 611077 w 1508539"/>
              <a:gd name="connsiteY47" fmla="*/ 5144295 h 6858000"/>
              <a:gd name="connsiteX48" fmla="*/ 608010 w 1508539"/>
              <a:gd name="connsiteY48" fmla="*/ 5125185 h 6858000"/>
              <a:gd name="connsiteX49" fmla="*/ 614840 w 1508539"/>
              <a:gd name="connsiteY49" fmla="*/ 5121884 h 6858000"/>
              <a:gd name="connsiteX50" fmla="*/ 621876 w 1508539"/>
              <a:gd name="connsiteY50" fmla="*/ 5067850 h 6858000"/>
              <a:gd name="connsiteX51" fmla="*/ 624607 w 1508539"/>
              <a:gd name="connsiteY51" fmla="*/ 5060861 h 6858000"/>
              <a:gd name="connsiteX52" fmla="*/ 621311 w 1508539"/>
              <a:gd name="connsiteY52" fmla="*/ 5034192 h 6858000"/>
              <a:gd name="connsiteX53" fmla="*/ 622865 w 1508539"/>
              <a:gd name="connsiteY53" fmla="*/ 4993030 h 6858000"/>
              <a:gd name="connsiteX54" fmla="*/ 629774 w 1508539"/>
              <a:gd name="connsiteY54" fmla="*/ 4946844 h 6858000"/>
              <a:gd name="connsiteX55" fmla="*/ 625630 w 1508539"/>
              <a:gd name="connsiteY55" fmla="*/ 4932692 h 6858000"/>
              <a:gd name="connsiteX56" fmla="*/ 641033 w 1508539"/>
              <a:gd name="connsiteY56" fmla="*/ 4858827 h 6858000"/>
              <a:gd name="connsiteX57" fmla="*/ 646936 w 1508539"/>
              <a:gd name="connsiteY57" fmla="*/ 4821170 h 6858000"/>
              <a:gd name="connsiteX58" fmla="*/ 651669 w 1508539"/>
              <a:gd name="connsiteY58" fmla="*/ 4780965 h 6858000"/>
              <a:gd name="connsiteX59" fmla="*/ 652962 w 1508539"/>
              <a:gd name="connsiteY59" fmla="*/ 4750867 h 6858000"/>
              <a:gd name="connsiteX60" fmla="*/ 650769 w 1508539"/>
              <a:gd name="connsiteY60" fmla="*/ 4690749 h 6858000"/>
              <a:gd name="connsiteX61" fmla="*/ 646249 w 1508539"/>
              <a:gd name="connsiteY61" fmla="*/ 4584173 h 6858000"/>
              <a:gd name="connsiteX62" fmla="*/ 641332 w 1508539"/>
              <a:gd name="connsiteY62" fmla="*/ 4444346 h 6858000"/>
              <a:gd name="connsiteX63" fmla="*/ 637897 w 1508539"/>
              <a:gd name="connsiteY63" fmla="*/ 4375228 h 6858000"/>
              <a:gd name="connsiteX64" fmla="*/ 618550 w 1508539"/>
              <a:gd name="connsiteY64" fmla="*/ 4214165 h 6858000"/>
              <a:gd name="connsiteX65" fmla="*/ 622623 w 1508539"/>
              <a:gd name="connsiteY65" fmla="*/ 4090296 h 6858000"/>
              <a:gd name="connsiteX66" fmla="*/ 607879 w 1508539"/>
              <a:gd name="connsiteY66" fmla="*/ 4033999 h 6858000"/>
              <a:gd name="connsiteX67" fmla="*/ 609028 w 1508539"/>
              <a:gd name="connsiteY67" fmla="*/ 4031933 h 6858000"/>
              <a:gd name="connsiteX68" fmla="*/ 607604 w 1508539"/>
              <a:gd name="connsiteY68" fmla="*/ 4013953 h 6858000"/>
              <a:gd name="connsiteX69" fmla="*/ 593899 w 1508539"/>
              <a:gd name="connsiteY69" fmla="*/ 3974753 h 6858000"/>
              <a:gd name="connsiteX70" fmla="*/ 595497 w 1508539"/>
              <a:gd name="connsiteY70" fmla="*/ 3969950 h 6858000"/>
              <a:gd name="connsiteX71" fmla="*/ 588919 w 1508539"/>
              <a:gd name="connsiteY71" fmla="*/ 3933779 h 6858000"/>
              <a:gd name="connsiteX72" fmla="*/ 590250 w 1508539"/>
              <a:gd name="connsiteY72" fmla="*/ 3933093 h 6858000"/>
              <a:gd name="connsiteX73" fmla="*/ 594604 w 1508539"/>
              <a:gd name="connsiteY73" fmla="*/ 3922082 h 6858000"/>
              <a:gd name="connsiteX74" fmla="*/ 599682 w 1508539"/>
              <a:gd name="connsiteY74" fmla="*/ 3901461 h 6858000"/>
              <a:gd name="connsiteX75" fmla="*/ 622276 w 1508539"/>
              <a:gd name="connsiteY75" fmla="*/ 3813873 h 6858000"/>
              <a:gd name="connsiteX76" fmla="*/ 621701 w 1508539"/>
              <a:gd name="connsiteY76" fmla="*/ 3806161 h 6858000"/>
              <a:gd name="connsiteX77" fmla="*/ 622008 w 1508539"/>
              <a:gd name="connsiteY77" fmla="*/ 3805957 h 6858000"/>
              <a:gd name="connsiteX78" fmla="*/ 622035 w 1508539"/>
              <a:gd name="connsiteY78" fmla="*/ 3797724 h 6858000"/>
              <a:gd name="connsiteX79" fmla="*/ 620650 w 1508539"/>
              <a:gd name="connsiteY79" fmla="*/ 3792098 h 6858000"/>
              <a:gd name="connsiteX80" fmla="*/ 619534 w 1508539"/>
              <a:gd name="connsiteY80" fmla="*/ 3777135 h 6858000"/>
              <a:gd name="connsiteX81" fmla="*/ 621267 w 1508539"/>
              <a:gd name="connsiteY81" fmla="*/ 3771656 h 6858000"/>
              <a:gd name="connsiteX82" fmla="*/ 625010 w 1508539"/>
              <a:gd name="connsiteY82" fmla="*/ 3769007 h 6858000"/>
              <a:gd name="connsiteX83" fmla="*/ 624476 w 1508539"/>
              <a:gd name="connsiteY83" fmla="*/ 3767709 h 6858000"/>
              <a:gd name="connsiteX84" fmla="*/ 633172 w 1508539"/>
              <a:gd name="connsiteY84" fmla="*/ 3738082 h 6858000"/>
              <a:gd name="connsiteX85" fmla="*/ 640518 w 1508539"/>
              <a:gd name="connsiteY85" fmla="*/ 3673397 h 6858000"/>
              <a:gd name="connsiteX86" fmla="*/ 639814 w 1508539"/>
              <a:gd name="connsiteY86" fmla="*/ 3637109 h 6858000"/>
              <a:gd name="connsiteX87" fmla="*/ 643257 w 1508539"/>
              <a:gd name="connsiteY87" fmla="*/ 3536883 h 6858000"/>
              <a:gd name="connsiteX88" fmla="*/ 650795 w 1508539"/>
              <a:gd name="connsiteY88" fmla="*/ 3435652 h 6858000"/>
              <a:gd name="connsiteX89" fmla="*/ 652466 w 1508539"/>
              <a:gd name="connsiteY89" fmla="*/ 3307769 h 6858000"/>
              <a:gd name="connsiteX90" fmla="*/ 670029 w 1508539"/>
              <a:gd name="connsiteY90" fmla="*/ 3250522 h 6858000"/>
              <a:gd name="connsiteX91" fmla="*/ 670454 w 1508539"/>
              <a:gd name="connsiteY91" fmla="*/ 3229163 h 6858000"/>
              <a:gd name="connsiteX92" fmla="*/ 672277 w 1508539"/>
              <a:gd name="connsiteY92" fmla="*/ 3217217 h 6858000"/>
              <a:gd name="connsiteX93" fmla="*/ 659112 w 1508539"/>
              <a:gd name="connsiteY93" fmla="*/ 3183755 h 6858000"/>
              <a:gd name="connsiteX94" fmla="*/ 659613 w 1508539"/>
              <a:gd name="connsiteY94" fmla="*/ 3178642 h 6858000"/>
              <a:gd name="connsiteX95" fmla="*/ 647213 w 1508539"/>
              <a:gd name="connsiteY95" fmla="*/ 3158586 h 6858000"/>
              <a:gd name="connsiteX96" fmla="*/ 632398 w 1508539"/>
              <a:gd name="connsiteY96" fmla="*/ 3129034 h 6858000"/>
              <a:gd name="connsiteX97" fmla="*/ 633063 w 1508539"/>
              <a:gd name="connsiteY97" fmla="*/ 3126682 h 6858000"/>
              <a:gd name="connsiteX98" fmla="*/ 623931 w 1508539"/>
              <a:gd name="connsiteY98" fmla="*/ 3114519 h 6858000"/>
              <a:gd name="connsiteX99" fmla="*/ 610540 w 1508539"/>
              <a:gd name="connsiteY99" fmla="*/ 3106272 h 6858000"/>
              <a:gd name="connsiteX100" fmla="*/ 583270 w 1508539"/>
              <a:gd name="connsiteY100" fmla="*/ 2958185 h 6858000"/>
              <a:gd name="connsiteX101" fmla="*/ 525884 w 1508539"/>
              <a:gd name="connsiteY101" fmla="*/ 2762989 h 6858000"/>
              <a:gd name="connsiteX102" fmla="*/ 474802 w 1508539"/>
              <a:gd name="connsiteY102" fmla="*/ 2554718 h 6858000"/>
              <a:gd name="connsiteX103" fmla="*/ 454896 w 1508539"/>
              <a:gd name="connsiteY103" fmla="*/ 2485734 h 6858000"/>
              <a:gd name="connsiteX104" fmla="*/ 445619 w 1508539"/>
              <a:gd name="connsiteY104" fmla="*/ 2447068 h 6858000"/>
              <a:gd name="connsiteX105" fmla="*/ 432580 w 1508539"/>
              <a:gd name="connsiteY105" fmla="*/ 2425819 h 6858000"/>
              <a:gd name="connsiteX106" fmla="*/ 438579 w 1508539"/>
              <a:gd name="connsiteY106" fmla="*/ 2402874 h 6858000"/>
              <a:gd name="connsiteX107" fmla="*/ 441191 w 1508539"/>
              <a:gd name="connsiteY107" fmla="*/ 2381443 h 6858000"/>
              <a:gd name="connsiteX108" fmla="*/ 417520 w 1508539"/>
              <a:gd name="connsiteY108" fmla="*/ 2261920 h 6858000"/>
              <a:gd name="connsiteX109" fmla="*/ 407407 w 1508539"/>
              <a:gd name="connsiteY109" fmla="*/ 2195378 h 6858000"/>
              <a:gd name="connsiteX110" fmla="*/ 391624 w 1508539"/>
              <a:gd name="connsiteY110" fmla="*/ 2155135 h 6858000"/>
              <a:gd name="connsiteX111" fmla="*/ 389082 w 1508539"/>
              <a:gd name="connsiteY111" fmla="*/ 2118008 h 6858000"/>
              <a:gd name="connsiteX112" fmla="*/ 390075 w 1508539"/>
              <a:gd name="connsiteY112" fmla="*/ 2050531 h 6858000"/>
              <a:gd name="connsiteX113" fmla="*/ 381881 w 1508539"/>
              <a:gd name="connsiteY113" fmla="*/ 1963269 h 6858000"/>
              <a:gd name="connsiteX114" fmla="*/ 363059 w 1508539"/>
              <a:gd name="connsiteY114" fmla="*/ 1906352 h 6858000"/>
              <a:gd name="connsiteX115" fmla="*/ 339616 w 1508539"/>
              <a:gd name="connsiteY115" fmla="*/ 1861531 h 6858000"/>
              <a:gd name="connsiteX116" fmla="*/ 293415 w 1508539"/>
              <a:gd name="connsiteY116" fmla="*/ 1732919 h 6858000"/>
              <a:gd name="connsiteX117" fmla="*/ 265726 w 1508539"/>
              <a:gd name="connsiteY117" fmla="*/ 1663540 h 6858000"/>
              <a:gd name="connsiteX118" fmla="*/ 264852 w 1508539"/>
              <a:gd name="connsiteY118" fmla="*/ 1615777 h 6858000"/>
              <a:gd name="connsiteX119" fmla="*/ 245647 w 1508539"/>
              <a:gd name="connsiteY119" fmla="*/ 1563678 h 6858000"/>
              <a:gd name="connsiteX120" fmla="*/ 258727 w 1508539"/>
              <a:gd name="connsiteY120" fmla="*/ 1519474 h 6858000"/>
              <a:gd name="connsiteX121" fmla="*/ 251469 w 1508539"/>
              <a:gd name="connsiteY121" fmla="*/ 1477995 h 6858000"/>
              <a:gd name="connsiteX122" fmla="*/ 237554 w 1508539"/>
              <a:gd name="connsiteY122" fmla="*/ 1373769 h 6858000"/>
              <a:gd name="connsiteX123" fmla="*/ 245861 w 1508539"/>
              <a:gd name="connsiteY123" fmla="*/ 1307086 h 6858000"/>
              <a:gd name="connsiteX124" fmla="*/ 247049 w 1508539"/>
              <a:gd name="connsiteY124" fmla="*/ 1189033 h 6858000"/>
              <a:gd name="connsiteX125" fmla="*/ 251734 w 1508539"/>
              <a:gd name="connsiteY125" fmla="*/ 1168288 h 6858000"/>
              <a:gd name="connsiteX126" fmla="*/ 244016 w 1508539"/>
              <a:gd name="connsiteY126" fmla="*/ 1142577 h 6858000"/>
              <a:gd name="connsiteX127" fmla="*/ 233322 w 1508539"/>
              <a:gd name="connsiteY127" fmla="*/ 1088484 h 6858000"/>
              <a:gd name="connsiteX128" fmla="*/ 222058 w 1508539"/>
              <a:gd name="connsiteY128" fmla="*/ 1016103 h 6858000"/>
              <a:gd name="connsiteX129" fmla="*/ 223514 w 1508539"/>
              <a:gd name="connsiteY129" fmla="*/ 932283 h 6858000"/>
              <a:gd name="connsiteX130" fmla="*/ 225750 w 1508539"/>
              <a:gd name="connsiteY130" fmla="*/ 915925 h 6858000"/>
              <a:gd name="connsiteX131" fmla="*/ 218379 w 1508539"/>
              <a:gd name="connsiteY131" fmla="*/ 896999 h 6858000"/>
              <a:gd name="connsiteX132" fmla="*/ 187787 w 1508539"/>
              <a:gd name="connsiteY132" fmla="*/ 821517 h 6858000"/>
              <a:gd name="connsiteX133" fmla="*/ 166737 w 1508539"/>
              <a:gd name="connsiteY133" fmla="*/ 751353 h 6858000"/>
              <a:gd name="connsiteX134" fmla="*/ 166295 w 1508539"/>
              <a:gd name="connsiteY134" fmla="*/ 721230 h 6858000"/>
              <a:gd name="connsiteX135" fmla="*/ 151966 w 1508539"/>
              <a:gd name="connsiteY135" fmla="*/ 681659 h 6858000"/>
              <a:gd name="connsiteX136" fmla="*/ 137385 w 1508539"/>
              <a:gd name="connsiteY136" fmla="*/ 635218 h 6858000"/>
              <a:gd name="connsiteX137" fmla="*/ 142396 w 1508539"/>
              <a:gd name="connsiteY137" fmla="*/ 613763 h 6858000"/>
              <a:gd name="connsiteX138" fmla="*/ 128338 w 1508539"/>
              <a:gd name="connsiteY138" fmla="*/ 598582 h 6858000"/>
              <a:gd name="connsiteX139" fmla="*/ 128019 w 1508539"/>
              <a:gd name="connsiteY139" fmla="*/ 576846 h 6858000"/>
              <a:gd name="connsiteX140" fmla="*/ 107645 w 1508539"/>
              <a:gd name="connsiteY140" fmla="*/ 530055 h 6858000"/>
              <a:gd name="connsiteX141" fmla="*/ 106893 w 1508539"/>
              <a:gd name="connsiteY141" fmla="*/ 465389 h 6858000"/>
              <a:gd name="connsiteX142" fmla="*/ 89816 w 1508539"/>
              <a:gd name="connsiteY142" fmla="*/ 424699 h 6858000"/>
              <a:gd name="connsiteX143" fmla="*/ 90191 w 1508539"/>
              <a:gd name="connsiteY143" fmla="*/ 404917 h 6858000"/>
              <a:gd name="connsiteX144" fmla="*/ 70148 w 1508539"/>
              <a:gd name="connsiteY144" fmla="*/ 367211 h 6858000"/>
              <a:gd name="connsiteX145" fmla="*/ 36452 w 1508539"/>
              <a:gd name="connsiteY145" fmla="*/ 268519 h 6858000"/>
              <a:gd name="connsiteX146" fmla="*/ 23935 w 1508539"/>
              <a:gd name="connsiteY146" fmla="*/ 160886 h 6858000"/>
              <a:gd name="connsiteX147" fmla="*/ 19312 w 1508539"/>
              <a:gd name="connsiteY147" fmla="*/ 47336 h 6858000"/>
              <a:gd name="connsiteX148" fmla="*/ 0 w 1508539"/>
              <a:gd name="connsiteY148"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01575 w 1508539"/>
              <a:gd name="connsiteY4" fmla="*/ 6715115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01575 w 1508539"/>
              <a:gd name="connsiteY4" fmla="*/ 6715115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169039 w 1508539"/>
              <a:gd name="connsiteY14" fmla="*/ 6553006 h 6858000"/>
              <a:gd name="connsiteX15" fmla="*/ 173735 w 1508539"/>
              <a:gd name="connsiteY15" fmla="*/ 6514360 h 6858000"/>
              <a:gd name="connsiteX16" fmla="*/ 215389 w 1508539"/>
              <a:gd name="connsiteY16" fmla="*/ 6478062 h 6858000"/>
              <a:gd name="connsiteX17" fmla="*/ 226078 w 1508539"/>
              <a:gd name="connsiteY17" fmla="*/ 6460325 h 6858000"/>
              <a:gd name="connsiteX18" fmla="*/ 233311 w 1508539"/>
              <a:gd name="connsiteY18" fmla="*/ 6451488 h 6858000"/>
              <a:gd name="connsiteX19" fmla="*/ 234746 w 1508539"/>
              <a:gd name="connsiteY19" fmla="*/ 6451348 h 6858000"/>
              <a:gd name="connsiteX20" fmla="*/ 239104 w 1508539"/>
              <a:gd name="connsiteY20" fmla="*/ 6414240 h 6858000"/>
              <a:gd name="connsiteX21" fmla="*/ 241880 w 1508539"/>
              <a:gd name="connsiteY21" fmla="*/ 6384857 h 6858000"/>
              <a:gd name="connsiteX22" fmla="*/ 240591 w 1508539"/>
              <a:gd name="connsiteY22" fmla="*/ 6367510 h 6858000"/>
              <a:gd name="connsiteX23" fmla="*/ 244471 w 1508539"/>
              <a:gd name="connsiteY23" fmla="*/ 6349778 h 6858000"/>
              <a:gd name="connsiteX24" fmla="*/ 246136 w 1508539"/>
              <a:gd name="connsiteY24" fmla="*/ 6348250 h 6858000"/>
              <a:gd name="connsiteX25" fmla="*/ 262170 w 1508539"/>
              <a:gd name="connsiteY25" fmla="*/ 6281972 h 6858000"/>
              <a:gd name="connsiteX26" fmla="*/ 272933 w 1508539"/>
              <a:gd name="connsiteY26" fmla="*/ 6211940 h 6858000"/>
              <a:gd name="connsiteX27" fmla="*/ 314428 w 1508539"/>
              <a:gd name="connsiteY27" fmla="*/ 6113913 h 6858000"/>
              <a:gd name="connsiteX28" fmla="*/ 318721 w 1508539"/>
              <a:gd name="connsiteY28" fmla="*/ 6028119 h 6858000"/>
              <a:gd name="connsiteX29" fmla="*/ 345501 w 1508539"/>
              <a:gd name="connsiteY29" fmla="*/ 5934687 h 6858000"/>
              <a:gd name="connsiteX30" fmla="*/ 379513 w 1508539"/>
              <a:gd name="connsiteY30" fmla="*/ 5765594 h 6858000"/>
              <a:gd name="connsiteX31" fmla="*/ 411349 w 1508539"/>
              <a:gd name="connsiteY31" fmla="*/ 5693685 h 6858000"/>
              <a:gd name="connsiteX32" fmla="*/ 431404 w 1508539"/>
              <a:gd name="connsiteY32" fmla="*/ 5665173 h 6858000"/>
              <a:gd name="connsiteX33" fmla="*/ 465121 w 1508539"/>
              <a:gd name="connsiteY33" fmla="*/ 5563435 h 6858000"/>
              <a:gd name="connsiteX34" fmla="*/ 494626 w 1508539"/>
              <a:gd name="connsiteY34" fmla="*/ 5476393 h 6858000"/>
              <a:gd name="connsiteX35" fmla="*/ 525819 w 1508539"/>
              <a:gd name="connsiteY35" fmla="*/ 5396260 h 6858000"/>
              <a:gd name="connsiteX36" fmla="*/ 541800 w 1508539"/>
              <a:gd name="connsiteY36" fmla="*/ 5330009 h 6858000"/>
              <a:gd name="connsiteX37" fmla="*/ 575293 w 1508539"/>
              <a:gd name="connsiteY37" fmla="*/ 5273739 h 6858000"/>
              <a:gd name="connsiteX38" fmla="*/ 584892 w 1508539"/>
              <a:gd name="connsiteY38" fmla="*/ 5241779 h 6858000"/>
              <a:gd name="connsiteX39" fmla="*/ 596118 w 1508539"/>
              <a:gd name="connsiteY39" fmla="*/ 5225268 h 6858000"/>
              <a:gd name="connsiteX40" fmla="*/ 597138 w 1508539"/>
              <a:gd name="connsiteY40" fmla="*/ 5217684 h 6858000"/>
              <a:gd name="connsiteX41" fmla="*/ 604479 w 1508539"/>
              <a:gd name="connsiteY41" fmla="*/ 5193377 h 6858000"/>
              <a:gd name="connsiteX42" fmla="*/ 607782 w 1508539"/>
              <a:gd name="connsiteY42" fmla="*/ 5179288 h 6858000"/>
              <a:gd name="connsiteX43" fmla="*/ 608766 w 1508539"/>
              <a:gd name="connsiteY43" fmla="*/ 5173621 h 6858000"/>
              <a:gd name="connsiteX44" fmla="*/ 604400 w 1508539"/>
              <a:gd name="connsiteY44" fmla="*/ 5159961 h 6858000"/>
              <a:gd name="connsiteX45" fmla="*/ 611077 w 1508539"/>
              <a:gd name="connsiteY45" fmla="*/ 5144295 h 6858000"/>
              <a:gd name="connsiteX46" fmla="*/ 608010 w 1508539"/>
              <a:gd name="connsiteY46" fmla="*/ 5125185 h 6858000"/>
              <a:gd name="connsiteX47" fmla="*/ 614840 w 1508539"/>
              <a:gd name="connsiteY47" fmla="*/ 5121884 h 6858000"/>
              <a:gd name="connsiteX48" fmla="*/ 621876 w 1508539"/>
              <a:gd name="connsiteY48" fmla="*/ 5067850 h 6858000"/>
              <a:gd name="connsiteX49" fmla="*/ 624607 w 1508539"/>
              <a:gd name="connsiteY49" fmla="*/ 5060861 h 6858000"/>
              <a:gd name="connsiteX50" fmla="*/ 621311 w 1508539"/>
              <a:gd name="connsiteY50" fmla="*/ 5034192 h 6858000"/>
              <a:gd name="connsiteX51" fmla="*/ 622865 w 1508539"/>
              <a:gd name="connsiteY51" fmla="*/ 4993030 h 6858000"/>
              <a:gd name="connsiteX52" fmla="*/ 629774 w 1508539"/>
              <a:gd name="connsiteY52" fmla="*/ 4946844 h 6858000"/>
              <a:gd name="connsiteX53" fmla="*/ 625630 w 1508539"/>
              <a:gd name="connsiteY53" fmla="*/ 4932692 h 6858000"/>
              <a:gd name="connsiteX54" fmla="*/ 641033 w 1508539"/>
              <a:gd name="connsiteY54" fmla="*/ 4858827 h 6858000"/>
              <a:gd name="connsiteX55" fmla="*/ 646936 w 1508539"/>
              <a:gd name="connsiteY55" fmla="*/ 4821170 h 6858000"/>
              <a:gd name="connsiteX56" fmla="*/ 651669 w 1508539"/>
              <a:gd name="connsiteY56" fmla="*/ 4780965 h 6858000"/>
              <a:gd name="connsiteX57" fmla="*/ 652962 w 1508539"/>
              <a:gd name="connsiteY57" fmla="*/ 4750867 h 6858000"/>
              <a:gd name="connsiteX58" fmla="*/ 650769 w 1508539"/>
              <a:gd name="connsiteY58" fmla="*/ 4690749 h 6858000"/>
              <a:gd name="connsiteX59" fmla="*/ 646249 w 1508539"/>
              <a:gd name="connsiteY59" fmla="*/ 4584173 h 6858000"/>
              <a:gd name="connsiteX60" fmla="*/ 641332 w 1508539"/>
              <a:gd name="connsiteY60" fmla="*/ 4444346 h 6858000"/>
              <a:gd name="connsiteX61" fmla="*/ 637897 w 1508539"/>
              <a:gd name="connsiteY61" fmla="*/ 4375228 h 6858000"/>
              <a:gd name="connsiteX62" fmla="*/ 618550 w 1508539"/>
              <a:gd name="connsiteY62" fmla="*/ 4214165 h 6858000"/>
              <a:gd name="connsiteX63" fmla="*/ 622623 w 1508539"/>
              <a:gd name="connsiteY63" fmla="*/ 4090296 h 6858000"/>
              <a:gd name="connsiteX64" fmla="*/ 607879 w 1508539"/>
              <a:gd name="connsiteY64" fmla="*/ 4033999 h 6858000"/>
              <a:gd name="connsiteX65" fmla="*/ 609028 w 1508539"/>
              <a:gd name="connsiteY65" fmla="*/ 4031933 h 6858000"/>
              <a:gd name="connsiteX66" fmla="*/ 607604 w 1508539"/>
              <a:gd name="connsiteY66" fmla="*/ 4013953 h 6858000"/>
              <a:gd name="connsiteX67" fmla="*/ 593899 w 1508539"/>
              <a:gd name="connsiteY67" fmla="*/ 3974753 h 6858000"/>
              <a:gd name="connsiteX68" fmla="*/ 595497 w 1508539"/>
              <a:gd name="connsiteY68" fmla="*/ 3969950 h 6858000"/>
              <a:gd name="connsiteX69" fmla="*/ 588919 w 1508539"/>
              <a:gd name="connsiteY69" fmla="*/ 3933779 h 6858000"/>
              <a:gd name="connsiteX70" fmla="*/ 590250 w 1508539"/>
              <a:gd name="connsiteY70" fmla="*/ 3933093 h 6858000"/>
              <a:gd name="connsiteX71" fmla="*/ 594604 w 1508539"/>
              <a:gd name="connsiteY71" fmla="*/ 3922082 h 6858000"/>
              <a:gd name="connsiteX72" fmla="*/ 599682 w 1508539"/>
              <a:gd name="connsiteY72" fmla="*/ 3901461 h 6858000"/>
              <a:gd name="connsiteX73" fmla="*/ 622276 w 1508539"/>
              <a:gd name="connsiteY73" fmla="*/ 3813873 h 6858000"/>
              <a:gd name="connsiteX74" fmla="*/ 621701 w 1508539"/>
              <a:gd name="connsiteY74" fmla="*/ 3806161 h 6858000"/>
              <a:gd name="connsiteX75" fmla="*/ 622008 w 1508539"/>
              <a:gd name="connsiteY75" fmla="*/ 3805957 h 6858000"/>
              <a:gd name="connsiteX76" fmla="*/ 622035 w 1508539"/>
              <a:gd name="connsiteY76" fmla="*/ 3797724 h 6858000"/>
              <a:gd name="connsiteX77" fmla="*/ 620650 w 1508539"/>
              <a:gd name="connsiteY77" fmla="*/ 3792098 h 6858000"/>
              <a:gd name="connsiteX78" fmla="*/ 619534 w 1508539"/>
              <a:gd name="connsiteY78" fmla="*/ 3777135 h 6858000"/>
              <a:gd name="connsiteX79" fmla="*/ 621267 w 1508539"/>
              <a:gd name="connsiteY79" fmla="*/ 3771656 h 6858000"/>
              <a:gd name="connsiteX80" fmla="*/ 625010 w 1508539"/>
              <a:gd name="connsiteY80" fmla="*/ 3769007 h 6858000"/>
              <a:gd name="connsiteX81" fmla="*/ 624476 w 1508539"/>
              <a:gd name="connsiteY81" fmla="*/ 3767709 h 6858000"/>
              <a:gd name="connsiteX82" fmla="*/ 633172 w 1508539"/>
              <a:gd name="connsiteY82" fmla="*/ 3738082 h 6858000"/>
              <a:gd name="connsiteX83" fmla="*/ 640518 w 1508539"/>
              <a:gd name="connsiteY83" fmla="*/ 3673397 h 6858000"/>
              <a:gd name="connsiteX84" fmla="*/ 639814 w 1508539"/>
              <a:gd name="connsiteY84" fmla="*/ 3637109 h 6858000"/>
              <a:gd name="connsiteX85" fmla="*/ 643257 w 1508539"/>
              <a:gd name="connsiteY85" fmla="*/ 3536883 h 6858000"/>
              <a:gd name="connsiteX86" fmla="*/ 650795 w 1508539"/>
              <a:gd name="connsiteY86" fmla="*/ 3435652 h 6858000"/>
              <a:gd name="connsiteX87" fmla="*/ 652466 w 1508539"/>
              <a:gd name="connsiteY87" fmla="*/ 3307769 h 6858000"/>
              <a:gd name="connsiteX88" fmla="*/ 670029 w 1508539"/>
              <a:gd name="connsiteY88" fmla="*/ 3250522 h 6858000"/>
              <a:gd name="connsiteX89" fmla="*/ 670454 w 1508539"/>
              <a:gd name="connsiteY89" fmla="*/ 3229163 h 6858000"/>
              <a:gd name="connsiteX90" fmla="*/ 672277 w 1508539"/>
              <a:gd name="connsiteY90" fmla="*/ 3217217 h 6858000"/>
              <a:gd name="connsiteX91" fmla="*/ 659112 w 1508539"/>
              <a:gd name="connsiteY91" fmla="*/ 3183755 h 6858000"/>
              <a:gd name="connsiteX92" fmla="*/ 659613 w 1508539"/>
              <a:gd name="connsiteY92" fmla="*/ 3178642 h 6858000"/>
              <a:gd name="connsiteX93" fmla="*/ 647213 w 1508539"/>
              <a:gd name="connsiteY93" fmla="*/ 3158586 h 6858000"/>
              <a:gd name="connsiteX94" fmla="*/ 632398 w 1508539"/>
              <a:gd name="connsiteY94" fmla="*/ 3129034 h 6858000"/>
              <a:gd name="connsiteX95" fmla="*/ 633063 w 1508539"/>
              <a:gd name="connsiteY95" fmla="*/ 3126682 h 6858000"/>
              <a:gd name="connsiteX96" fmla="*/ 623931 w 1508539"/>
              <a:gd name="connsiteY96" fmla="*/ 3114519 h 6858000"/>
              <a:gd name="connsiteX97" fmla="*/ 610540 w 1508539"/>
              <a:gd name="connsiteY97" fmla="*/ 3106272 h 6858000"/>
              <a:gd name="connsiteX98" fmla="*/ 583270 w 1508539"/>
              <a:gd name="connsiteY98" fmla="*/ 2958185 h 6858000"/>
              <a:gd name="connsiteX99" fmla="*/ 525884 w 1508539"/>
              <a:gd name="connsiteY99" fmla="*/ 2762989 h 6858000"/>
              <a:gd name="connsiteX100" fmla="*/ 474802 w 1508539"/>
              <a:gd name="connsiteY100" fmla="*/ 2554718 h 6858000"/>
              <a:gd name="connsiteX101" fmla="*/ 454896 w 1508539"/>
              <a:gd name="connsiteY101" fmla="*/ 2485734 h 6858000"/>
              <a:gd name="connsiteX102" fmla="*/ 445619 w 1508539"/>
              <a:gd name="connsiteY102" fmla="*/ 2447068 h 6858000"/>
              <a:gd name="connsiteX103" fmla="*/ 432580 w 1508539"/>
              <a:gd name="connsiteY103" fmla="*/ 2425819 h 6858000"/>
              <a:gd name="connsiteX104" fmla="*/ 438579 w 1508539"/>
              <a:gd name="connsiteY104" fmla="*/ 2402874 h 6858000"/>
              <a:gd name="connsiteX105" fmla="*/ 441191 w 1508539"/>
              <a:gd name="connsiteY105" fmla="*/ 2381443 h 6858000"/>
              <a:gd name="connsiteX106" fmla="*/ 417520 w 1508539"/>
              <a:gd name="connsiteY106" fmla="*/ 2261920 h 6858000"/>
              <a:gd name="connsiteX107" fmla="*/ 407407 w 1508539"/>
              <a:gd name="connsiteY107" fmla="*/ 2195378 h 6858000"/>
              <a:gd name="connsiteX108" fmla="*/ 391624 w 1508539"/>
              <a:gd name="connsiteY108" fmla="*/ 2155135 h 6858000"/>
              <a:gd name="connsiteX109" fmla="*/ 389082 w 1508539"/>
              <a:gd name="connsiteY109" fmla="*/ 2118008 h 6858000"/>
              <a:gd name="connsiteX110" fmla="*/ 390075 w 1508539"/>
              <a:gd name="connsiteY110" fmla="*/ 2050531 h 6858000"/>
              <a:gd name="connsiteX111" fmla="*/ 381881 w 1508539"/>
              <a:gd name="connsiteY111" fmla="*/ 1963269 h 6858000"/>
              <a:gd name="connsiteX112" fmla="*/ 363059 w 1508539"/>
              <a:gd name="connsiteY112" fmla="*/ 1906352 h 6858000"/>
              <a:gd name="connsiteX113" fmla="*/ 339616 w 1508539"/>
              <a:gd name="connsiteY113" fmla="*/ 1861531 h 6858000"/>
              <a:gd name="connsiteX114" fmla="*/ 293415 w 1508539"/>
              <a:gd name="connsiteY114" fmla="*/ 1732919 h 6858000"/>
              <a:gd name="connsiteX115" fmla="*/ 265726 w 1508539"/>
              <a:gd name="connsiteY115" fmla="*/ 1663540 h 6858000"/>
              <a:gd name="connsiteX116" fmla="*/ 264852 w 1508539"/>
              <a:gd name="connsiteY116" fmla="*/ 1615777 h 6858000"/>
              <a:gd name="connsiteX117" fmla="*/ 245647 w 1508539"/>
              <a:gd name="connsiteY117" fmla="*/ 1563678 h 6858000"/>
              <a:gd name="connsiteX118" fmla="*/ 258727 w 1508539"/>
              <a:gd name="connsiteY118" fmla="*/ 1519474 h 6858000"/>
              <a:gd name="connsiteX119" fmla="*/ 251469 w 1508539"/>
              <a:gd name="connsiteY119" fmla="*/ 1477995 h 6858000"/>
              <a:gd name="connsiteX120" fmla="*/ 237554 w 1508539"/>
              <a:gd name="connsiteY120" fmla="*/ 1373769 h 6858000"/>
              <a:gd name="connsiteX121" fmla="*/ 245861 w 1508539"/>
              <a:gd name="connsiteY121" fmla="*/ 1307086 h 6858000"/>
              <a:gd name="connsiteX122" fmla="*/ 247049 w 1508539"/>
              <a:gd name="connsiteY122" fmla="*/ 1189033 h 6858000"/>
              <a:gd name="connsiteX123" fmla="*/ 251734 w 1508539"/>
              <a:gd name="connsiteY123" fmla="*/ 1168288 h 6858000"/>
              <a:gd name="connsiteX124" fmla="*/ 244016 w 1508539"/>
              <a:gd name="connsiteY124" fmla="*/ 1142577 h 6858000"/>
              <a:gd name="connsiteX125" fmla="*/ 233322 w 1508539"/>
              <a:gd name="connsiteY125" fmla="*/ 1088484 h 6858000"/>
              <a:gd name="connsiteX126" fmla="*/ 222058 w 1508539"/>
              <a:gd name="connsiteY126" fmla="*/ 1016103 h 6858000"/>
              <a:gd name="connsiteX127" fmla="*/ 223514 w 1508539"/>
              <a:gd name="connsiteY127" fmla="*/ 932283 h 6858000"/>
              <a:gd name="connsiteX128" fmla="*/ 225750 w 1508539"/>
              <a:gd name="connsiteY128" fmla="*/ 915925 h 6858000"/>
              <a:gd name="connsiteX129" fmla="*/ 218379 w 1508539"/>
              <a:gd name="connsiteY129" fmla="*/ 896999 h 6858000"/>
              <a:gd name="connsiteX130" fmla="*/ 187787 w 1508539"/>
              <a:gd name="connsiteY130" fmla="*/ 821517 h 6858000"/>
              <a:gd name="connsiteX131" fmla="*/ 166737 w 1508539"/>
              <a:gd name="connsiteY131" fmla="*/ 751353 h 6858000"/>
              <a:gd name="connsiteX132" fmla="*/ 166295 w 1508539"/>
              <a:gd name="connsiteY132" fmla="*/ 721230 h 6858000"/>
              <a:gd name="connsiteX133" fmla="*/ 151966 w 1508539"/>
              <a:gd name="connsiteY133" fmla="*/ 681659 h 6858000"/>
              <a:gd name="connsiteX134" fmla="*/ 137385 w 1508539"/>
              <a:gd name="connsiteY134" fmla="*/ 635218 h 6858000"/>
              <a:gd name="connsiteX135" fmla="*/ 142396 w 1508539"/>
              <a:gd name="connsiteY135" fmla="*/ 613763 h 6858000"/>
              <a:gd name="connsiteX136" fmla="*/ 128338 w 1508539"/>
              <a:gd name="connsiteY136" fmla="*/ 598582 h 6858000"/>
              <a:gd name="connsiteX137" fmla="*/ 128019 w 1508539"/>
              <a:gd name="connsiteY137" fmla="*/ 576846 h 6858000"/>
              <a:gd name="connsiteX138" fmla="*/ 107645 w 1508539"/>
              <a:gd name="connsiteY138" fmla="*/ 530055 h 6858000"/>
              <a:gd name="connsiteX139" fmla="*/ 106893 w 1508539"/>
              <a:gd name="connsiteY139" fmla="*/ 465389 h 6858000"/>
              <a:gd name="connsiteX140" fmla="*/ 89816 w 1508539"/>
              <a:gd name="connsiteY140" fmla="*/ 424699 h 6858000"/>
              <a:gd name="connsiteX141" fmla="*/ 90191 w 1508539"/>
              <a:gd name="connsiteY141" fmla="*/ 404917 h 6858000"/>
              <a:gd name="connsiteX142" fmla="*/ 70148 w 1508539"/>
              <a:gd name="connsiteY142" fmla="*/ 367211 h 6858000"/>
              <a:gd name="connsiteX143" fmla="*/ 36452 w 1508539"/>
              <a:gd name="connsiteY143" fmla="*/ 268519 h 6858000"/>
              <a:gd name="connsiteX144" fmla="*/ 23935 w 1508539"/>
              <a:gd name="connsiteY144" fmla="*/ 160886 h 6858000"/>
              <a:gd name="connsiteX145" fmla="*/ 19312 w 1508539"/>
              <a:gd name="connsiteY145" fmla="*/ 47336 h 6858000"/>
              <a:gd name="connsiteX146" fmla="*/ 0 w 1508539"/>
              <a:gd name="connsiteY146"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169039 w 1508539"/>
              <a:gd name="connsiteY14" fmla="*/ 6553006 h 6858000"/>
              <a:gd name="connsiteX15" fmla="*/ 215389 w 1508539"/>
              <a:gd name="connsiteY15" fmla="*/ 6478062 h 6858000"/>
              <a:gd name="connsiteX16" fmla="*/ 226078 w 1508539"/>
              <a:gd name="connsiteY16" fmla="*/ 6460325 h 6858000"/>
              <a:gd name="connsiteX17" fmla="*/ 233311 w 1508539"/>
              <a:gd name="connsiteY17" fmla="*/ 6451488 h 6858000"/>
              <a:gd name="connsiteX18" fmla="*/ 234746 w 1508539"/>
              <a:gd name="connsiteY18" fmla="*/ 6451348 h 6858000"/>
              <a:gd name="connsiteX19" fmla="*/ 239104 w 1508539"/>
              <a:gd name="connsiteY19" fmla="*/ 6414240 h 6858000"/>
              <a:gd name="connsiteX20" fmla="*/ 241880 w 1508539"/>
              <a:gd name="connsiteY20" fmla="*/ 6384857 h 6858000"/>
              <a:gd name="connsiteX21" fmla="*/ 240591 w 1508539"/>
              <a:gd name="connsiteY21" fmla="*/ 6367510 h 6858000"/>
              <a:gd name="connsiteX22" fmla="*/ 244471 w 1508539"/>
              <a:gd name="connsiteY22" fmla="*/ 6349778 h 6858000"/>
              <a:gd name="connsiteX23" fmla="*/ 246136 w 1508539"/>
              <a:gd name="connsiteY23" fmla="*/ 6348250 h 6858000"/>
              <a:gd name="connsiteX24" fmla="*/ 262170 w 1508539"/>
              <a:gd name="connsiteY24" fmla="*/ 6281972 h 6858000"/>
              <a:gd name="connsiteX25" fmla="*/ 272933 w 1508539"/>
              <a:gd name="connsiteY25" fmla="*/ 6211940 h 6858000"/>
              <a:gd name="connsiteX26" fmla="*/ 314428 w 1508539"/>
              <a:gd name="connsiteY26" fmla="*/ 6113913 h 6858000"/>
              <a:gd name="connsiteX27" fmla="*/ 318721 w 1508539"/>
              <a:gd name="connsiteY27" fmla="*/ 6028119 h 6858000"/>
              <a:gd name="connsiteX28" fmla="*/ 345501 w 1508539"/>
              <a:gd name="connsiteY28" fmla="*/ 5934687 h 6858000"/>
              <a:gd name="connsiteX29" fmla="*/ 379513 w 1508539"/>
              <a:gd name="connsiteY29" fmla="*/ 5765594 h 6858000"/>
              <a:gd name="connsiteX30" fmla="*/ 411349 w 1508539"/>
              <a:gd name="connsiteY30" fmla="*/ 5693685 h 6858000"/>
              <a:gd name="connsiteX31" fmla="*/ 431404 w 1508539"/>
              <a:gd name="connsiteY31" fmla="*/ 5665173 h 6858000"/>
              <a:gd name="connsiteX32" fmla="*/ 465121 w 1508539"/>
              <a:gd name="connsiteY32" fmla="*/ 5563435 h 6858000"/>
              <a:gd name="connsiteX33" fmla="*/ 494626 w 1508539"/>
              <a:gd name="connsiteY33" fmla="*/ 5476393 h 6858000"/>
              <a:gd name="connsiteX34" fmla="*/ 525819 w 1508539"/>
              <a:gd name="connsiteY34" fmla="*/ 5396260 h 6858000"/>
              <a:gd name="connsiteX35" fmla="*/ 541800 w 1508539"/>
              <a:gd name="connsiteY35" fmla="*/ 5330009 h 6858000"/>
              <a:gd name="connsiteX36" fmla="*/ 575293 w 1508539"/>
              <a:gd name="connsiteY36" fmla="*/ 5273739 h 6858000"/>
              <a:gd name="connsiteX37" fmla="*/ 584892 w 1508539"/>
              <a:gd name="connsiteY37" fmla="*/ 5241779 h 6858000"/>
              <a:gd name="connsiteX38" fmla="*/ 596118 w 1508539"/>
              <a:gd name="connsiteY38" fmla="*/ 5225268 h 6858000"/>
              <a:gd name="connsiteX39" fmla="*/ 597138 w 1508539"/>
              <a:gd name="connsiteY39" fmla="*/ 5217684 h 6858000"/>
              <a:gd name="connsiteX40" fmla="*/ 604479 w 1508539"/>
              <a:gd name="connsiteY40" fmla="*/ 5193377 h 6858000"/>
              <a:gd name="connsiteX41" fmla="*/ 607782 w 1508539"/>
              <a:gd name="connsiteY41" fmla="*/ 5179288 h 6858000"/>
              <a:gd name="connsiteX42" fmla="*/ 608766 w 1508539"/>
              <a:gd name="connsiteY42" fmla="*/ 5173621 h 6858000"/>
              <a:gd name="connsiteX43" fmla="*/ 604400 w 1508539"/>
              <a:gd name="connsiteY43" fmla="*/ 5159961 h 6858000"/>
              <a:gd name="connsiteX44" fmla="*/ 611077 w 1508539"/>
              <a:gd name="connsiteY44" fmla="*/ 5144295 h 6858000"/>
              <a:gd name="connsiteX45" fmla="*/ 608010 w 1508539"/>
              <a:gd name="connsiteY45" fmla="*/ 5125185 h 6858000"/>
              <a:gd name="connsiteX46" fmla="*/ 614840 w 1508539"/>
              <a:gd name="connsiteY46" fmla="*/ 5121884 h 6858000"/>
              <a:gd name="connsiteX47" fmla="*/ 621876 w 1508539"/>
              <a:gd name="connsiteY47" fmla="*/ 5067850 h 6858000"/>
              <a:gd name="connsiteX48" fmla="*/ 624607 w 1508539"/>
              <a:gd name="connsiteY48" fmla="*/ 5060861 h 6858000"/>
              <a:gd name="connsiteX49" fmla="*/ 621311 w 1508539"/>
              <a:gd name="connsiteY49" fmla="*/ 5034192 h 6858000"/>
              <a:gd name="connsiteX50" fmla="*/ 622865 w 1508539"/>
              <a:gd name="connsiteY50" fmla="*/ 4993030 h 6858000"/>
              <a:gd name="connsiteX51" fmla="*/ 629774 w 1508539"/>
              <a:gd name="connsiteY51" fmla="*/ 4946844 h 6858000"/>
              <a:gd name="connsiteX52" fmla="*/ 625630 w 1508539"/>
              <a:gd name="connsiteY52" fmla="*/ 4932692 h 6858000"/>
              <a:gd name="connsiteX53" fmla="*/ 641033 w 1508539"/>
              <a:gd name="connsiteY53" fmla="*/ 4858827 h 6858000"/>
              <a:gd name="connsiteX54" fmla="*/ 646936 w 1508539"/>
              <a:gd name="connsiteY54" fmla="*/ 4821170 h 6858000"/>
              <a:gd name="connsiteX55" fmla="*/ 651669 w 1508539"/>
              <a:gd name="connsiteY55" fmla="*/ 4780965 h 6858000"/>
              <a:gd name="connsiteX56" fmla="*/ 652962 w 1508539"/>
              <a:gd name="connsiteY56" fmla="*/ 4750867 h 6858000"/>
              <a:gd name="connsiteX57" fmla="*/ 650769 w 1508539"/>
              <a:gd name="connsiteY57" fmla="*/ 4690749 h 6858000"/>
              <a:gd name="connsiteX58" fmla="*/ 646249 w 1508539"/>
              <a:gd name="connsiteY58" fmla="*/ 4584173 h 6858000"/>
              <a:gd name="connsiteX59" fmla="*/ 641332 w 1508539"/>
              <a:gd name="connsiteY59" fmla="*/ 4444346 h 6858000"/>
              <a:gd name="connsiteX60" fmla="*/ 637897 w 1508539"/>
              <a:gd name="connsiteY60" fmla="*/ 4375228 h 6858000"/>
              <a:gd name="connsiteX61" fmla="*/ 618550 w 1508539"/>
              <a:gd name="connsiteY61" fmla="*/ 4214165 h 6858000"/>
              <a:gd name="connsiteX62" fmla="*/ 622623 w 1508539"/>
              <a:gd name="connsiteY62" fmla="*/ 4090296 h 6858000"/>
              <a:gd name="connsiteX63" fmla="*/ 607879 w 1508539"/>
              <a:gd name="connsiteY63" fmla="*/ 4033999 h 6858000"/>
              <a:gd name="connsiteX64" fmla="*/ 609028 w 1508539"/>
              <a:gd name="connsiteY64" fmla="*/ 4031933 h 6858000"/>
              <a:gd name="connsiteX65" fmla="*/ 607604 w 1508539"/>
              <a:gd name="connsiteY65" fmla="*/ 4013953 h 6858000"/>
              <a:gd name="connsiteX66" fmla="*/ 593899 w 1508539"/>
              <a:gd name="connsiteY66" fmla="*/ 3974753 h 6858000"/>
              <a:gd name="connsiteX67" fmla="*/ 595497 w 1508539"/>
              <a:gd name="connsiteY67" fmla="*/ 3969950 h 6858000"/>
              <a:gd name="connsiteX68" fmla="*/ 588919 w 1508539"/>
              <a:gd name="connsiteY68" fmla="*/ 3933779 h 6858000"/>
              <a:gd name="connsiteX69" fmla="*/ 590250 w 1508539"/>
              <a:gd name="connsiteY69" fmla="*/ 3933093 h 6858000"/>
              <a:gd name="connsiteX70" fmla="*/ 594604 w 1508539"/>
              <a:gd name="connsiteY70" fmla="*/ 3922082 h 6858000"/>
              <a:gd name="connsiteX71" fmla="*/ 599682 w 1508539"/>
              <a:gd name="connsiteY71" fmla="*/ 3901461 h 6858000"/>
              <a:gd name="connsiteX72" fmla="*/ 622276 w 1508539"/>
              <a:gd name="connsiteY72" fmla="*/ 3813873 h 6858000"/>
              <a:gd name="connsiteX73" fmla="*/ 621701 w 1508539"/>
              <a:gd name="connsiteY73" fmla="*/ 3806161 h 6858000"/>
              <a:gd name="connsiteX74" fmla="*/ 622008 w 1508539"/>
              <a:gd name="connsiteY74" fmla="*/ 3805957 h 6858000"/>
              <a:gd name="connsiteX75" fmla="*/ 622035 w 1508539"/>
              <a:gd name="connsiteY75" fmla="*/ 3797724 h 6858000"/>
              <a:gd name="connsiteX76" fmla="*/ 620650 w 1508539"/>
              <a:gd name="connsiteY76" fmla="*/ 3792098 h 6858000"/>
              <a:gd name="connsiteX77" fmla="*/ 619534 w 1508539"/>
              <a:gd name="connsiteY77" fmla="*/ 3777135 h 6858000"/>
              <a:gd name="connsiteX78" fmla="*/ 621267 w 1508539"/>
              <a:gd name="connsiteY78" fmla="*/ 3771656 h 6858000"/>
              <a:gd name="connsiteX79" fmla="*/ 625010 w 1508539"/>
              <a:gd name="connsiteY79" fmla="*/ 3769007 h 6858000"/>
              <a:gd name="connsiteX80" fmla="*/ 624476 w 1508539"/>
              <a:gd name="connsiteY80" fmla="*/ 3767709 h 6858000"/>
              <a:gd name="connsiteX81" fmla="*/ 633172 w 1508539"/>
              <a:gd name="connsiteY81" fmla="*/ 3738082 h 6858000"/>
              <a:gd name="connsiteX82" fmla="*/ 640518 w 1508539"/>
              <a:gd name="connsiteY82" fmla="*/ 3673397 h 6858000"/>
              <a:gd name="connsiteX83" fmla="*/ 639814 w 1508539"/>
              <a:gd name="connsiteY83" fmla="*/ 3637109 h 6858000"/>
              <a:gd name="connsiteX84" fmla="*/ 643257 w 1508539"/>
              <a:gd name="connsiteY84" fmla="*/ 3536883 h 6858000"/>
              <a:gd name="connsiteX85" fmla="*/ 650795 w 1508539"/>
              <a:gd name="connsiteY85" fmla="*/ 3435652 h 6858000"/>
              <a:gd name="connsiteX86" fmla="*/ 652466 w 1508539"/>
              <a:gd name="connsiteY86" fmla="*/ 3307769 h 6858000"/>
              <a:gd name="connsiteX87" fmla="*/ 670029 w 1508539"/>
              <a:gd name="connsiteY87" fmla="*/ 3250522 h 6858000"/>
              <a:gd name="connsiteX88" fmla="*/ 670454 w 1508539"/>
              <a:gd name="connsiteY88" fmla="*/ 3229163 h 6858000"/>
              <a:gd name="connsiteX89" fmla="*/ 672277 w 1508539"/>
              <a:gd name="connsiteY89" fmla="*/ 3217217 h 6858000"/>
              <a:gd name="connsiteX90" fmla="*/ 659112 w 1508539"/>
              <a:gd name="connsiteY90" fmla="*/ 3183755 h 6858000"/>
              <a:gd name="connsiteX91" fmla="*/ 659613 w 1508539"/>
              <a:gd name="connsiteY91" fmla="*/ 3178642 h 6858000"/>
              <a:gd name="connsiteX92" fmla="*/ 647213 w 1508539"/>
              <a:gd name="connsiteY92" fmla="*/ 3158586 h 6858000"/>
              <a:gd name="connsiteX93" fmla="*/ 632398 w 1508539"/>
              <a:gd name="connsiteY93" fmla="*/ 3129034 h 6858000"/>
              <a:gd name="connsiteX94" fmla="*/ 633063 w 1508539"/>
              <a:gd name="connsiteY94" fmla="*/ 3126682 h 6858000"/>
              <a:gd name="connsiteX95" fmla="*/ 623931 w 1508539"/>
              <a:gd name="connsiteY95" fmla="*/ 3114519 h 6858000"/>
              <a:gd name="connsiteX96" fmla="*/ 610540 w 1508539"/>
              <a:gd name="connsiteY96" fmla="*/ 3106272 h 6858000"/>
              <a:gd name="connsiteX97" fmla="*/ 583270 w 1508539"/>
              <a:gd name="connsiteY97" fmla="*/ 2958185 h 6858000"/>
              <a:gd name="connsiteX98" fmla="*/ 525884 w 1508539"/>
              <a:gd name="connsiteY98" fmla="*/ 2762989 h 6858000"/>
              <a:gd name="connsiteX99" fmla="*/ 474802 w 1508539"/>
              <a:gd name="connsiteY99" fmla="*/ 2554718 h 6858000"/>
              <a:gd name="connsiteX100" fmla="*/ 454896 w 1508539"/>
              <a:gd name="connsiteY100" fmla="*/ 2485734 h 6858000"/>
              <a:gd name="connsiteX101" fmla="*/ 445619 w 1508539"/>
              <a:gd name="connsiteY101" fmla="*/ 2447068 h 6858000"/>
              <a:gd name="connsiteX102" fmla="*/ 432580 w 1508539"/>
              <a:gd name="connsiteY102" fmla="*/ 2425819 h 6858000"/>
              <a:gd name="connsiteX103" fmla="*/ 438579 w 1508539"/>
              <a:gd name="connsiteY103" fmla="*/ 2402874 h 6858000"/>
              <a:gd name="connsiteX104" fmla="*/ 441191 w 1508539"/>
              <a:gd name="connsiteY104" fmla="*/ 2381443 h 6858000"/>
              <a:gd name="connsiteX105" fmla="*/ 417520 w 1508539"/>
              <a:gd name="connsiteY105" fmla="*/ 2261920 h 6858000"/>
              <a:gd name="connsiteX106" fmla="*/ 407407 w 1508539"/>
              <a:gd name="connsiteY106" fmla="*/ 2195378 h 6858000"/>
              <a:gd name="connsiteX107" fmla="*/ 391624 w 1508539"/>
              <a:gd name="connsiteY107" fmla="*/ 2155135 h 6858000"/>
              <a:gd name="connsiteX108" fmla="*/ 389082 w 1508539"/>
              <a:gd name="connsiteY108" fmla="*/ 2118008 h 6858000"/>
              <a:gd name="connsiteX109" fmla="*/ 390075 w 1508539"/>
              <a:gd name="connsiteY109" fmla="*/ 2050531 h 6858000"/>
              <a:gd name="connsiteX110" fmla="*/ 381881 w 1508539"/>
              <a:gd name="connsiteY110" fmla="*/ 1963269 h 6858000"/>
              <a:gd name="connsiteX111" fmla="*/ 363059 w 1508539"/>
              <a:gd name="connsiteY111" fmla="*/ 1906352 h 6858000"/>
              <a:gd name="connsiteX112" fmla="*/ 339616 w 1508539"/>
              <a:gd name="connsiteY112" fmla="*/ 1861531 h 6858000"/>
              <a:gd name="connsiteX113" fmla="*/ 293415 w 1508539"/>
              <a:gd name="connsiteY113" fmla="*/ 1732919 h 6858000"/>
              <a:gd name="connsiteX114" fmla="*/ 265726 w 1508539"/>
              <a:gd name="connsiteY114" fmla="*/ 1663540 h 6858000"/>
              <a:gd name="connsiteX115" fmla="*/ 264852 w 1508539"/>
              <a:gd name="connsiteY115" fmla="*/ 1615777 h 6858000"/>
              <a:gd name="connsiteX116" fmla="*/ 245647 w 1508539"/>
              <a:gd name="connsiteY116" fmla="*/ 1563678 h 6858000"/>
              <a:gd name="connsiteX117" fmla="*/ 258727 w 1508539"/>
              <a:gd name="connsiteY117" fmla="*/ 1519474 h 6858000"/>
              <a:gd name="connsiteX118" fmla="*/ 251469 w 1508539"/>
              <a:gd name="connsiteY118" fmla="*/ 1477995 h 6858000"/>
              <a:gd name="connsiteX119" fmla="*/ 237554 w 1508539"/>
              <a:gd name="connsiteY119" fmla="*/ 1373769 h 6858000"/>
              <a:gd name="connsiteX120" fmla="*/ 245861 w 1508539"/>
              <a:gd name="connsiteY120" fmla="*/ 1307086 h 6858000"/>
              <a:gd name="connsiteX121" fmla="*/ 247049 w 1508539"/>
              <a:gd name="connsiteY121" fmla="*/ 1189033 h 6858000"/>
              <a:gd name="connsiteX122" fmla="*/ 251734 w 1508539"/>
              <a:gd name="connsiteY122" fmla="*/ 1168288 h 6858000"/>
              <a:gd name="connsiteX123" fmla="*/ 244016 w 1508539"/>
              <a:gd name="connsiteY123" fmla="*/ 1142577 h 6858000"/>
              <a:gd name="connsiteX124" fmla="*/ 233322 w 1508539"/>
              <a:gd name="connsiteY124" fmla="*/ 1088484 h 6858000"/>
              <a:gd name="connsiteX125" fmla="*/ 222058 w 1508539"/>
              <a:gd name="connsiteY125" fmla="*/ 1016103 h 6858000"/>
              <a:gd name="connsiteX126" fmla="*/ 223514 w 1508539"/>
              <a:gd name="connsiteY126" fmla="*/ 932283 h 6858000"/>
              <a:gd name="connsiteX127" fmla="*/ 225750 w 1508539"/>
              <a:gd name="connsiteY127" fmla="*/ 915925 h 6858000"/>
              <a:gd name="connsiteX128" fmla="*/ 218379 w 1508539"/>
              <a:gd name="connsiteY128" fmla="*/ 896999 h 6858000"/>
              <a:gd name="connsiteX129" fmla="*/ 187787 w 1508539"/>
              <a:gd name="connsiteY129" fmla="*/ 821517 h 6858000"/>
              <a:gd name="connsiteX130" fmla="*/ 166737 w 1508539"/>
              <a:gd name="connsiteY130" fmla="*/ 751353 h 6858000"/>
              <a:gd name="connsiteX131" fmla="*/ 166295 w 1508539"/>
              <a:gd name="connsiteY131" fmla="*/ 721230 h 6858000"/>
              <a:gd name="connsiteX132" fmla="*/ 151966 w 1508539"/>
              <a:gd name="connsiteY132" fmla="*/ 681659 h 6858000"/>
              <a:gd name="connsiteX133" fmla="*/ 137385 w 1508539"/>
              <a:gd name="connsiteY133" fmla="*/ 635218 h 6858000"/>
              <a:gd name="connsiteX134" fmla="*/ 142396 w 1508539"/>
              <a:gd name="connsiteY134" fmla="*/ 613763 h 6858000"/>
              <a:gd name="connsiteX135" fmla="*/ 128338 w 1508539"/>
              <a:gd name="connsiteY135" fmla="*/ 598582 h 6858000"/>
              <a:gd name="connsiteX136" fmla="*/ 128019 w 1508539"/>
              <a:gd name="connsiteY136" fmla="*/ 576846 h 6858000"/>
              <a:gd name="connsiteX137" fmla="*/ 107645 w 1508539"/>
              <a:gd name="connsiteY137" fmla="*/ 530055 h 6858000"/>
              <a:gd name="connsiteX138" fmla="*/ 106893 w 1508539"/>
              <a:gd name="connsiteY138" fmla="*/ 465389 h 6858000"/>
              <a:gd name="connsiteX139" fmla="*/ 89816 w 1508539"/>
              <a:gd name="connsiteY139" fmla="*/ 424699 h 6858000"/>
              <a:gd name="connsiteX140" fmla="*/ 90191 w 1508539"/>
              <a:gd name="connsiteY140" fmla="*/ 404917 h 6858000"/>
              <a:gd name="connsiteX141" fmla="*/ 70148 w 1508539"/>
              <a:gd name="connsiteY141" fmla="*/ 367211 h 6858000"/>
              <a:gd name="connsiteX142" fmla="*/ 36452 w 1508539"/>
              <a:gd name="connsiteY142" fmla="*/ 268519 h 6858000"/>
              <a:gd name="connsiteX143" fmla="*/ 23935 w 1508539"/>
              <a:gd name="connsiteY143" fmla="*/ 160886 h 6858000"/>
              <a:gd name="connsiteX144" fmla="*/ 19312 w 1508539"/>
              <a:gd name="connsiteY144" fmla="*/ 47336 h 6858000"/>
              <a:gd name="connsiteX145" fmla="*/ 0 w 1508539"/>
              <a:gd name="connsiteY145"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201349 w 1508539"/>
              <a:gd name="connsiteY14" fmla="*/ 6530567 h 6858000"/>
              <a:gd name="connsiteX15" fmla="*/ 215389 w 1508539"/>
              <a:gd name="connsiteY15" fmla="*/ 6478062 h 6858000"/>
              <a:gd name="connsiteX16" fmla="*/ 226078 w 1508539"/>
              <a:gd name="connsiteY16" fmla="*/ 6460325 h 6858000"/>
              <a:gd name="connsiteX17" fmla="*/ 233311 w 1508539"/>
              <a:gd name="connsiteY17" fmla="*/ 6451488 h 6858000"/>
              <a:gd name="connsiteX18" fmla="*/ 234746 w 1508539"/>
              <a:gd name="connsiteY18" fmla="*/ 6451348 h 6858000"/>
              <a:gd name="connsiteX19" fmla="*/ 239104 w 1508539"/>
              <a:gd name="connsiteY19" fmla="*/ 6414240 h 6858000"/>
              <a:gd name="connsiteX20" fmla="*/ 241880 w 1508539"/>
              <a:gd name="connsiteY20" fmla="*/ 6384857 h 6858000"/>
              <a:gd name="connsiteX21" fmla="*/ 240591 w 1508539"/>
              <a:gd name="connsiteY21" fmla="*/ 6367510 h 6858000"/>
              <a:gd name="connsiteX22" fmla="*/ 244471 w 1508539"/>
              <a:gd name="connsiteY22" fmla="*/ 6349778 h 6858000"/>
              <a:gd name="connsiteX23" fmla="*/ 246136 w 1508539"/>
              <a:gd name="connsiteY23" fmla="*/ 6348250 h 6858000"/>
              <a:gd name="connsiteX24" fmla="*/ 262170 w 1508539"/>
              <a:gd name="connsiteY24" fmla="*/ 6281972 h 6858000"/>
              <a:gd name="connsiteX25" fmla="*/ 272933 w 1508539"/>
              <a:gd name="connsiteY25" fmla="*/ 6211940 h 6858000"/>
              <a:gd name="connsiteX26" fmla="*/ 314428 w 1508539"/>
              <a:gd name="connsiteY26" fmla="*/ 6113913 h 6858000"/>
              <a:gd name="connsiteX27" fmla="*/ 318721 w 1508539"/>
              <a:gd name="connsiteY27" fmla="*/ 6028119 h 6858000"/>
              <a:gd name="connsiteX28" fmla="*/ 345501 w 1508539"/>
              <a:gd name="connsiteY28" fmla="*/ 5934687 h 6858000"/>
              <a:gd name="connsiteX29" fmla="*/ 379513 w 1508539"/>
              <a:gd name="connsiteY29" fmla="*/ 5765594 h 6858000"/>
              <a:gd name="connsiteX30" fmla="*/ 411349 w 1508539"/>
              <a:gd name="connsiteY30" fmla="*/ 5693685 h 6858000"/>
              <a:gd name="connsiteX31" fmla="*/ 431404 w 1508539"/>
              <a:gd name="connsiteY31" fmla="*/ 5665173 h 6858000"/>
              <a:gd name="connsiteX32" fmla="*/ 465121 w 1508539"/>
              <a:gd name="connsiteY32" fmla="*/ 5563435 h 6858000"/>
              <a:gd name="connsiteX33" fmla="*/ 494626 w 1508539"/>
              <a:gd name="connsiteY33" fmla="*/ 5476393 h 6858000"/>
              <a:gd name="connsiteX34" fmla="*/ 525819 w 1508539"/>
              <a:gd name="connsiteY34" fmla="*/ 5396260 h 6858000"/>
              <a:gd name="connsiteX35" fmla="*/ 541800 w 1508539"/>
              <a:gd name="connsiteY35" fmla="*/ 5330009 h 6858000"/>
              <a:gd name="connsiteX36" fmla="*/ 575293 w 1508539"/>
              <a:gd name="connsiteY36" fmla="*/ 5273739 h 6858000"/>
              <a:gd name="connsiteX37" fmla="*/ 584892 w 1508539"/>
              <a:gd name="connsiteY37" fmla="*/ 5241779 h 6858000"/>
              <a:gd name="connsiteX38" fmla="*/ 596118 w 1508539"/>
              <a:gd name="connsiteY38" fmla="*/ 5225268 h 6858000"/>
              <a:gd name="connsiteX39" fmla="*/ 597138 w 1508539"/>
              <a:gd name="connsiteY39" fmla="*/ 5217684 h 6858000"/>
              <a:gd name="connsiteX40" fmla="*/ 604479 w 1508539"/>
              <a:gd name="connsiteY40" fmla="*/ 5193377 h 6858000"/>
              <a:gd name="connsiteX41" fmla="*/ 607782 w 1508539"/>
              <a:gd name="connsiteY41" fmla="*/ 5179288 h 6858000"/>
              <a:gd name="connsiteX42" fmla="*/ 608766 w 1508539"/>
              <a:gd name="connsiteY42" fmla="*/ 5173621 h 6858000"/>
              <a:gd name="connsiteX43" fmla="*/ 604400 w 1508539"/>
              <a:gd name="connsiteY43" fmla="*/ 5159961 h 6858000"/>
              <a:gd name="connsiteX44" fmla="*/ 611077 w 1508539"/>
              <a:gd name="connsiteY44" fmla="*/ 5144295 h 6858000"/>
              <a:gd name="connsiteX45" fmla="*/ 608010 w 1508539"/>
              <a:gd name="connsiteY45" fmla="*/ 5125185 h 6858000"/>
              <a:gd name="connsiteX46" fmla="*/ 614840 w 1508539"/>
              <a:gd name="connsiteY46" fmla="*/ 5121884 h 6858000"/>
              <a:gd name="connsiteX47" fmla="*/ 621876 w 1508539"/>
              <a:gd name="connsiteY47" fmla="*/ 5067850 h 6858000"/>
              <a:gd name="connsiteX48" fmla="*/ 624607 w 1508539"/>
              <a:gd name="connsiteY48" fmla="*/ 5060861 h 6858000"/>
              <a:gd name="connsiteX49" fmla="*/ 621311 w 1508539"/>
              <a:gd name="connsiteY49" fmla="*/ 5034192 h 6858000"/>
              <a:gd name="connsiteX50" fmla="*/ 622865 w 1508539"/>
              <a:gd name="connsiteY50" fmla="*/ 4993030 h 6858000"/>
              <a:gd name="connsiteX51" fmla="*/ 629774 w 1508539"/>
              <a:gd name="connsiteY51" fmla="*/ 4946844 h 6858000"/>
              <a:gd name="connsiteX52" fmla="*/ 625630 w 1508539"/>
              <a:gd name="connsiteY52" fmla="*/ 4932692 h 6858000"/>
              <a:gd name="connsiteX53" fmla="*/ 641033 w 1508539"/>
              <a:gd name="connsiteY53" fmla="*/ 4858827 h 6858000"/>
              <a:gd name="connsiteX54" fmla="*/ 646936 w 1508539"/>
              <a:gd name="connsiteY54" fmla="*/ 4821170 h 6858000"/>
              <a:gd name="connsiteX55" fmla="*/ 651669 w 1508539"/>
              <a:gd name="connsiteY55" fmla="*/ 4780965 h 6858000"/>
              <a:gd name="connsiteX56" fmla="*/ 652962 w 1508539"/>
              <a:gd name="connsiteY56" fmla="*/ 4750867 h 6858000"/>
              <a:gd name="connsiteX57" fmla="*/ 650769 w 1508539"/>
              <a:gd name="connsiteY57" fmla="*/ 4690749 h 6858000"/>
              <a:gd name="connsiteX58" fmla="*/ 646249 w 1508539"/>
              <a:gd name="connsiteY58" fmla="*/ 4584173 h 6858000"/>
              <a:gd name="connsiteX59" fmla="*/ 641332 w 1508539"/>
              <a:gd name="connsiteY59" fmla="*/ 4444346 h 6858000"/>
              <a:gd name="connsiteX60" fmla="*/ 637897 w 1508539"/>
              <a:gd name="connsiteY60" fmla="*/ 4375228 h 6858000"/>
              <a:gd name="connsiteX61" fmla="*/ 618550 w 1508539"/>
              <a:gd name="connsiteY61" fmla="*/ 4214165 h 6858000"/>
              <a:gd name="connsiteX62" fmla="*/ 622623 w 1508539"/>
              <a:gd name="connsiteY62" fmla="*/ 4090296 h 6858000"/>
              <a:gd name="connsiteX63" fmla="*/ 607879 w 1508539"/>
              <a:gd name="connsiteY63" fmla="*/ 4033999 h 6858000"/>
              <a:gd name="connsiteX64" fmla="*/ 609028 w 1508539"/>
              <a:gd name="connsiteY64" fmla="*/ 4031933 h 6858000"/>
              <a:gd name="connsiteX65" fmla="*/ 607604 w 1508539"/>
              <a:gd name="connsiteY65" fmla="*/ 4013953 h 6858000"/>
              <a:gd name="connsiteX66" fmla="*/ 593899 w 1508539"/>
              <a:gd name="connsiteY66" fmla="*/ 3974753 h 6858000"/>
              <a:gd name="connsiteX67" fmla="*/ 595497 w 1508539"/>
              <a:gd name="connsiteY67" fmla="*/ 3969950 h 6858000"/>
              <a:gd name="connsiteX68" fmla="*/ 588919 w 1508539"/>
              <a:gd name="connsiteY68" fmla="*/ 3933779 h 6858000"/>
              <a:gd name="connsiteX69" fmla="*/ 590250 w 1508539"/>
              <a:gd name="connsiteY69" fmla="*/ 3933093 h 6858000"/>
              <a:gd name="connsiteX70" fmla="*/ 594604 w 1508539"/>
              <a:gd name="connsiteY70" fmla="*/ 3922082 h 6858000"/>
              <a:gd name="connsiteX71" fmla="*/ 599682 w 1508539"/>
              <a:gd name="connsiteY71" fmla="*/ 3901461 h 6858000"/>
              <a:gd name="connsiteX72" fmla="*/ 622276 w 1508539"/>
              <a:gd name="connsiteY72" fmla="*/ 3813873 h 6858000"/>
              <a:gd name="connsiteX73" fmla="*/ 621701 w 1508539"/>
              <a:gd name="connsiteY73" fmla="*/ 3806161 h 6858000"/>
              <a:gd name="connsiteX74" fmla="*/ 622008 w 1508539"/>
              <a:gd name="connsiteY74" fmla="*/ 3805957 h 6858000"/>
              <a:gd name="connsiteX75" fmla="*/ 622035 w 1508539"/>
              <a:gd name="connsiteY75" fmla="*/ 3797724 h 6858000"/>
              <a:gd name="connsiteX76" fmla="*/ 620650 w 1508539"/>
              <a:gd name="connsiteY76" fmla="*/ 3792098 h 6858000"/>
              <a:gd name="connsiteX77" fmla="*/ 619534 w 1508539"/>
              <a:gd name="connsiteY77" fmla="*/ 3777135 h 6858000"/>
              <a:gd name="connsiteX78" fmla="*/ 621267 w 1508539"/>
              <a:gd name="connsiteY78" fmla="*/ 3771656 h 6858000"/>
              <a:gd name="connsiteX79" fmla="*/ 625010 w 1508539"/>
              <a:gd name="connsiteY79" fmla="*/ 3769007 h 6858000"/>
              <a:gd name="connsiteX80" fmla="*/ 624476 w 1508539"/>
              <a:gd name="connsiteY80" fmla="*/ 3767709 h 6858000"/>
              <a:gd name="connsiteX81" fmla="*/ 633172 w 1508539"/>
              <a:gd name="connsiteY81" fmla="*/ 3738082 h 6858000"/>
              <a:gd name="connsiteX82" fmla="*/ 640518 w 1508539"/>
              <a:gd name="connsiteY82" fmla="*/ 3673397 h 6858000"/>
              <a:gd name="connsiteX83" fmla="*/ 639814 w 1508539"/>
              <a:gd name="connsiteY83" fmla="*/ 3637109 h 6858000"/>
              <a:gd name="connsiteX84" fmla="*/ 643257 w 1508539"/>
              <a:gd name="connsiteY84" fmla="*/ 3536883 h 6858000"/>
              <a:gd name="connsiteX85" fmla="*/ 650795 w 1508539"/>
              <a:gd name="connsiteY85" fmla="*/ 3435652 h 6858000"/>
              <a:gd name="connsiteX86" fmla="*/ 652466 w 1508539"/>
              <a:gd name="connsiteY86" fmla="*/ 3307769 h 6858000"/>
              <a:gd name="connsiteX87" fmla="*/ 670029 w 1508539"/>
              <a:gd name="connsiteY87" fmla="*/ 3250522 h 6858000"/>
              <a:gd name="connsiteX88" fmla="*/ 670454 w 1508539"/>
              <a:gd name="connsiteY88" fmla="*/ 3229163 h 6858000"/>
              <a:gd name="connsiteX89" fmla="*/ 672277 w 1508539"/>
              <a:gd name="connsiteY89" fmla="*/ 3217217 h 6858000"/>
              <a:gd name="connsiteX90" fmla="*/ 659112 w 1508539"/>
              <a:gd name="connsiteY90" fmla="*/ 3183755 h 6858000"/>
              <a:gd name="connsiteX91" fmla="*/ 659613 w 1508539"/>
              <a:gd name="connsiteY91" fmla="*/ 3178642 h 6858000"/>
              <a:gd name="connsiteX92" fmla="*/ 647213 w 1508539"/>
              <a:gd name="connsiteY92" fmla="*/ 3158586 h 6858000"/>
              <a:gd name="connsiteX93" fmla="*/ 632398 w 1508539"/>
              <a:gd name="connsiteY93" fmla="*/ 3129034 h 6858000"/>
              <a:gd name="connsiteX94" fmla="*/ 633063 w 1508539"/>
              <a:gd name="connsiteY94" fmla="*/ 3126682 h 6858000"/>
              <a:gd name="connsiteX95" fmla="*/ 623931 w 1508539"/>
              <a:gd name="connsiteY95" fmla="*/ 3114519 h 6858000"/>
              <a:gd name="connsiteX96" fmla="*/ 610540 w 1508539"/>
              <a:gd name="connsiteY96" fmla="*/ 3106272 h 6858000"/>
              <a:gd name="connsiteX97" fmla="*/ 583270 w 1508539"/>
              <a:gd name="connsiteY97" fmla="*/ 2958185 h 6858000"/>
              <a:gd name="connsiteX98" fmla="*/ 525884 w 1508539"/>
              <a:gd name="connsiteY98" fmla="*/ 2762989 h 6858000"/>
              <a:gd name="connsiteX99" fmla="*/ 474802 w 1508539"/>
              <a:gd name="connsiteY99" fmla="*/ 2554718 h 6858000"/>
              <a:gd name="connsiteX100" fmla="*/ 454896 w 1508539"/>
              <a:gd name="connsiteY100" fmla="*/ 2485734 h 6858000"/>
              <a:gd name="connsiteX101" fmla="*/ 445619 w 1508539"/>
              <a:gd name="connsiteY101" fmla="*/ 2447068 h 6858000"/>
              <a:gd name="connsiteX102" fmla="*/ 432580 w 1508539"/>
              <a:gd name="connsiteY102" fmla="*/ 2425819 h 6858000"/>
              <a:gd name="connsiteX103" fmla="*/ 438579 w 1508539"/>
              <a:gd name="connsiteY103" fmla="*/ 2402874 h 6858000"/>
              <a:gd name="connsiteX104" fmla="*/ 441191 w 1508539"/>
              <a:gd name="connsiteY104" fmla="*/ 2381443 h 6858000"/>
              <a:gd name="connsiteX105" fmla="*/ 417520 w 1508539"/>
              <a:gd name="connsiteY105" fmla="*/ 2261920 h 6858000"/>
              <a:gd name="connsiteX106" fmla="*/ 407407 w 1508539"/>
              <a:gd name="connsiteY106" fmla="*/ 2195378 h 6858000"/>
              <a:gd name="connsiteX107" fmla="*/ 391624 w 1508539"/>
              <a:gd name="connsiteY107" fmla="*/ 2155135 h 6858000"/>
              <a:gd name="connsiteX108" fmla="*/ 389082 w 1508539"/>
              <a:gd name="connsiteY108" fmla="*/ 2118008 h 6858000"/>
              <a:gd name="connsiteX109" fmla="*/ 390075 w 1508539"/>
              <a:gd name="connsiteY109" fmla="*/ 2050531 h 6858000"/>
              <a:gd name="connsiteX110" fmla="*/ 381881 w 1508539"/>
              <a:gd name="connsiteY110" fmla="*/ 1963269 h 6858000"/>
              <a:gd name="connsiteX111" fmla="*/ 363059 w 1508539"/>
              <a:gd name="connsiteY111" fmla="*/ 1906352 h 6858000"/>
              <a:gd name="connsiteX112" fmla="*/ 339616 w 1508539"/>
              <a:gd name="connsiteY112" fmla="*/ 1861531 h 6858000"/>
              <a:gd name="connsiteX113" fmla="*/ 293415 w 1508539"/>
              <a:gd name="connsiteY113" fmla="*/ 1732919 h 6858000"/>
              <a:gd name="connsiteX114" fmla="*/ 265726 w 1508539"/>
              <a:gd name="connsiteY114" fmla="*/ 1663540 h 6858000"/>
              <a:gd name="connsiteX115" fmla="*/ 264852 w 1508539"/>
              <a:gd name="connsiteY115" fmla="*/ 1615777 h 6858000"/>
              <a:gd name="connsiteX116" fmla="*/ 245647 w 1508539"/>
              <a:gd name="connsiteY116" fmla="*/ 1563678 h 6858000"/>
              <a:gd name="connsiteX117" fmla="*/ 258727 w 1508539"/>
              <a:gd name="connsiteY117" fmla="*/ 1519474 h 6858000"/>
              <a:gd name="connsiteX118" fmla="*/ 251469 w 1508539"/>
              <a:gd name="connsiteY118" fmla="*/ 1477995 h 6858000"/>
              <a:gd name="connsiteX119" fmla="*/ 237554 w 1508539"/>
              <a:gd name="connsiteY119" fmla="*/ 1373769 h 6858000"/>
              <a:gd name="connsiteX120" fmla="*/ 245861 w 1508539"/>
              <a:gd name="connsiteY120" fmla="*/ 1307086 h 6858000"/>
              <a:gd name="connsiteX121" fmla="*/ 247049 w 1508539"/>
              <a:gd name="connsiteY121" fmla="*/ 1189033 h 6858000"/>
              <a:gd name="connsiteX122" fmla="*/ 251734 w 1508539"/>
              <a:gd name="connsiteY122" fmla="*/ 1168288 h 6858000"/>
              <a:gd name="connsiteX123" fmla="*/ 244016 w 1508539"/>
              <a:gd name="connsiteY123" fmla="*/ 1142577 h 6858000"/>
              <a:gd name="connsiteX124" fmla="*/ 233322 w 1508539"/>
              <a:gd name="connsiteY124" fmla="*/ 1088484 h 6858000"/>
              <a:gd name="connsiteX125" fmla="*/ 222058 w 1508539"/>
              <a:gd name="connsiteY125" fmla="*/ 1016103 h 6858000"/>
              <a:gd name="connsiteX126" fmla="*/ 223514 w 1508539"/>
              <a:gd name="connsiteY126" fmla="*/ 932283 h 6858000"/>
              <a:gd name="connsiteX127" fmla="*/ 225750 w 1508539"/>
              <a:gd name="connsiteY127" fmla="*/ 915925 h 6858000"/>
              <a:gd name="connsiteX128" fmla="*/ 218379 w 1508539"/>
              <a:gd name="connsiteY128" fmla="*/ 896999 h 6858000"/>
              <a:gd name="connsiteX129" fmla="*/ 187787 w 1508539"/>
              <a:gd name="connsiteY129" fmla="*/ 821517 h 6858000"/>
              <a:gd name="connsiteX130" fmla="*/ 166737 w 1508539"/>
              <a:gd name="connsiteY130" fmla="*/ 751353 h 6858000"/>
              <a:gd name="connsiteX131" fmla="*/ 166295 w 1508539"/>
              <a:gd name="connsiteY131" fmla="*/ 721230 h 6858000"/>
              <a:gd name="connsiteX132" fmla="*/ 151966 w 1508539"/>
              <a:gd name="connsiteY132" fmla="*/ 681659 h 6858000"/>
              <a:gd name="connsiteX133" fmla="*/ 137385 w 1508539"/>
              <a:gd name="connsiteY133" fmla="*/ 635218 h 6858000"/>
              <a:gd name="connsiteX134" fmla="*/ 142396 w 1508539"/>
              <a:gd name="connsiteY134" fmla="*/ 613763 h 6858000"/>
              <a:gd name="connsiteX135" fmla="*/ 128338 w 1508539"/>
              <a:gd name="connsiteY135" fmla="*/ 598582 h 6858000"/>
              <a:gd name="connsiteX136" fmla="*/ 128019 w 1508539"/>
              <a:gd name="connsiteY136" fmla="*/ 576846 h 6858000"/>
              <a:gd name="connsiteX137" fmla="*/ 107645 w 1508539"/>
              <a:gd name="connsiteY137" fmla="*/ 530055 h 6858000"/>
              <a:gd name="connsiteX138" fmla="*/ 106893 w 1508539"/>
              <a:gd name="connsiteY138" fmla="*/ 465389 h 6858000"/>
              <a:gd name="connsiteX139" fmla="*/ 89816 w 1508539"/>
              <a:gd name="connsiteY139" fmla="*/ 424699 h 6858000"/>
              <a:gd name="connsiteX140" fmla="*/ 90191 w 1508539"/>
              <a:gd name="connsiteY140" fmla="*/ 404917 h 6858000"/>
              <a:gd name="connsiteX141" fmla="*/ 70148 w 1508539"/>
              <a:gd name="connsiteY141" fmla="*/ 367211 h 6858000"/>
              <a:gd name="connsiteX142" fmla="*/ 36452 w 1508539"/>
              <a:gd name="connsiteY142" fmla="*/ 268519 h 6858000"/>
              <a:gd name="connsiteX143" fmla="*/ 23935 w 1508539"/>
              <a:gd name="connsiteY143" fmla="*/ 160886 h 6858000"/>
              <a:gd name="connsiteX144" fmla="*/ 19312 w 1508539"/>
              <a:gd name="connsiteY144" fmla="*/ 47336 h 6858000"/>
              <a:gd name="connsiteX145" fmla="*/ 0 w 1508539"/>
              <a:gd name="connsiteY145"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64248 w 1508539"/>
              <a:gd name="connsiteY9" fmla="*/ 6574442 h 6858000"/>
              <a:gd name="connsiteX10" fmla="*/ 164588 w 1508539"/>
              <a:gd name="connsiteY10" fmla="*/ 6568530 h 6858000"/>
              <a:gd name="connsiteX11" fmla="*/ 166997 w 1508539"/>
              <a:gd name="connsiteY11" fmla="*/ 6560674 h 6858000"/>
              <a:gd name="connsiteX12" fmla="*/ 167342 w 1508539"/>
              <a:gd name="connsiteY12" fmla="*/ 6560598 h 6858000"/>
              <a:gd name="connsiteX13" fmla="*/ 201349 w 1508539"/>
              <a:gd name="connsiteY13" fmla="*/ 6530567 h 6858000"/>
              <a:gd name="connsiteX14" fmla="*/ 215389 w 1508539"/>
              <a:gd name="connsiteY14" fmla="*/ 6478062 h 6858000"/>
              <a:gd name="connsiteX15" fmla="*/ 226078 w 1508539"/>
              <a:gd name="connsiteY15" fmla="*/ 6460325 h 6858000"/>
              <a:gd name="connsiteX16" fmla="*/ 233311 w 1508539"/>
              <a:gd name="connsiteY16" fmla="*/ 6451488 h 6858000"/>
              <a:gd name="connsiteX17" fmla="*/ 234746 w 1508539"/>
              <a:gd name="connsiteY17" fmla="*/ 6451348 h 6858000"/>
              <a:gd name="connsiteX18" fmla="*/ 239104 w 1508539"/>
              <a:gd name="connsiteY18" fmla="*/ 6414240 h 6858000"/>
              <a:gd name="connsiteX19" fmla="*/ 241880 w 1508539"/>
              <a:gd name="connsiteY19" fmla="*/ 6384857 h 6858000"/>
              <a:gd name="connsiteX20" fmla="*/ 240591 w 1508539"/>
              <a:gd name="connsiteY20" fmla="*/ 6367510 h 6858000"/>
              <a:gd name="connsiteX21" fmla="*/ 244471 w 1508539"/>
              <a:gd name="connsiteY21" fmla="*/ 6349778 h 6858000"/>
              <a:gd name="connsiteX22" fmla="*/ 246136 w 1508539"/>
              <a:gd name="connsiteY22" fmla="*/ 6348250 h 6858000"/>
              <a:gd name="connsiteX23" fmla="*/ 262170 w 1508539"/>
              <a:gd name="connsiteY23" fmla="*/ 6281972 h 6858000"/>
              <a:gd name="connsiteX24" fmla="*/ 272933 w 1508539"/>
              <a:gd name="connsiteY24" fmla="*/ 6211940 h 6858000"/>
              <a:gd name="connsiteX25" fmla="*/ 314428 w 1508539"/>
              <a:gd name="connsiteY25" fmla="*/ 6113913 h 6858000"/>
              <a:gd name="connsiteX26" fmla="*/ 318721 w 1508539"/>
              <a:gd name="connsiteY26" fmla="*/ 6028119 h 6858000"/>
              <a:gd name="connsiteX27" fmla="*/ 345501 w 1508539"/>
              <a:gd name="connsiteY27" fmla="*/ 5934687 h 6858000"/>
              <a:gd name="connsiteX28" fmla="*/ 379513 w 1508539"/>
              <a:gd name="connsiteY28" fmla="*/ 5765594 h 6858000"/>
              <a:gd name="connsiteX29" fmla="*/ 411349 w 1508539"/>
              <a:gd name="connsiteY29" fmla="*/ 5693685 h 6858000"/>
              <a:gd name="connsiteX30" fmla="*/ 431404 w 1508539"/>
              <a:gd name="connsiteY30" fmla="*/ 5665173 h 6858000"/>
              <a:gd name="connsiteX31" fmla="*/ 465121 w 1508539"/>
              <a:gd name="connsiteY31" fmla="*/ 5563435 h 6858000"/>
              <a:gd name="connsiteX32" fmla="*/ 494626 w 1508539"/>
              <a:gd name="connsiteY32" fmla="*/ 5476393 h 6858000"/>
              <a:gd name="connsiteX33" fmla="*/ 525819 w 1508539"/>
              <a:gd name="connsiteY33" fmla="*/ 5396260 h 6858000"/>
              <a:gd name="connsiteX34" fmla="*/ 541800 w 1508539"/>
              <a:gd name="connsiteY34" fmla="*/ 5330009 h 6858000"/>
              <a:gd name="connsiteX35" fmla="*/ 575293 w 1508539"/>
              <a:gd name="connsiteY35" fmla="*/ 5273739 h 6858000"/>
              <a:gd name="connsiteX36" fmla="*/ 584892 w 1508539"/>
              <a:gd name="connsiteY36" fmla="*/ 5241779 h 6858000"/>
              <a:gd name="connsiteX37" fmla="*/ 596118 w 1508539"/>
              <a:gd name="connsiteY37" fmla="*/ 5225268 h 6858000"/>
              <a:gd name="connsiteX38" fmla="*/ 597138 w 1508539"/>
              <a:gd name="connsiteY38" fmla="*/ 5217684 h 6858000"/>
              <a:gd name="connsiteX39" fmla="*/ 604479 w 1508539"/>
              <a:gd name="connsiteY39" fmla="*/ 5193377 h 6858000"/>
              <a:gd name="connsiteX40" fmla="*/ 607782 w 1508539"/>
              <a:gd name="connsiteY40" fmla="*/ 5179288 h 6858000"/>
              <a:gd name="connsiteX41" fmla="*/ 608766 w 1508539"/>
              <a:gd name="connsiteY41" fmla="*/ 5173621 h 6858000"/>
              <a:gd name="connsiteX42" fmla="*/ 604400 w 1508539"/>
              <a:gd name="connsiteY42" fmla="*/ 5159961 h 6858000"/>
              <a:gd name="connsiteX43" fmla="*/ 611077 w 1508539"/>
              <a:gd name="connsiteY43" fmla="*/ 5144295 h 6858000"/>
              <a:gd name="connsiteX44" fmla="*/ 608010 w 1508539"/>
              <a:gd name="connsiteY44" fmla="*/ 5125185 h 6858000"/>
              <a:gd name="connsiteX45" fmla="*/ 614840 w 1508539"/>
              <a:gd name="connsiteY45" fmla="*/ 5121884 h 6858000"/>
              <a:gd name="connsiteX46" fmla="*/ 621876 w 1508539"/>
              <a:gd name="connsiteY46" fmla="*/ 5067850 h 6858000"/>
              <a:gd name="connsiteX47" fmla="*/ 624607 w 1508539"/>
              <a:gd name="connsiteY47" fmla="*/ 5060861 h 6858000"/>
              <a:gd name="connsiteX48" fmla="*/ 621311 w 1508539"/>
              <a:gd name="connsiteY48" fmla="*/ 5034192 h 6858000"/>
              <a:gd name="connsiteX49" fmla="*/ 622865 w 1508539"/>
              <a:gd name="connsiteY49" fmla="*/ 4993030 h 6858000"/>
              <a:gd name="connsiteX50" fmla="*/ 629774 w 1508539"/>
              <a:gd name="connsiteY50" fmla="*/ 4946844 h 6858000"/>
              <a:gd name="connsiteX51" fmla="*/ 625630 w 1508539"/>
              <a:gd name="connsiteY51" fmla="*/ 4932692 h 6858000"/>
              <a:gd name="connsiteX52" fmla="*/ 641033 w 1508539"/>
              <a:gd name="connsiteY52" fmla="*/ 4858827 h 6858000"/>
              <a:gd name="connsiteX53" fmla="*/ 646936 w 1508539"/>
              <a:gd name="connsiteY53" fmla="*/ 4821170 h 6858000"/>
              <a:gd name="connsiteX54" fmla="*/ 651669 w 1508539"/>
              <a:gd name="connsiteY54" fmla="*/ 4780965 h 6858000"/>
              <a:gd name="connsiteX55" fmla="*/ 652962 w 1508539"/>
              <a:gd name="connsiteY55" fmla="*/ 4750867 h 6858000"/>
              <a:gd name="connsiteX56" fmla="*/ 650769 w 1508539"/>
              <a:gd name="connsiteY56" fmla="*/ 4690749 h 6858000"/>
              <a:gd name="connsiteX57" fmla="*/ 646249 w 1508539"/>
              <a:gd name="connsiteY57" fmla="*/ 4584173 h 6858000"/>
              <a:gd name="connsiteX58" fmla="*/ 641332 w 1508539"/>
              <a:gd name="connsiteY58" fmla="*/ 4444346 h 6858000"/>
              <a:gd name="connsiteX59" fmla="*/ 637897 w 1508539"/>
              <a:gd name="connsiteY59" fmla="*/ 4375228 h 6858000"/>
              <a:gd name="connsiteX60" fmla="*/ 618550 w 1508539"/>
              <a:gd name="connsiteY60" fmla="*/ 4214165 h 6858000"/>
              <a:gd name="connsiteX61" fmla="*/ 622623 w 1508539"/>
              <a:gd name="connsiteY61" fmla="*/ 4090296 h 6858000"/>
              <a:gd name="connsiteX62" fmla="*/ 607879 w 1508539"/>
              <a:gd name="connsiteY62" fmla="*/ 4033999 h 6858000"/>
              <a:gd name="connsiteX63" fmla="*/ 609028 w 1508539"/>
              <a:gd name="connsiteY63" fmla="*/ 4031933 h 6858000"/>
              <a:gd name="connsiteX64" fmla="*/ 607604 w 1508539"/>
              <a:gd name="connsiteY64" fmla="*/ 4013953 h 6858000"/>
              <a:gd name="connsiteX65" fmla="*/ 593899 w 1508539"/>
              <a:gd name="connsiteY65" fmla="*/ 3974753 h 6858000"/>
              <a:gd name="connsiteX66" fmla="*/ 595497 w 1508539"/>
              <a:gd name="connsiteY66" fmla="*/ 3969950 h 6858000"/>
              <a:gd name="connsiteX67" fmla="*/ 588919 w 1508539"/>
              <a:gd name="connsiteY67" fmla="*/ 3933779 h 6858000"/>
              <a:gd name="connsiteX68" fmla="*/ 590250 w 1508539"/>
              <a:gd name="connsiteY68" fmla="*/ 3933093 h 6858000"/>
              <a:gd name="connsiteX69" fmla="*/ 594604 w 1508539"/>
              <a:gd name="connsiteY69" fmla="*/ 3922082 h 6858000"/>
              <a:gd name="connsiteX70" fmla="*/ 599682 w 1508539"/>
              <a:gd name="connsiteY70" fmla="*/ 3901461 h 6858000"/>
              <a:gd name="connsiteX71" fmla="*/ 622276 w 1508539"/>
              <a:gd name="connsiteY71" fmla="*/ 3813873 h 6858000"/>
              <a:gd name="connsiteX72" fmla="*/ 621701 w 1508539"/>
              <a:gd name="connsiteY72" fmla="*/ 3806161 h 6858000"/>
              <a:gd name="connsiteX73" fmla="*/ 622008 w 1508539"/>
              <a:gd name="connsiteY73" fmla="*/ 3805957 h 6858000"/>
              <a:gd name="connsiteX74" fmla="*/ 622035 w 1508539"/>
              <a:gd name="connsiteY74" fmla="*/ 3797724 h 6858000"/>
              <a:gd name="connsiteX75" fmla="*/ 620650 w 1508539"/>
              <a:gd name="connsiteY75" fmla="*/ 3792098 h 6858000"/>
              <a:gd name="connsiteX76" fmla="*/ 619534 w 1508539"/>
              <a:gd name="connsiteY76" fmla="*/ 3777135 h 6858000"/>
              <a:gd name="connsiteX77" fmla="*/ 621267 w 1508539"/>
              <a:gd name="connsiteY77" fmla="*/ 3771656 h 6858000"/>
              <a:gd name="connsiteX78" fmla="*/ 625010 w 1508539"/>
              <a:gd name="connsiteY78" fmla="*/ 3769007 h 6858000"/>
              <a:gd name="connsiteX79" fmla="*/ 624476 w 1508539"/>
              <a:gd name="connsiteY79" fmla="*/ 3767709 h 6858000"/>
              <a:gd name="connsiteX80" fmla="*/ 633172 w 1508539"/>
              <a:gd name="connsiteY80" fmla="*/ 3738082 h 6858000"/>
              <a:gd name="connsiteX81" fmla="*/ 640518 w 1508539"/>
              <a:gd name="connsiteY81" fmla="*/ 3673397 h 6858000"/>
              <a:gd name="connsiteX82" fmla="*/ 639814 w 1508539"/>
              <a:gd name="connsiteY82" fmla="*/ 3637109 h 6858000"/>
              <a:gd name="connsiteX83" fmla="*/ 643257 w 1508539"/>
              <a:gd name="connsiteY83" fmla="*/ 3536883 h 6858000"/>
              <a:gd name="connsiteX84" fmla="*/ 650795 w 1508539"/>
              <a:gd name="connsiteY84" fmla="*/ 3435652 h 6858000"/>
              <a:gd name="connsiteX85" fmla="*/ 652466 w 1508539"/>
              <a:gd name="connsiteY85" fmla="*/ 3307769 h 6858000"/>
              <a:gd name="connsiteX86" fmla="*/ 670029 w 1508539"/>
              <a:gd name="connsiteY86" fmla="*/ 3250522 h 6858000"/>
              <a:gd name="connsiteX87" fmla="*/ 670454 w 1508539"/>
              <a:gd name="connsiteY87" fmla="*/ 3229163 h 6858000"/>
              <a:gd name="connsiteX88" fmla="*/ 672277 w 1508539"/>
              <a:gd name="connsiteY88" fmla="*/ 3217217 h 6858000"/>
              <a:gd name="connsiteX89" fmla="*/ 659112 w 1508539"/>
              <a:gd name="connsiteY89" fmla="*/ 3183755 h 6858000"/>
              <a:gd name="connsiteX90" fmla="*/ 659613 w 1508539"/>
              <a:gd name="connsiteY90" fmla="*/ 3178642 h 6858000"/>
              <a:gd name="connsiteX91" fmla="*/ 647213 w 1508539"/>
              <a:gd name="connsiteY91" fmla="*/ 3158586 h 6858000"/>
              <a:gd name="connsiteX92" fmla="*/ 632398 w 1508539"/>
              <a:gd name="connsiteY92" fmla="*/ 3129034 h 6858000"/>
              <a:gd name="connsiteX93" fmla="*/ 633063 w 1508539"/>
              <a:gd name="connsiteY93" fmla="*/ 3126682 h 6858000"/>
              <a:gd name="connsiteX94" fmla="*/ 623931 w 1508539"/>
              <a:gd name="connsiteY94" fmla="*/ 3114519 h 6858000"/>
              <a:gd name="connsiteX95" fmla="*/ 610540 w 1508539"/>
              <a:gd name="connsiteY95" fmla="*/ 3106272 h 6858000"/>
              <a:gd name="connsiteX96" fmla="*/ 583270 w 1508539"/>
              <a:gd name="connsiteY96" fmla="*/ 2958185 h 6858000"/>
              <a:gd name="connsiteX97" fmla="*/ 525884 w 1508539"/>
              <a:gd name="connsiteY97" fmla="*/ 2762989 h 6858000"/>
              <a:gd name="connsiteX98" fmla="*/ 474802 w 1508539"/>
              <a:gd name="connsiteY98" fmla="*/ 2554718 h 6858000"/>
              <a:gd name="connsiteX99" fmla="*/ 454896 w 1508539"/>
              <a:gd name="connsiteY99" fmla="*/ 2485734 h 6858000"/>
              <a:gd name="connsiteX100" fmla="*/ 445619 w 1508539"/>
              <a:gd name="connsiteY100" fmla="*/ 2447068 h 6858000"/>
              <a:gd name="connsiteX101" fmla="*/ 432580 w 1508539"/>
              <a:gd name="connsiteY101" fmla="*/ 2425819 h 6858000"/>
              <a:gd name="connsiteX102" fmla="*/ 438579 w 1508539"/>
              <a:gd name="connsiteY102" fmla="*/ 2402874 h 6858000"/>
              <a:gd name="connsiteX103" fmla="*/ 441191 w 1508539"/>
              <a:gd name="connsiteY103" fmla="*/ 2381443 h 6858000"/>
              <a:gd name="connsiteX104" fmla="*/ 417520 w 1508539"/>
              <a:gd name="connsiteY104" fmla="*/ 2261920 h 6858000"/>
              <a:gd name="connsiteX105" fmla="*/ 407407 w 1508539"/>
              <a:gd name="connsiteY105" fmla="*/ 2195378 h 6858000"/>
              <a:gd name="connsiteX106" fmla="*/ 391624 w 1508539"/>
              <a:gd name="connsiteY106" fmla="*/ 2155135 h 6858000"/>
              <a:gd name="connsiteX107" fmla="*/ 389082 w 1508539"/>
              <a:gd name="connsiteY107" fmla="*/ 2118008 h 6858000"/>
              <a:gd name="connsiteX108" fmla="*/ 390075 w 1508539"/>
              <a:gd name="connsiteY108" fmla="*/ 2050531 h 6858000"/>
              <a:gd name="connsiteX109" fmla="*/ 381881 w 1508539"/>
              <a:gd name="connsiteY109" fmla="*/ 1963269 h 6858000"/>
              <a:gd name="connsiteX110" fmla="*/ 363059 w 1508539"/>
              <a:gd name="connsiteY110" fmla="*/ 1906352 h 6858000"/>
              <a:gd name="connsiteX111" fmla="*/ 339616 w 1508539"/>
              <a:gd name="connsiteY111" fmla="*/ 1861531 h 6858000"/>
              <a:gd name="connsiteX112" fmla="*/ 293415 w 1508539"/>
              <a:gd name="connsiteY112" fmla="*/ 1732919 h 6858000"/>
              <a:gd name="connsiteX113" fmla="*/ 265726 w 1508539"/>
              <a:gd name="connsiteY113" fmla="*/ 1663540 h 6858000"/>
              <a:gd name="connsiteX114" fmla="*/ 264852 w 1508539"/>
              <a:gd name="connsiteY114" fmla="*/ 1615777 h 6858000"/>
              <a:gd name="connsiteX115" fmla="*/ 245647 w 1508539"/>
              <a:gd name="connsiteY115" fmla="*/ 1563678 h 6858000"/>
              <a:gd name="connsiteX116" fmla="*/ 258727 w 1508539"/>
              <a:gd name="connsiteY116" fmla="*/ 1519474 h 6858000"/>
              <a:gd name="connsiteX117" fmla="*/ 251469 w 1508539"/>
              <a:gd name="connsiteY117" fmla="*/ 1477995 h 6858000"/>
              <a:gd name="connsiteX118" fmla="*/ 237554 w 1508539"/>
              <a:gd name="connsiteY118" fmla="*/ 1373769 h 6858000"/>
              <a:gd name="connsiteX119" fmla="*/ 245861 w 1508539"/>
              <a:gd name="connsiteY119" fmla="*/ 1307086 h 6858000"/>
              <a:gd name="connsiteX120" fmla="*/ 247049 w 1508539"/>
              <a:gd name="connsiteY120" fmla="*/ 1189033 h 6858000"/>
              <a:gd name="connsiteX121" fmla="*/ 251734 w 1508539"/>
              <a:gd name="connsiteY121" fmla="*/ 1168288 h 6858000"/>
              <a:gd name="connsiteX122" fmla="*/ 244016 w 1508539"/>
              <a:gd name="connsiteY122" fmla="*/ 1142577 h 6858000"/>
              <a:gd name="connsiteX123" fmla="*/ 233322 w 1508539"/>
              <a:gd name="connsiteY123" fmla="*/ 1088484 h 6858000"/>
              <a:gd name="connsiteX124" fmla="*/ 222058 w 1508539"/>
              <a:gd name="connsiteY124" fmla="*/ 1016103 h 6858000"/>
              <a:gd name="connsiteX125" fmla="*/ 223514 w 1508539"/>
              <a:gd name="connsiteY125" fmla="*/ 932283 h 6858000"/>
              <a:gd name="connsiteX126" fmla="*/ 225750 w 1508539"/>
              <a:gd name="connsiteY126" fmla="*/ 915925 h 6858000"/>
              <a:gd name="connsiteX127" fmla="*/ 218379 w 1508539"/>
              <a:gd name="connsiteY127" fmla="*/ 896999 h 6858000"/>
              <a:gd name="connsiteX128" fmla="*/ 187787 w 1508539"/>
              <a:gd name="connsiteY128" fmla="*/ 821517 h 6858000"/>
              <a:gd name="connsiteX129" fmla="*/ 166737 w 1508539"/>
              <a:gd name="connsiteY129" fmla="*/ 751353 h 6858000"/>
              <a:gd name="connsiteX130" fmla="*/ 166295 w 1508539"/>
              <a:gd name="connsiteY130" fmla="*/ 721230 h 6858000"/>
              <a:gd name="connsiteX131" fmla="*/ 151966 w 1508539"/>
              <a:gd name="connsiteY131" fmla="*/ 681659 h 6858000"/>
              <a:gd name="connsiteX132" fmla="*/ 137385 w 1508539"/>
              <a:gd name="connsiteY132" fmla="*/ 635218 h 6858000"/>
              <a:gd name="connsiteX133" fmla="*/ 142396 w 1508539"/>
              <a:gd name="connsiteY133" fmla="*/ 613763 h 6858000"/>
              <a:gd name="connsiteX134" fmla="*/ 128338 w 1508539"/>
              <a:gd name="connsiteY134" fmla="*/ 598582 h 6858000"/>
              <a:gd name="connsiteX135" fmla="*/ 128019 w 1508539"/>
              <a:gd name="connsiteY135" fmla="*/ 576846 h 6858000"/>
              <a:gd name="connsiteX136" fmla="*/ 107645 w 1508539"/>
              <a:gd name="connsiteY136" fmla="*/ 530055 h 6858000"/>
              <a:gd name="connsiteX137" fmla="*/ 106893 w 1508539"/>
              <a:gd name="connsiteY137" fmla="*/ 465389 h 6858000"/>
              <a:gd name="connsiteX138" fmla="*/ 89816 w 1508539"/>
              <a:gd name="connsiteY138" fmla="*/ 424699 h 6858000"/>
              <a:gd name="connsiteX139" fmla="*/ 90191 w 1508539"/>
              <a:gd name="connsiteY139" fmla="*/ 404917 h 6858000"/>
              <a:gd name="connsiteX140" fmla="*/ 70148 w 1508539"/>
              <a:gd name="connsiteY140" fmla="*/ 367211 h 6858000"/>
              <a:gd name="connsiteX141" fmla="*/ 36452 w 1508539"/>
              <a:gd name="connsiteY141" fmla="*/ 268519 h 6858000"/>
              <a:gd name="connsiteX142" fmla="*/ 23935 w 1508539"/>
              <a:gd name="connsiteY142" fmla="*/ 160886 h 6858000"/>
              <a:gd name="connsiteX143" fmla="*/ 19312 w 1508539"/>
              <a:gd name="connsiteY143" fmla="*/ 47336 h 6858000"/>
              <a:gd name="connsiteX144" fmla="*/ 0 w 1508539"/>
              <a:gd name="connsiteY144"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45501 w 1508539"/>
              <a:gd name="connsiteY26" fmla="*/ 5934687 h 6858000"/>
              <a:gd name="connsiteX27" fmla="*/ 379513 w 1508539"/>
              <a:gd name="connsiteY27" fmla="*/ 5765594 h 6858000"/>
              <a:gd name="connsiteX28" fmla="*/ 411349 w 1508539"/>
              <a:gd name="connsiteY28" fmla="*/ 5693685 h 6858000"/>
              <a:gd name="connsiteX29" fmla="*/ 431404 w 1508539"/>
              <a:gd name="connsiteY29" fmla="*/ 5665173 h 6858000"/>
              <a:gd name="connsiteX30" fmla="*/ 465121 w 1508539"/>
              <a:gd name="connsiteY30" fmla="*/ 5563435 h 6858000"/>
              <a:gd name="connsiteX31" fmla="*/ 494626 w 1508539"/>
              <a:gd name="connsiteY31" fmla="*/ 5476393 h 6858000"/>
              <a:gd name="connsiteX32" fmla="*/ 525819 w 1508539"/>
              <a:gd name="connsiteY32" fmla="*/ 5396260 h 6858000"/>
              <a:gd name="connsiteX33" fmla="*/ 541800 w 1508539"/>
              <a:gd name="connsiteY33" fmla="*/ 5330009 h 6858000"/>
              <a:gd name="connsiteX34" fmla="*/ 575293 w 1508539"/>
              <a:gd name="connsiteY34" fmla="*/ 5273739 h 6858000"/>
              <a:gd name="connsiteX35" fmla="*/ 584892 w 1508539"/>
              <a:gd name="connsiteY35" fmla="*/ 5241779 h 6858000"/>
              <a:gd name="connsiteX36" fmla="*/ 596118 w 1508539"/>
              <a:gd name="connsiteY36" fmla="*/ 5225268 h 6858000"/>
              <a:gd name="connsiteX37" fmla="*/ 597138 w 1508539"/>
              <a:gd name="connsiteY37" fmla="*/ 5217684 h 6858000"/>
              <a:gd name="connsiteX38" fmla="*/ 604479 w 1508539"/>
              <a:gd name="connsiteY38" fmla="*/ 5193377 h 6858000"/>
              <a:gd name="connsiteX39" fmla="*/ 607782 w 1508539"/>
              <a:gd name="connsiteY39" fmla="*/ 5179288 h 6858000"/>
              <a:gd name="connsiteX40" fmla="*/ 608766 w 1508539"/>
              <a:gd name="connsiteY40" fmla="*/ 5173621 h 6858000"/>
              <a:gd name="connsiteX41" fmla="*/ 604400 w 1508539"/>
              <a:gd name="connsiteY41" fmla="*/ 5159961 h 6858000"/>
              <a:gd name="connsiteX42" fmla="*/ 611077 w 1508539"/>
              <a:gd name="connsiteY42" fmla="*/ 5144295 h 6858000"/>
              <a:gd name="connsiteX43" fmla="*/ 608010 w 1508539"/>
              <a:gd name="connsiteY43" fmla="*/ 5125185 h 6858000"/>
              <a:gd name="connsiteX44" fmla="*/ 614840 w 1508539"/>
              <a:gd name="connsiteY44" fmla="*/ 5121884 h 6858000"/>
              <a:gd name="connsiteX45" fmla="*/ 621876 w 1508539"/>
              <a:gd name="connsiteY45" fmla="*/ 5067850 h 6858000"/>
              <a:gd name="connsiteX46" fmla="*/ 624607 w 1508539"/>
              <a:gd name="connsiteY46" fmla="*/ 5060861 h 6858000"/>
              <a:gd name="connsiteX47" fmla="*/ 621311 w 1508539"/>
              <a:gd name="connsiteY47" fmla="*/ 5034192 h 6858000"/>
              <a:gd name="connsiteX48" fmla="*/ 622865 w 1508539"/>
              <a:gd name="connsiteY48" fmla="*/ 4993030 h 6858000"/>
              <a:gd name="connsiteX49" fmla="*/ 629774 w 1508539"/>
              <a:gd name="connsiteY49" fmla="*/ 4946844 h 6858000"/>
              <a:gd name="connsiteX50" fmla="*/ 625630 w 1508539"/>
              <a:gd name="connsiteY50" fmla="*/ 4932692 h 6858000"/>
              <a:gd name="connsiteX51" fmla="*/ 641033 w 1508539"/>
              <a:gd name="connsiteY51" fmla="*/ 4858827 h 6858000"/>
              <a:gd name="connsiteX52" fmla="*/ 646936 w 1508539"/>
              <a:gd name="connsiteY52" fmla="*/ 4821170 h 6858000"/>
              <a:gd name="connsiteX53" fmla="*/ 651669 w 1508539"/>
              <a:gd name="connsiteY53" fmla="*/ 4780965 h 6858000"/>
              <a:gd name="connsiteX54" fmla="*/ 652962 w 1508539"/>
              <a:gd name="connsiteY54" fmla="*/ 4750867 h 6858000"/>
              <a:gd name="connsiteX55" fmla="*/ 650769 w 1508539"/>
              <a:gd name="connsiteY55" fmla="*/ 4690749 h 6858000"/>
              <a:gd name="connsiteX56" fmla="*/ 646249 w 1508539"/>
              <a:gd name="connsiteY56" fmla="*/ 4584173 h 6858000"/>
              <a:gd name="connsiteX57" fmla="*/ 641332 w 1508539"/>
              <a:gd name="connsiteY57" fmla="*/ 4444346 h 6858000"/>
              <a:gd name="connsiteX58" fmla="*/ 637897 w 1508539"/>
              <a:gd name="connsiteY58" fmla="*/ 4375228 h 6858000"/>
              <a:gd name="connsiteX59" fmla="*/ 618550 w 1508539"/>
              <a:gd name="connsiteY59" fmla="*/ 4214165 h 6858000"/>
              <a:gd name="connsiteX60" fmla="*/ 622623 w 1508539"/>
              <a:gd name="connsiteY60" fmla="*/ 4090296 h 6858000"/>
              <a:gd name="connsiteX61" fmla="*/ 607879 w 1508539"/>
              <a:gd name="connsiteY61" fmla="*/ 4033999 h 6858000"/>
              <a:gd name="connsiteX62" fmla="*/ 609028 w 1508539"/>
              <a:gd name="connsiteY62" fmla="*/ 4031933 h 6858000"/>
              <a:gd name="connsiteX63" fmla="*/ 607604 w 1508539"/>
              <a:gd name="connsiteY63" fmla="*/ 4013953 h 6858000"/>
              <a:gd name="connsiteX64" fmla="*/ 593899 w 1508539"/>
              <a:gd name="connsiteY64" fmla="*/ 3974753 h 6858000"/>
              <a:gd name="connsiteX65" fmla="*/ 595497 w 1508539"/>
              <a:gd name="connsiteY65" fmla="*/ 3969950 h 6858000"/>
              <a:gd name="connsiteX66" fmla="*/ 588919 w 1508539"/>
              <a:gd name="connsiteY66" fmla="*/ 3933779 h 6858000"/>
              <a:gd name="connsiteX67" fmla="*/ 590250 w 1508539"/>
              <a:gd name="connsiteY67" fmla="*/ 3933093 h 6858000"/>
              <a:gd name="connsiteX68" fmla="*/ 594604 w 1508539"/>
              <a:gd name="connsiteY68" fmla="*/ 3922082 h 6858000"/>
              <a:gd name="connsiteX69" fmla="*/ 599682 w 1508539"/>
              <a:gd name="connsiteY69" fmla="*/ 3901461 h 6858000"/>
              <a:gd name="connsiteX70" fmla="*/ 622276 w 1508539"/>
              <a:gd name="connsiteY70" fmla="*/ 3813873 h 6858000"/>
              <a:gd name="connsiteX71" fmla="*/ 621701 w 1508539"/>
              <a:gd name="connsiteY71" fmla="*/ 3806161 h 6858000"/>
              <a:gd name="connsiteX72" fmla="*/ 622008 w 1508539"/>
              <a:gd name="connsiteY72" fmla="*/ 3805957 h 6858000"/>
              <a:gd name="connsiteX73" fmla="*/ 622035 w 1508539"/>
              <a:gd name="connsiteY73" fmla="*/ 3797724 h 6858000"/>
              <a:gd name="connsiteX74" fmla="*/ 620650 w 1508539"/>
              <a:gd name="connsiteY74" fmla="*/ 3792098 h 6858000"/>
              <a:gd name="connsiteX75" fmla="*/ 619534 w 1508539"/>
              <a:gd name="connsiteY75" fmla="*/ 3777135 h 6858000"/>
              <a:gd name="connsiteX76" fmla="*/ 621267 w 1508539"/>
              <a:gd name="connsiteY76" fmla="*/ 3771656 h 6858000"/>
              <a:gd name="connsiteX77" fmla="*/ 625010 w 1508539"/>
              <a:gd name="connsiteY77" fmla="*/ 3769007 h 6858000"/>
              <a:gd name="connsiteX78" fmla="*/ 624476 w 1508539"/>
              <a:gd name="connsiteY78" fmla="*/ 3767709 h 6858000"/>
              <a:gd name="connsiteX79" fmla="*/ 633172 w 1508539"/>
              <a:gd name="connsiteY79" fmla="*/ 3738082 h 6858000"/>
              <a:gd name="connsiteX80" fmla="*/ 640518 w 1508539"/>
              <a:gd name="connsiteY80" fmla="*/ 3673397 h 6858000"/>
              <a:gd name="connsiteX81" fmla="*/ 639814 w 1508539"/>
              <a:gd name="connsiteY81" fmla="*/ 3637109 h 6858000"/>
              <a:gd name="connsiteX82" fmla="*/ 643257 w 1508539"/>
              <a:gd name="connsiteY82" fmla="*/ 3536883 h 6858000"/>
              <a:gd name="connsiteX83" fmla="*/ 650795 w 1508539"/>
              <a:gd name="connsiteY83" fmla="*/ 3435652 h 6858000"/>
              <a:gd name="connsiteX84" fmla="*/ 652466 w 1508539"/>
              <a:gd name="connsiteY84" fmla="*/ 3307769 h 6858000"/>
              <a:gd name="connsiteX85" fmla="*/ 670029 w 1508539"/>
              <a:gd name="connsiteY85" fmla="*/ 3250522 h 6858000"/>
              <a:gd name="connsiteX86" fmla="*/ 670454 w 1508539"/>
              <a:gd name="connsiteY86" fmla="*/ 3229163 h 6858000"/>
              <a:gd name="connsiteX87" fmla="*/ 672277 w 1508539"/>
              <a:gd name="connsiteY87" fmla="*/ 3217217 h 6858000"/>
              <a:gd name="connsiteX88" fmla="*/ 659112 w 1508539"/>
              <a:gd name="connsiteY88" fmla="*/ 3183755 h 6858000"/>
              <a:gd name="connsiteX89" fmla="*/ 659613 w 1508539"/>
              <a:gd name="connsiteY89" fmla="*/ 3178642 h 6858000"/>
              <a:gd name="connsiteX90" fmla="*/ 647213 w 1508539"/>
              <a:gd name="connsiteY90" fmla="*/ 3158586 h 6858000"/>
              <a:gd name="connsiteX91" fmla="*/ 632398 w 1508539"/>
              <a:gd name="connsiteY91" fmla="*/ 3129034 h 6858000"/>
              <a:gd name="connsiteX92" fmla="*/ 633063 w 1508539"/>
              <a:gd name="connsiteY92" fmla="*/ 3126682 h 6858000"/>
              <a:gd name="connsiteX93" fmla="*/ 623931 w 1508539"/>
              <a:gd name="connsiteY93" fmla="*/ 3114519 h 6858000"/>
              <a:gd name="connsiteX94" fmla="*/ 610540 w 1508539"/>
              <a:gd name="connsiteY94" fmla="*/ 3106272 h 6858000"/>
              <a:gd name="connsiteX95" fmla="*/ 583270 w 1508539"/>
              <a:gd name="connsiteY95" fmla="*/ 2958185 h 6858000"/>
              <a:gd name="connsiteX96" fmla="*/ 525884 w 1508539"/>
              <a:gd name="connsiteY96" fmla="*/ 2762989 h 6858000"/>
              <a:gd name="connsiteX97" fmla="*/ 474802 w 1508539"/>
              <a:gd name="connsiteY97" fmla="*/ 2554718 h 6858000"/>
              <a:gd name="connsiteX98" fmla="*/ 454896 w 1508539"/>
              <a:gd name="connsiteY98" fmla="*/ 2485734 h 6858000"/>
              <a:gd name="connsiteX99" fmla="*/ 445619 w 1508539"/>
              <a:gd name="connsiteY99" fmla="*/ 2447068 h 6858000"/>
              <a:gd name="connsiteX100" fmla="*/ 432580 w 1508539"/>
              <a:gd name="connsiteY100" fmla="*/ 2425819 h 6858000"/>
              <a:gd name="connsiteX101" fmla="*/ 438579 w 1508539"/>
              <a:gd name="connsiteY101" fmla="*/ 2402874 h 6858000"/>
              <a:gd name="connsiteX102" fmla="*/ 441191 w 1508539"/>
              <a:gd name="connsiteY102" fmla="*/ 2381443 h 6858000"/>
              <a:gd name="connsiteX103" fmla="*/ 417520 w 1508539"/>
              <a:gd name="connsiteY103" fmla="*/ 2261920 h 6858000"/>
              <a:gd name="connsiteX104" fmla="*/ 407407 w 1508539"/>
              <a:gd name="connsiteY104" fmla="*/ 2195378 h 6858000"/>
              <a:gd name="connsiteX105" fmla="*/ 391624 w 1508539"/>
              <a:gd name="connsiteY105" fmla="*/ 2155135 h 6858000"/>
              <a:gd name="connsiteX106" fmla="*/ 389082 w 1508539"/>
              <a:gd name="connsiteY106" fmla="*/ 2118008 h 6858000"/>
              <a:gd name="connsiteX107" fmla="*/ 390075 w 1508539"/>
              <a:gd name="connsiteY107" fmla="*/ 2050531 h 6858000"/>
              <a:gd name="connsiteX108" fmla="*/ 381881 w 1508539"/>
              <a:gd name="connsiteY108" fmla="*/ 1963269 h 6858000"/>
              <a:gd name="connsiteX109" fmla="*/ 363059 w 1508539"/>
              <a:gd name="connsiteY109" fmla="*/ 1906352 h 6858000"/>
              <a:gd name="connsiteX110" fmla="*/ 339616 w 1508539"/>
              <a:gd name="connsiteY110" fmla="*/ 1861531 h 6858000"/>
              <a:gd name="connsiteX111" fmla="*/ 293415 w 1508539"/>
              <a:gd name="connsiteY111" fmla="*/ 1732919 h 6858000"/>
              <a:gd name="connsiteX112" fmla="*/ 265726 w 1508539"/>
              <a:gd name="connsiteY112" fmla="*/ 1663540 h 6858000"/>
              <a:gd name="connsiteX113" fmla="*/ 264852 w 1508539"/>
              <a:gd name="connsiteY113" fmla="*/ 1615777 h 6858000"/>
              <a:gd name="connsiteX114" fmla="*/ 245647 w 1508539"/>
              <a:gd name="connsiteY114" fmla="*/ 1563678 h 6858000"/>
              <a:gd name="connsiteX115" fmla="*/ 258727 w 1508539"/>
              <a:gd name="connsiteY115" fmla="*/ 1519474 h 6858000"/>
              <a:gd name="connsiteX116" fmla="*/ 251469 w 1508539"/>
              <a:gd name="connsiteY116" fmla="*/ 1477995 h 6858000"/>
              <a:gd name="connsiteX117" fmla="*/ 237554 w 1508539"/>
              <a:gd name="connsiteY117" fmla="*/ 1373769 h 6858000"/>
              <a:gd name="connsiteX118" fmla="*/ 245861 w 1508539"/>
              <a:gd name="connsiteY118" fmla="*/ 1307086 h 6858000"/>
              <a:gd name="connsiteX119" fmla="*/ 247049 w 1508539"/>
              <a:gd name="connsiteY119" fmla="*/ 1189033 h 6858000"/>
              <a:gd name="connsiteX120" fmla="*/ 251734 w 1508539"/>
              <a:gd name="connsiteY120" fmla="*/ 1168288 h 6858000"/>
              <a:gd name="connsiteX121" fmla="*/ 244016 w 1508539"/>
              <a:gd name="connsiteY121" fmla="*/ 1142577 h 6858000"/>
              <a:gd name="connsiteX122" fmla="*/ 233322 w 1508539"/>
              <a:gd name="connsiteY122" fmla="*/ 1088484 h 6858000"/>
              <a:gd name="connsiteX123" fmla="*/ 222058 w 1508539"/>
              <a:gd name="connsiteY123" fmla="*/ 1016103 h 6858000"/>
              <a:gd name="connsiteX124" fmla="*/ 223514 w 1508539"/>
              <a:gd name="connsiteY124" fmla="*/ 932283 h 6858000"/>
              <a:gd name="connsiteX125" fmla="*/ 225750 w 1508539"/>
              <a:gd name="connsiteY125" fmla="*/ 915925 h 6858000"/>
              <a:gd name="connsiteX126" fmla="*/ 218379 w 1508539"/>
              <a:gd name="connsiteY126" fmla="*/ 896999 h 6858000"/>
              <a:gd name="connsiteX127" fmla="*/ 187787 w 1508539"/>
              <a:gd name="connsiteY127" fmla="*/ 821517 h 6858000"/>
              <a:gd name="connsiteX128" fmla="*/ 166737 w 1508539"/>
              <a:gd name="connsiteY128" fmla="*/ 751353 h 6858000"/>
              <a:gd name="connsiteX129" fmla="*/ 166295 w 1508539"/>
              <a:gd name="connsiteY129" fmla="*/ 721230 h 6858000"/>
              <a:gd name="connsiteX130" fmla="*/ 151966 w 1508539"/>
              <a:gd name="connsiteY130" fmla="*/ 681659 h 6858000"/>
              <a:gd name="connsiteX131" fmla="*/ 137385 w 1508539"/>
              <a:gd name="connsiteY131" fmla="*/ 635218 h 6858000"/>
              <a:gd name="connsiteX132" fmla="*/ 142396 w 1508539"/>
              <a:gd name="connsiteY132" fmla="*/ 613763 h 6858000"/>
              <a:gd name="connsiteX133" fmla="*/ 128338 w 1508539"/>
              <a:gd name="connsiteY133" fmla="*/ 598582 h 6858000"/>
              <a:gd name="connsiteX134" fmla="*/ 128019 w 1508539"/>
              <a:gd name="connsiteY134" fmla="*/ 576846 h 6858000"/>
              <a:gd name="connsiteX135" fmla="*/ 107645 w 1508539"/>
              <a:gd name="connsiteY135" fmla="*/ 530055 h 6858000"/>
              <a:gd name="connsiteX136" fmla="*/ 106893 w 1508539"/>
              <a:gd name="connsiteY136" fmla="*/ 465389 h 6858000"/>
              <a:gd name="connsiteX137" fmla="*/ 89816 w 1508539"/>
              <a:gd name="connsiteY137" fmla="*/ 424699 h 6858000"/>
              <a:gd name="connsiteX138" fmla="*/ 90191 w 1508539"/>
              <a:gd name="connsiteY138" fmla="*/ 404917 h 6858000"/>
              <a:gd name="connsiteX139" fmla="*/ 70148 w 1508539"/>
              <a:gd name="connsiteY139" fmla="*/ 367211 h 6858000"/>
              <a:gd name="connsiteX140" fmla="*/ 36452 w 1508539"/>
              <a:gd name="connsiteY140" fmla="*/ 268519 h 6858000"/>
              <a:gd name="connsiteX141" fmla="*/ 23935 w 1508539"/>
              <a:gd name="connsiteY141" fmla="*/ 160886 h 6858000"/>
              <a:gd name="connsiteX142" fmla="*/ 19312 w 1508539"/>
              <a:gd name="connsiteY142" fmla="*/ 47336 h 6858000"/>
              <a:gd name="connsiteX143" fmla="*/ 0 w 1508539"/>
              <a:gd name="connsiteY143"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45501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08411 w 1508539"/>
              <a:gd name="connsiteY27" fmla="*/ 570490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90557 w 1508539"/>
              <a:gd name="connsiteY23" fmla="*/ 6153037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08411 w 1508539"/>
              <a:gd name="connsiteY27" fmla="*/ 570490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64248 w 1508539"/>
              <a:gd name="connsiteY7" fmla="*/ 6574442 h 6858000"/>
              <a:gd name="connsiteX8" fmla="*/ 164588 w 1508539"/>
              <a:gd name="connsiteY8" fmla="*/ 6568530 h 6858000"/>
              <a:gd name="connsiteX9" fmla="*/ 166997 w 1508539"/>
              <a:gd name="connsiteY9" fmla="*/ 6560674 h 6858000"/>
              <a:gd name="connsiteX10" fmla="*/ 167342 w 1508539"/>
              <a:gd name="connsiteY10" fmla="*/ 6560598 h 6858000"/>
              <a:gd name="connsiteX11" fmla="*/ 201349 w 1508539"/>
              <a:gd name="connsiteY11" fmla="*/ 6530567 h 6858000"/>
              <a:gd name="connsiteX12" fmla="*/ 215389 w 1508539"/>
              <a:gd name="connsiteY12" fmla="*/ 6478062 h 6858000"/>
              <a:gd name="connsiteX13" fmla="*/ 226078 w 1508539"/>
              <a:gd name="connsiteY13" fmla="*/ 6460325 h 6858000"/>
              <a:gd name="connsiteX14" fmla="*/ 233311 w 1508539"/>
              <a:gd name="connsiteY14" fmla="*/ 6451488 h 6858000"/>
              <a:gd name="connsiteX15" fmla="*/ 234746 w 1508539"/>
              <a:gd name="connsiteY15" fmla="*/ 6451348 h 6858000"/>
              <a:gd name="connsiteX16" fmla="*/ 239104 w 1508539"/>
              <a:gd name="connsiteY16" fmla="*/ 6414240 h 6858000"/>
              <a:gd name="connsiteX17" fmla="*/ 241880 w 1508539"/>
              <a:gd name="connsiteY17" fmla="*/ 6384857 h 6858000"/>
              <a:gd name="connsiteX18" fmla="*/ 240591 w 1508539"/>
              <a:gd name="connsiteY18" fmla="*/ 6367510 h 6858000"/>
              <a:gd name="connsiteX19" fmla="*/ 244471 w 1508539"/>
              <a:gd name="connsiteY19" fmla="*/ 6349778 h 6858000"/>
              <a:gd name="connsiteX20" fmla="*/ 246136 w 1508539"/>
              <a:gd name="connsiteY20" fmla="*/ 6348250 h 6858000"/>
              <a:gd name="connsiteX21" fmla="*/ 262170 w 1508539"/>
              <a:gd name="connsiteY21" fmla="*/ 6281972 h 6858000"/>
              <a:gd name="connsiteX22" fmla="*/ 290557 w 1508539"/>
              <a:gd name="connsiteY22" fmla="*/ 6153037 h 6858000"/>
              <a:gd name="connsiteX23" fmla="*/ 314428 w 1508539"/>
              <a:gd name="connsiteY23" fmla="*/ 6113913 h 6858000"/>
              <a:gd name="connsiteX24" fmla="*/ 318721 w 1508539"/>
              <a:gd name="connsiteY24" fmla="*/ 6028119 h 6858000"/>
              <a:gd name="connsiteX25" fmla="*/ 363126 w 1508539"/>
              <a:gd name="connsiteY25" fmla="*/ 5934687 h 6858000"/>
              <a:gd name="connsiteX26" fmla="*/ 408411 w 1508539"/>
              <a:gd name="connsiteY26" fmla="*/ 5704905 h 6858000"/>
              <a:gd name="connsiteX27" fmla="*/ 431404 w 1508539"/>
              <a:gd name="connsiteY27" fmla="*/ 5665173 h 6858000"/>
              <a:gd name="connsiteX28" fmla="*/ 465121 w 1508539"/>
              <a:gd name="connsiteY28" fmla="*/ 5563435 h 6858000"/>
              <a:gd name="connsiteX29" fmla="*/ 494626 w 1508539"/>
              <a:gd name="connsiteY29" fmla="*/ 5476393 h 6858000"/>
              <a:gd name="connsiteX30" fmla="*/ 525819 w 1508539"/>
              <a:gd name="connsiteY30" fmla="*/ 5396260 h 6858000"/>
              <a:gd name="connsiteX31" fmla="*/ 541800 w 1508539"/>
              <a:gd name="connsiteY31" fmla="*/ 5330009 h 6858000"/>
              <a:gd name="connsiteX32" fmla="*/ 575293 w 1508539"/>
              <a:gd name="connsiteY32" fmla="*/ 5273739 h 6858000"/>
              <a:gd name="connsiteX33" fmla="*/ 584892 w 1508539"/>
              <a:gd name="connsiteY33" fmla="*/ 5241779 h 6858000"/>
              <a:gd name="connsiteX34" fmla="*/ 596118 w 1508539"/>
              <a:gd name="connsiteY34" fmla="*/ 5225268 h 6858000"/>
              <a:gd name="connsiteX35" fmla="*/ 597138 w 1508539"/>
              <a:gd name="connsiteY35" fmla="*/ 5217684 h 6858000"/>
              <a:gd name="connsiteX36" fmla="*/ 604479 w 1508539"/>
              <a:gd name="connsiteY36" fmla="*/ 5193377 h 6858000"/>
              <a:gd name="connsiteX37" fmla="*/ 607782 w 1508539"/>
              <a:gd name="connsiteY37" fmla="*/ 5179288 h 6858000"/>
              <a:gd name="connsiteX38" fmla="*/ 608766 w 1508539"/>
              <a:gd name="connsiteY38" fmla="*/ 5173621 h 6858000"/>
              <a:gd name="connsiteX39" fmla="*/ 604400 w 1508539"/>
              <a:gd name="connsiteY39" fmla="*/ 5159961 h 6858000"/>
              <a:gd name="connsiteX40" fmla="*/ 611077 w 1508539"/>
              <a:gd name="connsiteY40" fmla="*/ 5144295 h 6858000"/>
              <a:gd name="connsiteX41" fmla="*/ 608010 w 1508539"/>
              <a:gd name="connsiteY41" fmla="*/ 5125185 h 6858000"/>
              <a:gd name="connsiteX42" fmla="*/ 614840 w 1508539"/>
              <a:gd name="connsiteY42" fmla="*/ 5121884 h 6858000"/>
              <a:gd name="connsiteX43" fmla="*/ 621876 w 1508539"/>
              <a:gd name="connsiteY43" fmla="*/ 5067850 h 6858000"/>
              <a:gd name="connsiteX44" fmla="*/ 624607 w 1508539"/>
              <a:gd name="connsiteY44" fmla="*/ 5060861 h 6858000"/>
              <a:gd name="connsiteX45" fmla="*/ 621311 w 1508539"/>
              <a:gd name="connsiteY45" fmla="*/ 5034192 h 6858000"/>
              <a:gd name="connsiteX46" fmla="*/ 622865 w 1508539"/>
              <a:gd name="connsiteY46" fmla="*/ 4993030 h 6858000"/>
              <a:gd name="connsiteX47" fmla="*/ 629774 w 1508539"/>
              <a:gd name="connsiteY47" fmla="*/ 4946844 h 6858000"/>
              <a:gd name="connsiteX48" fmla="*/ 625630 w 1508539"/>
              <a:gd name="connsiteY48" fmla="*/ 4932692 h 6858000"/>
              <a:gd name="connsiteX49" fmla="*/ 641033 w 1508539"/>
              <a:gd name="connsiteY49" fmla="*/ 4858827 h 6858000"/>
              <a:gd name="connsiteX50" fmla="*/ 646936 w 1508539"/>
              <a:gd name="connsiteY50" fmla="*/ 4821170 h 6858000"/>
              <a:gd name="connsiteX51" fmla="*/ 651669 w 1508539"/>
              <a:gd name="connsiteY51" fmla="*/ 4780965 h 6858000"/>
              <a:gd name="connsiteX52" fmla="*/ 652962 w 1508539"/>
              <a:gd name="connsiteY52" fmla="*/ 4750867 h 6858000"/>
              <a:gd name="connsiteX53" fmla="*/ 650769 w 1508539"/>
              <a:gd name="connsiteY53" fmla="*/ 4690749 h 6858000"/>
              <a:gd name="connsiteX54" fmla="*/ 646249 w 1508539"/>
              <a:gd name="connsiteY54" fmla="*/ 4584173 h 6858000"/>
              <a:gd name="connsiteX55" fmla="*/ 641332 w 1508539"/>
              <a:gd name="connsiteY55" fmla="*/ 4444346 h 6858000"/>
              <a:gd name="connsiteX56" fmla="*/ 637897 w 1508539"/>
              <a:gd name="connsiteY56" fmla="*/ 4375228 h 6858000"/>
              <a:gd name="connsiteX57" fmla="*/ 618550 w 1508539"/>
              <a:gd name="connsiteY57" fmla="*/ 4214165 h 6858000"/>
              <a:gd name="connsiteX58" fmla="*/ 622623 w 1508539"/>
              <a:gd name="connsiteY58" fmla="*/ 4090296 h 6858000"/>
              <a:gd name="connsiteX59" fmla="*/ 607879 w 1508539"/>
              <a:gd name="connsiteY59" fmla="*/ 4033999 h 6858000"/>
              <a:gd name="connsiteX60" fmla="*/ 609028 w 1508539"/>
              <a:gd name="connsiteY60" fmla="*/ 4031933 h 6858000"/>
              <a:gd name="connsiteX61" fmla="*/ 607604 w 1508539"/>
              <a:gd name="connsiteY61" fmla="*/ 4013953 h 6858000"/>
              <a:gd name="connsiteX62" fmla="*/ 593899 w 1508539"/>
              <a:gd name="connsiteY62" fmla="*/ 3974753 h 6858000"/>
              <a:gd name="connsiteX63" fmla="*/ 595497 w 1508539"/>
              <a:gd name="connsiteY63" fmla="*/ 3969950 h 6858000"/>
              <a:gd name="connsiteX64" fmla="*/ 588919 w 1508539"/>
              <a:gd name="connsiteY64" fmla="*/ 3933779 h 6858000"/>
              <a:gd name="connsiteX65" fmla="*/ 590250 w 1508539"/>
              <a:gd name="connsiteY65" fmla="*/ 3933093 h 6858000"/>
              <a:gd name="connsiteX66" fmla="*/ 594604 w 1508539"/>
              <a:gd name="connsiteY66" fmla="*/ 3922082 h 6858000"/>
              <a:gd name="connsiteX67" fmla="*/ 599682 w 1508539"/>
              <a:gd name="connsiteY67" fmla="*/ 3901461 h 6858000"/>
              <a:gd name="connsiteX68" fmla="*/ 622276 w 1508539"/>
              <a:gd name="connsiteY68" fmla="*/ 3813873 h 6858000"/>
              <a:gd name="connsiteX69" fmla="*/ 621701 w 1508539"/>
              <a:gd name="connsiteY69" fmla="*/ 3806161 h 6858000"/>
              <a:gd name="connsiteX70" fmla="*/ 622008 w 1508539"/>
              <a:gd name="connsiteY70" fmla="*/ 3805957 h 6858000"/>
              <a:gd name="connsiteX71" fmla="*/ 622035 w 1508539"/>
              <a:gd name="connsiteY71" fmla="*/ 3797724 h 6858000"/>
              <a:gd name="connsiteX72" fmla="*/ 620650 w 1508539"/>
              <a:gd name="connsiteY72" fmla="*/ 3792098 h 6858000"/>
              <a:gd name="connsiteX73" fmla="*/ 619534 w 1508539"/>
              <a:gd name="connsiteY73" fmla="*/ 3777135 h 6858000"/>
              <a:gd name="connsiteX74" fmla="*/ 621267 w 1508539"/>
              <a:gd name="connsiteY74" fmla="*/ 3771656 h 6858000"/>
              <a:gd name="connsiteX75" fmla="*/ 625010 w 1508539"/>
              <a:gd name="connsiteY75" fmla="*/ 3769007 h 6858000"/>
              <a:gd name="connsiteX76" fmla="*/ 624476 w 1508539"/>
              <a:gd name="connsiteY76" fmla="*/ 3767709 h 6858000"/>
              <a:gd name="connsiteX77" fmla="*/ 633172 w 1508539"/>
              <a:gd name="connsiteY77" fmla="*/ 3738082 h 6858000"/>
              <a:gd name="connsiteX78" fmla="*/ 640518 w 1508539"/>
              <a:gd name="connsiteY78" fmla="*/ 3673397 h 6858000"/>
              <a:gd name="connsiteX79" fmla="*/ 639814 w 1508539"/>
              <a:gd name="connsiteY79" fmla="*/ 3637109 h 6858000"/>
              <a:gd name="connsiteX80" fmla="*/ 643257 w 1508539"/>
              <a:gd name="connsiteY80" fmla="*/ 3536883 h 6858000"/>
              <a:gd name="connsiteX81" fmla="*/ 650795 w 1508539"/>
              <a:gd name="connsiteY81" fmla="*/ 3435652 h 6858000"/>
              <a:gd name="connsiteX82" fmla="*/ 652466 w 1508539"/>
              <a:gd name="connsiteY82" fmla="*/ 3307769 h 6858000"/>
              <a:gd name="connsiteX83" fmla="*/ 670029 w 1508539"/>
              <a:gd name="connsiteY83" fmla="*/ 3250522 h 6858000"/>
              <a:gd name="connsiteX84" fmla="*/ 670454 w 1508539"/>
              <a:gd name="connsiteY84" fmla="*/ 3229163 h 6858000"/>
              <a:gd name="connsiteX85" fmla="*/ 672277 w 1508539"/>
              <a:gd name="connsiteY85" fmla="*/ 3217217 h 6858000"/>
              <a:gd name="connsiteX86" fmla="*/ 659112 w 1508539"/>
              <a:gd name="connsiteY86" fmla="*/ 3183755 h 6858000"/>
              <a:gd name="connsiteX87" fmla="*/ 659613 w 1508539"/>
              <a:gd name="connsiteY87" fmla="*/ 3178642 h 6858000"/>
              <a:gd name="connsiteX88" fmla="*/ 647213 w 1508539"/>
              <a:gd name="connsiteY88" fmla="*/ 3158586 h 6858000"/>
              <a:gd name="connsiteX89" fmla="*/ 632398 w 1508539"/>
              <a:gd name="connsiteY89" fmla="*/ 3129034 h 6858000"/>
              <a:gd name="connsiteX90" fmla="*/ 633063 w 1508539"/>
              <a:gd name="connsiteY90" fmla="*/ 3126682 h 6858000"/>
              <a:gd name="connsiteX91" fmla="*/ 623931 w 1508539"/>
              <a:gd name="connsiteY91" fmla="*/ 3114519 h 6858000"/>
              <a:gd name="connsiteX92" fmla="*/ 610540 w 1508539"/>
              <a:gd name="connsiteY92" fmla="*/ 3106272 h 6858000"/>
              <a:gd name="connsiteX93" fmla="*/ 583270 w 1508539"/>
              <a:gd name="connsiteY93" fmla="*/ 2958185 h 6858000"/>
              <a:gd name="connsiteX94" fmla="*/ 525884 w 1508539"/>
              <a:gd name="connsiteY94" fmla="*/ 2762989 h 6858000"/>
              <a:gd name="connsiteX95" fmla="*/ 474802 w 1508539"/>
              <a:gd name="connsiteY95" fmla="*/ 2554718 h 6858000"/>
              <a:gd name="connsiteX96" fmla="*/ 454896 w 1508539"/>
              <a:gd name="connsiteY96" fmla="*/ 2485734 h 6858000"/>
              <a:gd name="connsiteX97" fmla="*/ 445619 w 1508539"/>
              <a:gd name="connsiteY97" fmla="*/ 2447068 h 6858000"/>
              <a:gd name="connsiteX98" fmla="*/ 432580 w 1508539"/>
              <a:gd name="connsiteY98" fmla="*/ 2425819 h 6858000"/>
              <a:gd name="connsiteX99" fmla="*/ 438579 w 1508539"/>
              <a:gd name="connsiteY99" fmla="*/ 2402874 h 6858000"/>
              <a:gd name="connsiteX100" fmla="*/ 441191 w 1508539"/>
              <a:gd name="connsiteY100" fmla="*/ 2381443 h 6858000"/>
              <a:gd name="connsiteX101" fmla="*/ 417520 w 1508539"/>
              <a:gd name="connsiteY101" fmla="*/ 2261920 h 6858000"/>
              <a:gd name="connsiteX102" fmla="*/ 407407 w 1508539"/>
              <a:gd name="connsiteY102" fmla="*/ 2195378 h 6858000"/>
              <a:gd name="connsiteX103" fmla="*/ 391624 w 1508539"/>
              <a:gd name="connsiteY103" fmla="*/ 2155135 h 6858000"/>
              <a:gd name="connsiteX104" fmla="*/ 389082 w 1508539"/>
              <a:gd name="connsiteY104" fmla="*/ 2118008 h 6858000"/>
              <a:gd name="connsiteX105" fmla="*/ 390075 w 1508539"/>
              <a:gd name="connsiteY105" fmla="*/ 2050531 h 6858000"/>
              <a:gd name="connsiteX106" fmla="*/ 381881 w 1508539"/>
              <a:gd name="connsiteY106" fmla="*/ 1963269 h 6858000"/>
              <a:gd name="connsiteX107" fmla="*/ 363059 w 1508539"/>
              <a:gd name="connsiteY107" fmla="*/ 1906352 h 6858000"/>
              <a:gd name="connsiteX108" fmla="*/ 339616 w 1508539"/>
              <a:gd name="connsiteY108" fmla="*/ 1861531 h 6858000"/>
              <a:gd name="connsiteX109" fmla="*/ 293415 w 1508539"/>
              <a:gd name="connsiteY109" fmla="*/ 1732919 h 6858000"/>
              <a:gd name="connsiteX110" fmla="*/ 265726 w 1508539"/>
              <a:gd name="connsiteY110" fmla="*/ 1663540 h 6858000"/>
              <a:gd name="connsiteX111" fmla="*/ 264852 w 1508539"/>
              <a:gd name="connsiteY111" fmla="*/ 1615777 h 6858000"/>
              <a:gd name="connsiteX112" fmla="*/ 245647 w 1508539"/>
              <a:gd name="connsiteY112" fmla="*/ 1563678 h 6858000"/>
              <a:gd name="connsiteX113" fmla="*/ 258727 w 1508539"/>
              <a:gd name="connsiteY113" fmla="*/ 1519474 h 6858000"/>
              <a:gd name="connsiteX114" fmla="*/ 251469 w 1508539"/>
              <a:gd name="connsiteY114" fmla="*/ 1477995 h 6858000"/>
              <a:gd name="connsiteX115" fmla="*/ 237554 w 1508539"/>
              <a:gd name="connsiteY115" fmla="*/ 1373769 h 6858000"/>
              <a:gd name="connsiteX116" fmla="*/ 245861 w 1508539"/>
              <a:gd name="connsiteY116" fmla="*/ 1307086 h 6858000"/>
              <a:gd name="connsiteX117" fmla="*/ 247049 w 1508539"/>
              <a:gd name="connsiteY117" fmla="*/ 1189033 h 6858000"/>
              <a:gd name="connsiteX118" fmla="*/ 251734 w 1508539"/>
              <a:gd name="connsiteY118" fmla="*/ 1168288 h 6858000"/>
              <a:gd name="connsiteX119" fmla="*/ 244016 w 1508539"/>
              <a:gd name="connsiteY119" fmla="*/ 1142577 h 6858000"/>
              <a:gd name="connsiteX120" fmla="*/ 233322 w 1508539"/>
              <a:gd name="connsiteY120" fmla="*/ 1088484 h 6858000"/>
              <a:gd name="connsiteX121" fmla="*/ 222058 w 1508539"/>
              <a:gd name="connsiteY121" fmla="*/ 1016103 h 6858000"/>
              <a:gd name="connsiteX122" fmla="*/ 223514 w 1508539"/>
              <a:gd name="connsiteY122" fmla="*/ 932283 h 6858000"/>
              <a:gd name="connsiteX123" fmla="*/ 225750 w 1508539"/>
              <a:gd name="connsiteY123" fmla="*/ 915925 h 6858000"/>
              <a:gd name="connsiteX124" fmla="*/ 218379 w 1508539"/>
              <a:gd name="connsiteY124" fmla="*/ 896999 h 6858000"/>
              <a:gd name="connsiteX125" fmla="*/ 187787 w 1508539"/>
              <a:gd name="connsiteY125" fmla="*/ 821517 h 6858000"/>
              <a:gd name="connsiteX126" fmla="*/ 166737 w 1508539"/>
              <a:gd name="connsiteY126" fmla="*/ 751353 h 6858000"/>
              <a:gd name="connsiteX127" fmla="*/ 166295 w 1508539"/>
              <a:gd name="connsiteY127" fmla="*/ 721230 h 6858000"/>
              <a:gd name="connsiteX128" fmla="*/ 151966 w 1508539"/>
              <a:gd name="connsiteY128" fmla="*/ 681659 h 6858000"/>
              <a:gd name="connsiteX129" fmla="*/ 137385 w 1508539"/>
              <a:gd name="connsiteY129" fmla="*/ 635218 h 6858000"/>
              <a:gd name="connsiteX130" fmla="*/ 142396 w 1508539"/>
              <a:gd name="connsiteY130" fmla="*/ 613763 h 6858000"/>
              <a:gd name="connsiteX131" fmla="*/ 128338 w 1508539"/>
              <a:gd name="connsiteY131" fmla="*/ 598582 h 6858000"/>
              <a:gd name="connsiteX132" fmla="*/ 128019 w 1508539"/>
              <a:gd name="connsiteY132" fmla="*/ 576846 h 6858000"/>
              <a:gd name="connsiteX133" fmla="*/ 107645 w 1508539"/>
              <a:gd name="connsiteY133" fmla="*/ 530055 h 6858000"/>
              <a:gd name="connsiteX134" fmla="*/ 106893 w 1508539"/>
              <a:gd name="connsiteY134" fmla="*/ 465389 h 6858000"/>
              <a:gd name="connsiteX135" fmla="*/ 89816 w 1508539"/>
              <a:gd name="connsiteY135" fmla="*/ 424699 h 6858000"/>
              <a:gd name="connsiteX136" fmla="*/ 90191 w 1508539"/>
              <a:gd name="connsiteY136" fmla="*/ 404917 h 6858000"/>
              <a:gd name="connsiteX137" fmla="*/ 70148 w 1508539"/>
              <a:gd name="connsiteY137" fmla="*/ 367211 h 6858000"/>
              <a:gd name="connsiteX138" fmla="*/ 36452 w 1508539"/>
              <a:gd name="connsiteY138" fmla="*/ 268519 h 6858000"/>
              <a:gd name="connsiteX139" fmla="*/ 23935 w 1508539"/>
              <a:gd name="connsiteY139" fmla="*/ 160886 h 6858000"/>
              <a:gd name="connsiteX140" fmla="*/ 19312 w 1508539"/>
              <a:gd name="connsiteY140" fmla="*/ 47336 h 6858000"/>
              <a:gd name="connsiteX141" fmla="*/ 0 w 1508539"/>
              <a:gd name="connsiteY141"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64248 w 1508539"/>
              <a:gd name="connsiteY7" fmla="*/ 6574442 h 6858000"/>
              <a:gd name="connsiteX8" fmla="*/ 164588 w 1508539"/>
              <a:gd name="connsiteY8" fmla="*/ 6568530 h 6858000"/>
              <a:gd name="connsiteX9" fmla="*/ 166997 w 1508539"/>
              <a:gd name="connsiteY9" fmla="*/ 6560674 h 6858000"/>
              <a:gd name="connsiteX10" fmla="*/ 201349 w 1508539"/>
              <a:gd name="connsiteY10" fmla="*/ 6530567 h 6858000"/>
              <a:gd name="connsiteX11" fmla="*/ 215389 w 1508539"/>
              <a:gd name="connsiteY11" fmla="*/ 6478062 h 6858000"/>
              <a:gd name="connsiteX12" fmla="*/ 226078 w 1508539"/>
              <a:gd name="connsiteY12" fmla="*/ 6460325 h 6858000"/>
              <a:gd name="connsiteX13" fmla="*/ 233311 w 1508539"/>
              <a:gd name="connsiteY13" fmla="*/ 6451488 h 6858000"/>
              <a:gd name="connsiteX14" fmla="*/ 234746 w 1508539"/>
              <a:gd name="connsiteY14" fmla="*/ 6451348 h 6858000"/>
              <a:gd name="connsiteX15" fmla="*/ 239104 w 1508539"/>
              <a:gd name="connsiteY15" fmla="*/ 6414240 h 6858000"/>
              <a:gd name="connsiteX16" fmla="*/ 241880 w 1508539"/>
              <a:gd name="connsiteY16" fmla="*/ 6384857 h 6858000"/>
              <a:gd name="connsiteX17" fmla="*/ 240591 w 1508539"/>
              <a:gd name="connsiteY17" fmla="*/ 6367510 h 6858000"/>
              <a:gd name="connsiteX18" fmla="*/ 244471 w 1508539"/>
              <a:gd name="connsiteY18" fmla="*/ 6349778 h 6858000"/>
              <a:gd name="connsiteX19" fmla="*/ 246136 w 1508539"/>
              <a:gd name="connsiteY19" fmla="*/ 6348250 h 6858000"/>
              <a:gd name="connsiteX20" fmla="*/ 262170 w 1508539"/>
              <a:gd name="connsiteY20" fmla="*/ 6281972 h 6858000"/>
              <a:gd name="connsiteX21" fmla="*/ 290557 w 1508539"/>
              <a:gd name="connsiteY21" fmla="*/ 6153037 h 6858000"/>
              <a:gd name="connsiteX22" fmla="*/ 314428 w 1508539"/>
              <a:gd name="connsiteY22" fmla="*/ 6113913 h 6858000"/>
              <a:gd name="connsiteX23" fmla="*/ 318721 w 1508539"/>
              <a:gd name="connsiteY23" fmla="*/ 6028119 h 6858000"/>
              <a:gd name="connsiteX24" fmla="*/ 363126 w 1508539"/>
              <a:gd name="connsiteY24" fmla="*/ 5934687 h 6858000"/>
              <a:gd name="connsiteX25" fmla="*/ 408411 w 1508539"/>
              <a:gd name="connsiteY25" fmla="*/ 5704905 h 6858000"/>
              <a:gd name="connsiteX26" fmla="*/ 431404 w 1508539"/>
              <a:gd name="connsiteY26" fmla="*/ 5665173 h 6858000"/>
              <a:gd name="connsiteX27" fmla="*/ 465121 w 1508539"/>
              <a:gd name="connsiteY27" fmla="*/ 5563435 h 6858000"/>
              <a:gd name="connsiteX28" fmla="*/ 494626 w 1508539"/>
              <a:gd name="connsiteY28" fmla="*/ 5476393 h 6858000"/>
              <a:gd name="connsiteX29" fmla="*/ 525819 w 1508539"/>
              <a:gd name="connsiteY29" fmla="*/ 5396260 h 6858000"/>
              <a:gd name="connsiteX30" fmla="*/ 541800 w 1508539"/>
              <a:gd name="connsiteY30" fmla="*/ 5330009 h 6858000"/>
              <a:gd name="connsiteX31" fmla="*/ 575293 w 1508539"/>
              <a:gd name="connsiteY31" fmla="*/ 5273739 h 6858000"/>
              <a:gd name="connsiteX32" fmla="*/ 584892 w 1508539"/>
              <a:gd name="connsiteY32" fmla="*/ 5241779 h 6858000"/>
              <a:gd name="connsiteX33" fmla="*/ 596118 w 1508539"/>
              <a:gd name="connsiteY33" fmla="*/ 5225268 h 6858000"/>
              <a:gd name="connsiteX34" fmla="*/ 597138 w 1508539"/>
              <a:gd name="connsiteY34" fmla="*/ 5217684 h 6858000"/>
              <a:gd name="connsiteX35" fmla="*/ 604479 w 1508539"/>
              <a:gd name="connsiteY35" fmla="*/ 5193377 h 6858000"/>
              <a:gd name="connsiteX36" fmla="*/ 607782 w 1508539"/>
              <a:gd name="connsiteY36" fmla="*/ 5179288 h 6858000"/>
              <a:gd name="connsiteX37" fmla="*/ 608766 w 1508539"/>
              <a:gd name="connsiteY37" fmla="*/ 5173621 h 6858000"/>
              <a:gd name="connsiteX38" fmla="*/ 604400 w 1508539"/>
              <a:gd name="connsiteY38" fmla="*/ 5159961 h 6858000"/>
              <a:gd name="connsiteX39" fmla="*/ 611077 w 1508539"/>
              <a:gd name="connsiteY39" fmla="*/ 5144295 h 6858000"/>
              <a:gd name="connsiteX40" fmla="*/ 608010 w 1508539"/>
              <a:gd name="connsiteY40" fmla="*/ 5125185 h 6858000"/>
              <a:gd name="connsiteX41" fmla="*/ 614840 w 1508539"/>
              <a:gd name="connsiteY41" fmla="*/ 5121884 h 6858000"/>
              <a:gd name="connsiteX42" fmla="*/ 621876 w 1508539"/>
              <a:gd name="connsiteY42" fmla="*/ 5067850 h 6858000"/>
              <a:gd name="connsiteX43" fmla="*/ 624607 w 1508539"/>
              <a:gd name="connsiteY43" fmla="*/ 5060861 h 6858000"/>
              <a:gd name="connsiteX44" fmla="*/ 621311 w 1508539"/>
              <a:gd name="connsiteY44" fmla="*/ 5034192 h 6858000"/>
              <a:gd name="connsiteX45" fmla="*/ 622865 w 1508539"/>
              <a:gd name="connsiteY45" fmla="*/ 4993030 h 6858000"/>
              <a:gd name="connsiteX46" fmla="*/ 629774 w 1508539"/>
              <a:gd name="connsiteY46" fmla="*/ 4946844 h 6858000"/>
              <a:gd name="connsiteX47" fmla="*/ 625630 w 1508539"/>
              <a:gd name="connsiteY47" fmla="*/ 4932692 h 6858000"/>
              <a:gd name="connsiteX48" fmla="*/ 641033 w 1508539"/>
              <a:gd name="connsiteY48" fmla="*/ 4858827 h 6858000"/>
              <a:gd name="connsiteX49" fmla="*/ 646936 w 1508539"/>
              <a:gd name="connsiteY49" fmla="*/ 4821170 h 6858000"/>
              <a:gd name="connsiteX50" fmla="*/ 651669 w 1508539"/>
              <a:gd name="connsiteY50" fmla="*/ 4780965 h 6858000"/>
              <a:gd name="connsiteX51" fmla="*/ 652962 w 1508539"/>
              <a:gd name="connsiteY51" fmla="*/ 4750867 h 6858000"/>
              <a:gd name="connsiteX52" fmla="*/ 650769 w 1508539"/>
              <a:gd name="connsiteY52" fmla="*/ 4690749 h 6858000"/>
              <a:gd name="connsiteX53" fmla="*/ 646249 w 1508539"/>
              <a:gd name="connsiteY53" fmla="*/ 4584173 h 6858000"/>
              <a:gd name="connsiteX54" fmla="*/ 641332 w 1508539"/>
              <a:gd name="connsiteY54" fmla="*/ 4444346 h 6858000"/>
              <a:gd name="connsiteX55" fmla="*/ 637897 w 1508539"/>
              <a:gd name="connsiteY55" fmla="*/ 4375228 h 6858000"/>
              <a:gd name="connsiteX56" fmla="*/ 618550 w 1508539"/>
              <a:gd name="connsiteY56" fmla="*/ 4214165 h 6858000"/>
              <a:gd name="connsiteX57" fmla="*/ 622623 w 1508539"/>
              <a:gd name="connsiteY57" fmla="*/ 4090296 h 6858000"/>
              <a:gd name="connsiteX58" fmla="*/ 607879 w 1508539"/>
              <a:gd name="connsiteY58" fmla="*/ 4033999 h 6858000"/>
              <a:gd name="connsiteX59" fmla="*/ 609028 w 1508539"/>
              <a:gd name="connsiteY59" fmla="*/ 4031933 h 6858000"/>
              <a:gd name="connsiteX60" fmla="*/ 607604 w 1508539"/>
              <a:gd name="connsiteY60" fmla="*/ 4013953 h 6858000"/>
              <a:gd name="connsiteX61" fmla="*/ 593899 w 1508539"/>
              <a:gd name="connsiteY61" fmla="*/ 3974753 h 6858000"/>
              <a:gd name="connsiteX62" fmla="*/ 595497 w 1508539"/>
              <a:gd name="connsiteY62" fmla="*/ 3969950 h 6858000"/>
              <a:gd name="connsiteX63" fmla="*/ 588919 w 1508539"/>
              <a:gd name="connsiteY63" fmla="*/ 3933779 h 6858000"/>
              <a:gd name="connsiteX64" fmla="*/ 590250 w 1508539"/>
              <a:gd name="connsiteY64" fmla="*/ 3933093 h 6858000"/>
              <a:gd name="connsiteX65" fmla="*/ 594604 w 1508539"/>
              <a:gd name="connsiteY65" fmla="*/ 3922082 h 6858000"/>
              <a:gd name="connsiteX66" fmla="*/ 599682 w 1508539"/>
              <a:gd name="connsiteY66" fmla="*/ 3901461 h 6858000"/>
              <a:gd name="connsiteX67" fmla="*/ 622276 w 1508539"/>
              <a:gd name="connsiteY67" fmla="*/ 3813873 h 6858000"/>
              <a:gd name="connsiteX68" fmla="*/ 621701 w 1508539"/>
              <a:gd name="connsiteY68" fmla="*/ 3806161 h 6858000"/>
              <a:gd name="connsiteX69" fmla="*/ 622008 w 1508539"/>
              <a:gd name="connsiteY69" fmla="*/ 3805957 h 6858000"/>
              <a:gd name="connsiteX70" fmla="*/ 622035 w 1508539"/>
              <a:gd name="connsiteY70" fmla="*/ 3797724 h 6858000"/>
              <a:gd name="connsiteX71" fmla="*/ 620650 w 1508539"/>
              <a:gd name="connsiteY71" fmla="*/ 3792098 h 6858000"/>
              <a:gd name="connsiteX72" fmla="*/ 619534 w 1508539"/>
              <a:gd name="connsiteY72" fmla="*/ 3777135 h 6858000"/>
              <a:gd name="connsiteX73" fmla="*/ 621267 w 1508539"/>
              <a:gd name="connsiteY73" fmla="*/ 3771656 h 6858000"/>
              <a:gd name="connsiteX74" fmla="*/ 625010 w 1508539"/>
              <a:gd name="connsiteY74" fmla="*/ 3769007 h 6858000"/>
              <a:gd name="connsiteX75" fmla="*/ 624476 w 1508539"/>
              <a:gd name="connsiteY75" fmla="*/ 3767709 h 6858000"/>
              <a:gd name="connsiteX76" fmla="*/ 633172 w 1508539"/>
              <a:gd name="connsiteY76" fmla="*/ 3738082 h 6858000"/>
              <a:gd name="connsiteX77" fmla="*/ 640518 w 1508539"/>
              <a:gd name="connsiteY77" fmla="*/ 3673397 h 6858000"/>
              <a:gd name="connsiteX78" fmla="*/ 639814 w 1508539"/>
              <a:gd name="connsiteY78" fmla="*/ 3637109 h 6858000"/>
              <a:gd name="connsiteX79" fmla="*/ 643257 w 1508539"/>
              <a:gd name="connsiteY79" fmla="*/ 3536883 h 6858000"/>
              <a:gd name="connsiteX80" fmla="*/ 650795 w 1508539"/>
              <a:gd name="connsiteY80" fmla="*/ 3435652 h 6858000"/>
              <a:gd name="connsiteX81" fmla="*/ 652466 w 1508539"/>
              <a:gd name="connsiteY81" fmla="*/ 3307769 h 6858000"/>
              <a:gd name="connsiteX82" fmla="*/ 670029 w 1508539"/>
              <a:gd name="connsiteY82" fmla="*/ 3250522 h 6858000"/>
              <a:gd name="connsiteX83" fmla="*/ 670454 w 1508539"/>
              <a:gd name="connsiteY83" fmla="*/ 3229163 h 6858000"/>
              <a:gd name="connsiteX84" fmla="*/ 672277 w 1508539"/>
              <a:gd name="connsiteY84" fmla="*/ 3217217 h 6858000"/>
              <a:gd name="connsiteX85" fmla="*/ 659112 w 1508539"/>
              <a:gd name="connsiteY85" fmla="*/ 3183755 h 6858000"/>
              <a:gd name="connsiteX86" fmla="*/ 659613 w 1508539"/>
              <a:gd name="connsiteY86" fmla="*/ 3178642 h 6858000"/>
              <a:gd name="connsiteX87" fmla="*/ 647213 w 1508539"/>
              <a:gd name="connsiteY87" fmla="*/ 3158586 h 6858000"/>
              <a:gd name="connsiteX88" fmla="*/ 632398 w 1508539"/>
              <a:gd name="connsiteY88" fmla="*/ 3129034 h 6858000"/>
              <a:gd name="connsiteX89" fmla="*/ 633063 w 1508539"/>
              <a:gd name="connsiteY89" fmla="*/ 3126682 h 6858000"/>
              <a:gd name="connsiteX90" fmla="*/ 623931 w 1508539"/>
              <a:gd name="connsiteY90" fmla="*/ 3114519 h 6858000"/>
              <a:gd name="connsiteX91" fmla="*/ 610540 w 1508539"/>
              <a:gd name="connsiteY91" fmla="*/ 3106272 h 6858000"/>
              <a:gd name="connsiteX92" fmla="*/ 583270 w 1508539"/>
              <a:gd name="connsiteY92" fmla="*/ 2958185 h 6858000"/>
              <a:gd name="connsiteX93" fmla="*/ 525884 w 1508539"/>
              <a:gd name="connsiteY93" fmla="*/ 2762989 h 6858000"/>
              <a:gd name="connsiteX94" fmla="*/ 474802 w 1508539"/>
              <a:gd name="connsiteY94" fmla="*/ 2554718 h 6858000"/>
              <a:gd name="connsiteX95" fmla="*/ 454896 w 1508539"/>
              <a:gd name="connsiteY95" fmla="*/ 2485734 h 6858000"/>
              <a:gd name="connsiteX96" fmla="*/ 445619 w 1508539"/>
              <a:gd name="connsiteY96" fmla="*/ 2447068 h 6858000"/>
              <a:gd name="connsiteX97" fmla="*/ 432580 w 1508539"/>
              <a:gd name="connsiteY97" fmla="*/ 2425819 h 6858000"/>
              <a:gd name="connsiteX98" fmla="*/ 438579 w 1508539"/>
              <a:gd name="connsiteY98" fmla="*/ 2402874 h 6858000"/>
              <a:gd name="connsiteX99" fmla="*/ 441191 w 1508539"/>
              <a:gd name="connsiteY99" fmla="*/ 2381443 h 6858000"/>
              <a:gd name="connsiteX100" fmla="*/ 417520 w 1508539"/>
              <a:gd name="connsiteY100" fmla="*/ 2261920 h 6858000"/>
              <a:gd name="connsiteX101" fmla="*/ 407407 w 1508539"/>
              <a:gd name="connsiteY101" fmla="*/ 2195378 h 6858000"/>
              <a:gd name="connsiteX102" fmla="*/ 391624 w 1508539"/>
              <a:gd name="connsiteY102" fmla="*/ 2155135 h 6858000"/>
              <a:gd name="connsiteX103" fmla="*/ 389082 w 1508539"/>
              <a:gd name="connsiteY103" fmla="*/ 2118008 h 6858000"/>
              <a:gd name="connsiteX104" fmla="*/ 390075 w 1508539"/>
              <a:gd name="connsiteY104" fmla="*/ 2050531 h 6858000"/>
              <a:gd name="connsiteX105" fmla="*/ 381881 w 1508539"/>
              <a:gd name="connsiteY105" fmla="*/ 1963269 h 6858000"/>
              <a:gd name="connsiteX106" fmla="*/ 363059 w 1508539"/>
              <a:gd name="connsiteY106" fmla="*/ 1906352 h 6858000"/>
              <a:gd name="connsiteX107" fmla="*/ 339616 w 1508539"/>
              <a:gd name="connsiteY107" fmla="*/ 1861531 h 6858000"/>
              <a:gd name="connsiteX108" fmla="*/ 293415 w 1508539"/>
              <a:gd name="connsiteY108" fmla="*/ 1732919 h 6858000"/>
              <a:gd name="connsiteX109" fmla="*/ 265726 w 1508539"/>
              <a:gd name="connsiteY109" fmla="*/ 1663540 h 6858000"/>
              <a:gd name="connsiteX110" fmla="*/ 264852 w 1508539"/>
              <a:gd name="connsiteY110" fmla="*/ 1615777 h 6858000"/>
              <a:gd name="connsiteX111" fmla="*/ 245647 w 1508539"/>
              <a:gd name="connsiteY111" fmla="*/ 1563678 h 6858000"/>
              <a:gd name="connsiteX112" fmla="*/ 258727 w 1508539"/>
              <a:gd name="connsiteY112" fmla="*/ 1519474 h 6858000"/>
              <a:gd name="connsiteX113" fmla="*/ 251469 w 1508539"/>
              <a:gd name="connsiteY113" fmla="*/ 1477995 h 6858000"/>
              <a:gd name="connsiteX114" fmla="*/ 237554 w 1508539"/>
              <a:gd name="connsiteY114" fmla="*/ 1373769 h 6858000"/>
              <a:gd name="connsiteX115" fmla="*/ 245861 w 1508539"/>
              <a:gd name="connsiteY115" fmla="*/ 1307086 h 6858000"/>
              <a:gd name="connsiteX116" fmla="*/ 247049 w 1508539"/>
              <a:gd name="connsiteY116" fmla="*/ 1189033 h 6858000"/>
              <a:gd name="connsiteX117" fmla="*/ 251734 w 1508539"/>
              <a:gd name="connsiteY117" fmla="*/ 1168288 h 6858000"/>
              <a:gd name="connsiteX118" fmla="*/ 244016 w 1508539"/>
              <a:gd name="connsiteY118" fmla="*/ 1142577 h 6858000"/>
              <a:gd name="connsiteX119" fmla="*/ 233322 w 1508539"/>
              <a:gd name="connsiteY119" fmla="*/ 1088484 h 6858000"/>
              <a:gd name="connsiteX120" fmla="*/ 222058 w 1508539"/>
              <a:gd name="connsiteY120" fmla="*/ 1016103 h 6858000"/>
              <a:gd name="connsiteX121" fmla="*/ 223514 w 1508539"/>
              <a:gd name="connsiteY121" fmla="*/ 932283 h 6858000"/>
              <a:gd name="connsiteX122" fmla="*/ 225750 w 1508539"/>
              <a:gd name="connsiteY122" fmla="*/ 915925 h 6858000"/>
              <a:gd name="connsiteX123" fmla="*/ 218379 w 1508539"/>
              <a:gd name="connsiteY123" fmla="*/ 896999 h 6858000"/>
              <a:gd name="connsiteX124" fmla="*/ 187787 w 1508539"/>
              <a:gd name="connsiteY124" fmla="*/ 821517 h 6858000"/>
              <a:gd name="connsiteX125" fmla="*/ 166737 w 1508539"/>
              <a:gd name="connsiteY125" fmla="*/ 751353 h 6858000"/>
              <a:gd name="connsiteX126" fmla="*/ 166295 w 1508539"/>
              <a:gd name="connsiteY126" fmla="*/ 721230 h 6858000"/>
              <a:gd name="connsiteX127" fmla="*/ 151966 w 1508539"/>
              <a:gd name="connsiteY127" fmla="*/ 681659 h 6858000"/>
              <a:gd name="connsiteX128" fmla="*/ 137385 w 1508539"/>
              <a:gd name="connsiteY128" fmla="*/ 635218 h 6858000"/>
              <a:gd name="connsiteX129" fmla="*/ 142396 w 1508539"/>
              <a:gd name="connsiteY129" fmla="*/ 613763 h 6858000"/>
              <a:gd name="connsiteX130" fmla="*/ 128338 w 1508539"/>
              <a:gd name="connsiteY130" fmla="*/ 598582 h 6858000"/>
              <a:gd name="connsiteX131" fmla="*/ 128019 w 1508539"/>
              <a:gd name="connsiteY131" fmla="*/ 576846 h 6858000"/>
              <a:gd name="connsiteX132" fmla="*/ 107645 w 1508539"/>
              <a:gd name="connsiteY132" fmla="*/ 530055 h 6858000"/>
              <a:gd name="connsiteX133" fmla="*/ 106893 w 1508539"/>
              <a:gd name="connsiteY133" fmla="*/ 465389 h 6858000"/>
              <a:gd name="connsiteX134" fmla="*/ 89816 w 1508539"/>
              <a:gd name="connsiteY134" fmla="*/ 424699 h 6858000"/>
              <a:gd name="connsiteX135" fmla="*/ 90191 w 1508539"/>
              <a:gd name="connsiteY135" fmla="*/ 404917 h 6858000"/>
              <a:gd name="connsiteX136" fmla="*/ 70148 w 1508539"/>
              <a:gd name="connsiteY136" fmla="*/ 367211 h 6858000"/>
              <a:gd name="connsiteX137" fmla="*/ 36452 w 1508539"/>
              <a:gd name="connsiteY137" fmla="*/ 268519 h 6858000"/>
              <a:gd name="connsiteX138" fmla="*/ 23935 w 1508539"/>
              <a:gd name="connsiteY138" fmla="*/ 160886 h 6858000"/>
              <a:gd name="connsiteX139" fmla="*/ 19312 w 1508539"/>
              <a:gd name="connsiteY139" fmla="*/ 47336 h 6858000"/>
              <a:gd name="connsiteX140" fmla="*/ 0 w 1508539"/>
              <a:gd name="connsiteY140"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4248 w 1508539"/>
              <a:gd name="connsiteY6" fmla="*/ 6574442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164588 w 1508539"/>
              <a:gd name="connsiteY7" fmla="*/ 6568530 h 6858000"/>
              <a:gd name="connsiteX8" fmla="*/ 340301 w 1508539"/>
              <a:gd name="connsiteY8" fmla="*/ 657260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40301 w 1508539"/>
              <a:gd name="connsiteY8" fmla="*/ 657260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233311 w 1508539"/>
              <a:gd name="connsiteY12" fmla="*/ 6451488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504057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14428 w 1508539"/>
              <a:gd name="connsiteY21" fmla="*/ 6113913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93326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93326 w 1508539"/>
              <a:gd name="connsiteY5" fmla="*/ 6737706 h 6858000"/>
              <a:gd name="connsiteX6" fmla="*/ 318065 w 1508539"/>
              <a:gd name="connsiteY6" fmla="*/ 6691589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164830 w 1491612"/>
              <a:gd name="connsiteY0" fmla="*/ 0 h 6858000"/>
              <a:gd name="connsiteX1" fmla="*/ 1491612 w 1491612"/>
              <a:gd name="connsiteY1" fmla="*/ 0 h 6858000"/>
              <a:gd name="connsiteX2" fmla="*/ 1491612 w 1491612"/>
              <a:gd name="connsiteY2" fmla="*/ 6858000 h 6858000"/>
              <a:gd name="connsiteX3" fmla="*/ 228306 w 1491612"/>
              <a:gd name="connsiteY3" fmla="*/ 6857735 h 6858000"/>
              <a:gd name="connsiteX4" fmla="*/ 264899 w 1491612"/>
              <a:gd name="connsiteY4" fmla="*/ 6776847 h 6858000"/>
              <a:gd name="connsiteX5" fmla="*/ 276399 w 1491612"/>
              <a:gd name="connsiteY5" fmla="*/ 6737706 h 6858000"/>
              <a:gd name="connsiteX6" fmla="*/ 301138 w 1491612"/>
              <a:gd name="connsiteY6" fmla="*/ 6691589 h 6858000"/>
              <a:gd name="connsiteX7" fmla="*/ 278695 w 1491612"/>
              <a:gd name="connsiteY7" fmla="*/ 6659970 h 6858000"/>
              <a:gd name="connsiteX8" fmla="*/ 293786 w 1491612"/>
              <a:gd name="connsiteY8" fmla="*/ 6636211 h 6858000"/>
              <a:gd name="connsiteX9" fmla="*/ 311230 w 1491612"/>
              <a:gd name="connsiteY9" fmla="*/ 6594177 h 6858000"/>
              <a:gd name="connsiteX10" fmla="*/ 325270 w 1491612"/>
              <a:gd name="connsiteY10" fmla="*/ 6557575 h 6858000"/>
              <a:gd name="connsiteX11" fmla="*/ 378227 w 1491612"/>
              <a:gd name="connsiteY11" fmla="*/ 6492130 h 6858000"/>
              <a:gd name="connsiteX12" fmla="*/ 393914 w 1491612"/>
              <a:gd name="connsiteY12" fmla="*/ 6431610 h 6858000"/>
              <a:gd name="connsiteX13" fmla="*/ 437619 w 1491612"/>
              <a:gd name="connsiteY13" fmla="*/ 6379786 h 6858000"/>
              <a:gd name="connsiteX14" fmla="*/ 420842 w 1491612"/>
              <a:gd name="connsiteY14" fmla="*/ 6334727 h 6858000"/>
              <a:gd name="connsiteX15" fmla="*/ 398257 w 1491612"/>
              <a:gd name="connsiteY15" fmla="*/ 6313295 h 6858000"/>
              <a:gd name="connsiteX16" fmla="*/ 405421 w 1491612"/>
              <a:gd name="connsiteY16" fmla="*/ 6280046 h 6858000"/>
              <a:gd name="connsiteX17" fmla="*/ 388166 w 1491612"/>
              <a:gd name="connsiteY17" fmla="*/ 6270265 h 6858000"/>
              <a:gd name="connsiteX18" fmla="*/ 415194 w 1491612"/>
              <a:gd name="connsiteY18" fmla="*/ 6252834 h 6858000"/>
              <a:gd name="connsiteX19" fmla="*/ 393186 w 1491612"/>
              <a:gd name="connsiteY19" fmla="*/ 6202459 h 6858000"/>
              <a:gd name="connsiteX20" fmla="*/ 391984 w 1491612"/>
              <a:gd name="connsiteY20" fmla="*/ 6153037 h 6858000"/>
              <a:gd name="connsiteX21" fmla="*/ 407399 w 1491612"/>
              <a:gd name="connsiteY21" fmla="*/ 6078132 h 6858000"/>
              <a:gd name="connsiteX22" fmla="*/ 394786 w 1491612"/>
              <a:gd name="connsiteY22" fmla="*/ 6028119 h 6858000"/>
              <a:gd name="connsiteX23" fmla="*/ 380015 w 1491612"/>
              <a:gd name="connsiteY23" fmla="*/ 5926735 h 6858000"/>
              <a:gd name="connsiteX24" fmla="*/ 429527 w 1491612"/>
              <a:gd name="connsiteY24" fmla="*/ 5712857 h 6858000"/>
              <a:gd name="connsiteX25" fmla="*/ 408602 w 1491612"/>
              <a:gd name="connsiteY25" fmla="*/ 5676393 h 6858000"/>
              <a:gd name="connsiteX26" fmla="*/ 448194 w 1491612"/>
              <a:gd name="connsiteY26" fmla="*/ 5563435 h 6858000"/>
              <a:gd name="connsiteX27" fmla="*/ 495324 w 1491612"/>
              <a:gd name="connsiteY27" fmla="*/ 5437125 h 6858000"/>
              <a:gd name="connsiteX28" fmla="*/ 508892 w 1491612"/>
              <a:gd name="connsiteY28" fmla="*/ 5396260 h 6858000"/>
              <a:gd name="connsiteX29" fmla="*/ 524873 w 1491612"/>
              <a:gd name="connsiteY29" fmla="*/ 5330009 h 6858000"/>
              <a:gd name="connsiteX30" fmla="*/ 558366 w 1491612"/>
              <a:gd name="connsiteY30" fmla="*/ 5273739 h 6858000"/>
              <a:gd name="connsiteX31" fmla="*/ 567965 w 1491612"/>
              <a:gd name="connsiteY31" fmla="*/ 5241779 h 6858000"/>
              <a:gd name="connsiteX32" fmla="*/ 579191 w 1491612"/>
              <a:gd name="connsiteY32" fmla="*/ 5225268 h 6858000"/>
              <a:gd name="connsiteX33" fmla="*/ 580211 w 1491612"/>
              <a:gd name="connsiteY33" fmla="*/ 5217684 h 6858000"/>
              <a:gd name="connsiteX34" fmla="*/ 587552 w 1491612"/>
              <a:gd name="connsiteY34" fmla="*/ 5193377 h 6858000"/>
              <a:gd name="connsiteX35" fmla="*/ 590855 w 1491612"/>
              <a:gd name="connsiteY35" fmla="*/ 5179288 h 6858000"/>
              <a:gd name="connsiteX36" fmla="*/ 591839 w 1491612"/>
              <a:gd name="connsiteY36" fmla="*/ 5173621 h 6858000"/>
              <a:gd name="connsiteX37" fmla="*/ 587473 w 1491612"/>
              <a:gd name="connsiteY37" fmla="*/ 5159961 h 6858000"/>
              <a:gd name="connsiteX38" fmla="*/ 594150 w 1491612"/>
              <a:gd name="connsiteY38" fmla="*/ 5144295 h 6858000"/>
              <a:gd name="connsiteX39" fmla="*/ 591083 w 1491612"/>
              <a:gd name="connsiteY39" fmla="*/ 5125185 h 6858000"/>
              <a:gd name="connsiteX40" fmla="*/ 597913 w 1491612"/>
              <a:gd name="connsiteY40" fmla="*/ 5121884 h 6858000"/>
              <a:gd name="connsiteX41" fmla="*/ 604949 w 1491612"/>
              <a:gd name="connsiteY41" fmla="*/ 5067850 h 6858000"/>
              <a:gd name="connsiteX42" fmla="*/ 607680 w 1491612"/>
              <a:gd name="connsiteY42" fmla="*/ 5060861 h 6858000"/>
              <a:gd name="connsiteX43" fmla="*/ 604384 w 1491612"/>
              <a:gd name="connsiteY43" fmla="*/ 5034192 h 6858000"/>
              <a:gd name="connsiteX44" fmla="*/ 605938 w 1491612"/>
              <a:gd name="connsiteY44" fmla="*/ 4993030 h 6858000"/>
              <a:gd name="connsiteX45" fmla="*/ 612847 w 1491612"/>
              <a:gd name="connsiteY45" fmla="*/ 4946844 h 6858000"/>
              <a:gd name="connsiteX46" fmla="*/ 608703 w 1491612"/>
              <a:gd name="connsiteY46" fmla="*/ 4932692 h 6858000"/>
              <a:gd name="connsiteX47" fmla="*/ 624106 w 1491612"/>
              <a:gd name="connsiteY47" fmla="*/ 4858827 h 6858000"/>
              <a:gd name="connsiteX48" fmla="*/ 630009 w 1491612"/>
              <a:gd name="connsiteY48" fmla="*/ 4821170 h 6858000"/>
              <a:gd name="connsiteX49" fmla="*/ 634742 w 1491612"/>
              <a:gd name="connsiteY49" fmla="*/ 4780965 h 6858000"/>
              <a:gd name="connsiteX50" fmla="*/ 636035 w 1491612"/>
              <a:gd name="connsiteY50" fmla="*/ 4750867 h 6858000"/>
              <a:gd name="connsiteX51" fmla="*/ 633842 w 1491612"/>
              <a:gd name="connsiteY51" fmla="*/ 4690749 h 6858000"/>
              <a:gd name="connsiteX52" fmla="*/ 629322 w 1491612"/>
              <a:gd name="connsiteY52" fmla="*/ 4584173 h 6858000"/>
              <a:gd name="connsiteX53" fmla="*/ 624405 w 1491612"/>
              <a:gd name="connsiteY53" fmla="*/ 4444346 h 6858000"/>
              <a:gd name="connsiteX54" fmla="*/ 620970 w 1491612"/>
              <a:gd name="connsiteY54" fmla="*/ 4375228 h 6858000"/>
              <a:gd name="connsiteX55" fmla="*/ 601623 w 1491612"/>
              <a:gd name="connsiteY55" fmla="*/ 4214165 h 6858000"/>
              <a:gd name="connsiteX56" fmla="*/ 605696 w 1491612"/>
              <a:gd name="connsiteY56" fmla="*/ 4090296 h 6858000"/>
              <a:gd name="connsiteX57" fmla="*/ 590952 w 1491612"/>
              <a:gd name="connsiteY57" fmla="*/ 4033999 h 6858000"/>
              <a:gd name="connsiteX58" fmla="*/ 592101 w 1491612"/>
              <a:gd name="connsiteY58" fmla="*/ 4031933 h 6858000"/>
              <a:gd name="connsiteX59" fmla="*/ 590677 w 1491612"/>
              <a:gd name="connsiteY59" fmla="*/ 4013953 h 6858000"/>
              <a:gd name="connsiteX60" fmla="*/ 576972 w 1491612"/>
              <a:gd name="connsiteY60" fmla="*/ 3974753 h 6858000"/>
              <a:gd name="connsiteX61" fmla="*/ 578570 w 1491612"/>
              <a:gd name="connsiteY61" fmla="*/ 3969950 h 6858000"/>
              <a:gd name="connsiteX62" fmla="*/ 571992 w 1491612"/>
              <a:gd name="connsiteY62" fmla="*/ 3933779 h 6858000"/>
              <a:gd name="connsiteX63" fmla="*/ 573323 w 1491612"/>
              <a:gd name="connsiteY63" fmla="*/ 3933093 h 6858000"/>
              <a:gd name="connsiteX64" fmla="*/ 577677 w 1491612"/>
              <a:gd name="connsiteY64" fmla="*/ 3922082 h 6858000"/>
              <a:gd name="connsiteX65" fmla="*/ 582755 w 1491612"/>
              <a:gd name="connsiteY65" fmla="*/ 3901461 h 6858000"/>
              <a:gd name="connsiteX66" fmla="*/ 605349 w 1491612"/>
              <a:gd name="connsiteY66" fmla="*/ 3813873 h 6858000"/>
              <a:gd name="connsiteX67" fmla="*/ 604774 w 1491612"/>
              <a:gd name="connsiteY67" fmla="*/ 3806161 h 6858000"/>
              <a:gd name="connsiteX68" fmla="*/ 605081 w 1491612"/>
              <a:gd name="connsiteY68" fmla="*/ 3805957 h 6858000"/>
              <a:gd name="connsiteX69" fmla="*/ 605108 w 1491612"/>
              <a:gd name="connsiteY69" fmla="*/ 3797724 h 6858000"/>
              <a:gd name="connsiteX70" fmla="*/ 603723 w 1491612"/>
              <a:gd name="connsiteY70" fmla="*/ 3792098 h 6858000"/>
              <a:gd name="connsiteX71" fmla="*/ 602607 w 1491612"/>
              <a:gd name="connsiteY71" fmla="*/ 3777135 h 6858000"/>
              <a:gd name="connsiteX72" fmla="*/ 604340 w 1491612"/>
              <a:gd name="connsiteY72" fmla="*/ 3771656 h 6858000"/>
              <a:gd name="connsiteX73" fmla="*/ 608083 w 1491612"/>
              <a:gd name="connsiteY73" fmla="*/ 3769007 h 6858000"/>
              <a:gd name="connsiteX74" fmla="*/ 607549 w 1491612"/>
              <a:gd name="connsiteY74" fmla="*/ 3767709 h 6858000"/>
              <a:gd name="connsiteX75" fmla="*/ 616245 w 1491612"/>
              <a:gd name="connsiteY75" fmla="*/ 3738082 h 6858000"/>
              <a:gd name="connsiteX76" fmla="*/ 623591 w 1491612"/>
              <a:gd name="connsiteY76" fmla="*/ 3673397 h 6858000"/>
              <a:gd name="connsiteX77" fmla="*/ 622887 w 1491612"/>
              <a:gd name="connsiteY77" fmla="*/ 3637109 h 6858000"/>
              <a:gd name="connsiteX78" fmla="*/ 626330 w 1491612"/>
              <a:gd name="connsiteY78" fmla="*/ 3536883 h 6858000"/>
              <a:gd name="connsiteX79" fmla="*/ 633868 w 1491612"/>
              <a:gd name="connsiteY79" fmla="*/ 3435652 h 6858000"/>
              <a:gd name="connsiteX80" fmla="*/ 635539 w 1491612"/>
              <a:gd name="connsiteY80" fmla="*/ 3307769 h 6858000"/>
              <a:gd name="connsiteX81" fmla="*/ 653102 w 1491612"/>
              <a:gd name="connsiteY81" fmla="*/ 3250522 h 6858000"/>
              <a:gd name="connsiteX82" fmla="*/ 653527 w 1491612"/>
              <a:gd name="connsiteY82" fmla="*/ 3229163 h 6858000"/>
              <a:gd name="connsiteX83" fmla="*/ 655350 w 1491612"/>
              <a:gd name="connsiteY83" fmla="*/ 3217217 h 6858000"/>
              <a:gd name="connsiteX84" fmla="*/ 642185 w 1491612"/>
              <a:gd name="connsiteY84" fmla="*/ 3183755 h 6858000"/>
              <a:gd name="connsiteX85" fmla="*/ 642686 w 1491612"/>
              <a:gd name="connsiteY85" fmla="*/ 3178642 h 6858000"/>
              <a:gd name="connsiteX86" fmla="*/ 630286 w 1491612"/>
              <a:gd name="connsiteY86" fmla="*/ 3158586 h 6858000"/>
              <a:gd name="connsiteX87" fmla="*/ 615471 w 1491612"/>
              <a:gd name="connsiteY87" fmla="*/ 3129034 h 6858000"/>
              <a:gd name="connsiteX88" fmla="*/ 616136 w 1491612"/>
              <a:gd name="connsiteY88" fmla="*/ 3126682 h 6858000"/>
              <a:gd name="connsiteX89" fmla="*/ 607004 w 1491612"/>
              <a:gd name="connsiteY89" fmla="*/ 3114519 h 6858000"/>
              <a:gd name="connsiteX90" fmla="*/ 593613 w 1491612"/>
              <a:gd name="connsiteY90" fmla="*/ 3106272 h 6858000"/>
              <a:gd name="connsiteX91" fmla="*/ 566343 w 1491612"/>
              <a:gd name="connsiteY91" fmla="*/ 2958185 h 6858000"/>
              <a:gd name="connsiteX92" fmla="*/ 508957 w 1491612"/>
              <a:gd name="connsiteY92" fmla="*/ 2762989 h 6858000"/>
              <a:gd name="connsiteX93" fmla="*/ 457875 w 1491612"/>
              <a:gd name="connsiteY93" fmla="*/ 2554718 h 6858000"/>
              <a:gd name="connsiteX94" fmla="*/ 437969 w 1491612"/>
              <a:gd name="connsiteY94" fmla="*/ 2485734 h 6858000"/>
              <a:gd name="connsiteX95" fmla="*/ 428692 w 1491612"/>
              <a:gd name="connsiteY95" fmla="*/ 2447068 h 6858000"/>
              <a:gd name="connsiteX96" fmla="*/ 415653 w 1491612"/>
              <a:gd name="connsiteY96" fmla="*/ 2425819 h 6858000"/>
              <a:gd name="connsiteX97" fmla="*/ 421652 w 1491612"/>
              <a:gd name="connsiteY97" fmla="*/ 2402874 h 6858000"/>
              <a:gd name="connsiteX98" fmla="*/ 424264 w 1491612"/>
              <a:gd name="connsiteY98" fmla="*/ 2381443 h 6858000"/>
              <a:gd name="connsiteX99" fmla="*/ 400593 w 1491612"/>
              <a:gd name="connsiteY99" fmla="*/ 2261920 h 6858000"/>
              <a:gd name="connsiteX100" fmla="*/ 390480 w 1491612"/>
              <a:gd name="connsiteY100" fmla="*/ 2195378 h 6858000"/>
              <a:gd name="connsiteX101" fmla="*/ 374697 w 1491612"/>
              <a:gd name="connsiteY101" fmla="*/ 2155135 h 6858000"/>
              <a:gd name="connsiteX102" fmla="*/ 372155 w 1491612"/>
              <a:gd name="connsiteY102" fmla="*/ 2118008 h 6858000"/>
              <a:gd name="connsiteX103" fmla="*/ 373148 w 1491612"/>
              <a:gd name="connsiteY103" fmla="*/ 2050531 h 6858000"/>
              <a:gd name="connsiteX104" fmla="*/ 364954 w 1491612"/>
              <a:gd name="connsiteY104" fmla="*/ 1963269 h 6858000"/>
              <a:gd name="connsiteX105" fmla="*/ 346132 w 1491612"/>
              <a:gd name="connsiteY105" fmla="*/ 1906352 h 6858000"/>
              <a:gd name="connsiteX106" fmla="*/ 322689 w 1491612"/>
              <a:gd name="connsiteY106" fmla="*/ 1861531 h 6858000"/>
              <a:gd name="connsiteX107" fmla="*/ 276488 w 1491612"/>
              <a:gd name="connsiteY107" fmla="*/ 1732919 h 6858000"/>
              <a:gd name="connsiteX108" fmla="*/ 248799 w 1491612"/>
              <a:gd name="connsiteY108" fmla="*/ 1663540 h 6858000"/>
              <a:gd name="connsiteX109" fmla="*/ 247925 w 1491612"/>
              <a:gd name="connsiteY109" fmla="*/ 1615777 h 6858000"/>
              <a:gd name="connsiteX110" fmla="*/ 228720 w 1491612"/>
              <a:gd name="connsiteY110" fmla="*/ 1563678 h 6858000"/>
              <a:gd name="connsiteX111" fmla="*/ 241800 w 1491612"/>
              <a:gd name="connsiteY111" fmla="*/ 1519474 h 6858000"/>
              <a:gd name="connsiteX112" fmla="*/ 234542 w 1491612"/>
              <a:gd name="connsiteY112" fmla="*/ 1477995 h 6858000"/>
              <a:gd name="connsiteX113" fmla="*/ 220627 w 1491612"/>
              <a:gd name="connsiteY113" fmla="*/ 1373769 h 6858000"/>
              <a:gd name="connsiteX114" fmla="*/ 228934 w 1491612"/>
              <a:gd name="connsiteY114" fmla="*/ 1307086 h 6858000"/>
              <a:gd name="connsiteX115" fmla="*/ 230122 w 1491612"/>
              <a:gd name="connsiteY115" fmla="*/ 1189033 h 6858000"/>
              <a:gd name="connsiteX116" fmla="*/ 234807 w 1491612"/>
              <a:gd name="connsiteY116" fmla="*/ 1168288 h 6858000"/>
              <a:gd name="connsiteX117" fmla="*/ 227089 w 1491612"/>
              <a:gd name="connsiteY117" fmla="*/ 1142577 h 6858000"/>
              <a:gd name="connsiteX118" fmla="*/ 216395 w 1491612"/>
              <a:gd name="connsiteY118" fmla="*/ 1088484 h 6858000"/>
              <a:gd name="connsiteX119" fmla="*/ 205131 w 1491612"/>
              <a:gd name="connsiteY119" fmla="*/ 1016103 h 6858000"/>
              <a:gd name="connsiteX120" fmla="*/ 206587 w 1491612"/>
              <a:gd name="connsiteY120" fmla="*/ 932283 h 6858000"/>
              <a:gd name="connsiteX121" fmla="*/ 208823 w 1491612"/>
              <a:gd name="connsiteY121" fmla="*/ 915925 h 6858000"/>
              <a:gd name="connsiteX122" fmla="*/ 201452 w 1491612"/>
              <a:gd name="connsiteY122" fmla="*/ 896999 h 6858000"/>
              <a:gd name="connsiteX123" fmla="*/ 170860 w 1491612"/>
              <a:gd name="connsiteY123" fmla="*/ 821517 h 6858000"/>
              <a:gd name="connsiteX124" fmla="*/ 149810 w 1491612"/>
              <a:gd name="connsiteY124" fmla="*/ 751353 h 6858000"/>
              <a:gd name="connsiteX125" fmla="*/ 149368 w 1491612"/>
              <a:gd name="connsiteY125" fmla="*/ 721230 h 6858000"/>
              <a:gd name="connsiteX126" fmla="*/ 135039 w 1491612"/>
              <a:gd name="connsiteY126" fmla="*/ 681659 h 6858000"/>
              <a:gd name="connsiteX127" fmla="*/ 120458 w 1491612"/>
              <a:gd name="connsiteY127" fmla="*/ 635218 h 6858000"/>
              <a:gd name="connsiteX128" fmla="*/ 125469 w 1491612"/>
              <a:gd name="connsiteY128" fmla="*/ 613763 h 6858000"/>
              <a:gd name="connsiteX129" fmla="*/ 111411 w 1491612"/>
              <a:gd name="connsiteY129" fmla="*/ 598582 h 6858000"/>
              <a:gd name="connsiteX130" fmla="*/ 111092 w 1491612"/>
              <a:gd name="connsiteY130" fmla="*/ 576846 h 6858000"/>
              <a:gd name="connsiteX131" fmla="*/ 90718 w 1491612"/>
              <a:gd name="connsiteY131" fmla="*/ 530055 h 6858000"/>
              <a:gd name="connsiteX132" fmla="*/ 89966 w 1491612"/>
              <a:gd name="connsiteY132" fmla="*/ 465389 h 6858000"/>
              <a:gd name="connsiteX133" fmla="*/ 72889 w 1491612"/>
              <a:gd name="connsiteY133" fmla="*/ 424699 h 6858000"/>
              <a:gd name="connsiteX134" fmla="*/ 73264 w 1491612"/>
              <a:gd name="connsiteY134" fmla="*/ 404917 h 6858000"/>
              <a:gd name="connsiteX135" fmla="*/ 53221 w 1491612"/>
              <a:gd name="connsiteY135" fmla="*/ 367211 h 6858000"/>
              <a:gd name="connsiteX136" fmla="*/ 19525 w 1491612"/>
              <a:gd name="connsiteY136" fmla="*/ 268519 h 6858000"/>
              <a:gd name="connsiteX137" fmla="*/ 7008 w 1491612"/>
              <a:gd name="connsiteY137" fmla="*/ 160886 h 6858000"/>
              <a:gd name="connsiteX138" fmla="*/ 2385 w 1491612"/>
              <a:gd name="connsiteY138" fmla="*/ 47336 h 6858000"/>
              <a:gd name="connsiteX139" fmla="*/ 164830 w 1491612"/>
              <a:gd name="connsiteY139" fmla="*/ 0 h 6858000"/>
              <a:gd name="connsiteX0" fmla="*/ 158408 w 1485190"/>
              <a:gd name="connsiteY0" fmla="*/ 0 h 6858000"/>
              <a:gd name="connsiteX1" fmla="*/ 1485190 w 1485190"/>
              <a:gd name="connsiteY1" fmla="*/ 0 h 6858000"/>
              <a:gd name="connsiteX2" fmla="*/ 1485190 w 1485190"/>
              <a:gd name="connsiteY2" fmla="*/ 6858000 h 6858000"/>
              <a:gd name="connsiteX3" fmla="*/ 221884 w 1485190"/>
              <a:gd name="connsiteY3" fmla="*/ 6857735 h 6858000"/>
              <a:gd name="connsiteX4" fmla="*/ 258477 w 1485190"/>
              <a:gd name="connsiteY4" fmla="*/ 6776847 h 6858000"/>
              <a:gd name="connsiteX5" fmla="*/ 269977 w 1485190"/>
              <a:gd name="connsiteY5" fmla="*/ 6737706 h 6858000"/>
              <a:gd name="connsiteX6" fmla="*/ 294716 w 1485190"/>
              <a:gd name="connsiteY6" fmla="*/ 6691589 h 6858000"/>
              <a:gd name="connsiteX7" fmla="*/ 272273 w 1485190"/>
              <a:gd name="connsiteY7" fmla="*/ 6659970 h 6858000"/>
              <a:gd name="connsiteX8" fmla="*/ 287364 w 1485190"/>
              <a:gd name="connsiteY8" fmla="*/ 6636211 h 6858000"/>
              <a:gd name="connsiteX9" fmla="*/ 304808 w 1485190"/>
              <a:gd name="connsiteY9" fmla="*/ 6594177 h 6858000"/>
              <a:gd name="connsiteX10" fmla="*/ 318848 w 1485190"/>
              <a:gd name="connsiteY10" fmla="*/ 6557575 h 6858000"/>
              <a:gd name="connsiteX11" fmla="*/ 371805 w 1485190"/>
              <a:gd name="connsiteY11" fmla="*/ 6492130 h 6858000"/>
              <a:gd name="connsiteX12" fmla="*/ 387492 w 1485190"/>
              <a:gd name="connsiteY12" fmla="*/ 6431610 h 6858000"/>
              <a:gd name="connsiteX13" fmla="*/ 431197 w 1485190"/>
              <a:gd name="connsiteY13" fmla="*/ 6379786 h 6858000"/>
              <a:gd name="connsiteX14" fmla="*/ 414420 w 1485190"/>
              <a:gd name="connsiteY14" fmla="*/ 6334727 h 6858000"/>
              <a:gd name="connsiteX15" fmla="*/ 391835 w 1485190"/>
              <a:gd name="connsiteY15" fmla="*/ 6313295 h 6858000"/>
              <a:gd name="connsiteX16" fmla="*/ 398999 w 1485190"/>
              <a:gd name="connsiteY16" fmla="*/ 6280046 h 6858000"/>
              <a:gd name="connsiteX17" fmla="*/ 381744 w 1485190"/>
              <a:gd name="connsiteY17" fmla="*/ 6270265 h 6858000"/>
              <a:gd name="connsiteX18" fmla="*/ 408772 w 1485190"/>
              <a:gd name="connsiteY18" fmla="*/ 6252834 h 6858000"/>
              <a:gd name="connsiteX19" fmla="*/ 386764 w 1485190"/>
              <a:gd name="connsiteY19" fmla="*/ 6202459 h 6858000"/>
              <a:gd name="connsiteX20" fmla="*/ 385562 w 1485190"/>
              <a:gd name="connsiteY20" fmla="*/ 6153037 h 6858000"/>
              <a:gd name="connsiteX21" fmla="*/ 400977 w 1485190"/>
              <a:gd name="connsiteY21" fmla="*/ 6078132 h 6858000"/>
              <a:gd name="connsiteX22" fmla="*/ 388364 w 1485190"/>
              <a:gd name="connsiteY22" fmla="*/ 6028119 h 6858000"/>
              <a:gd name="connsiteX23" fmla="*/ 373593 w 1485190"/>
              <a:gd name="connsiteY23" fmla="*/ 5926735 h 6858000"/>
              <a:gd name="connsiteX24" fmla="*/ 423105 w 1485190"/>
              <a:gd name="connsiteY24" fmla="*/ 5712857 h 6858000"/>
              <a:gd name="connsiteX25" fmla="*/ 402180 w 1485190"/>
              <a:gd name="connsiteY25" fmla="*/ 5676393 h 6858000"/>
              <a:gd name="connsiteX26" fmla="*/ 441772 w 1485190"/>
              <a:gd name="connsiteY26" fmla="*/ 5563435 h 6858000"/>
              <a:gd name="connsiteX27" fmla="*/ 488902 w 1485190"/>
              <a:gd name="connsiteY27" fmla="*/ 5437125 h 6858000"/>
              <a:gd name="connsiteX28" fmla="*/ 502470 w 1485190"/>
              <a:gd name="connsiteY28" fmla="*/ 5396260 h 6858000"/>
              <a:gd name="connsiteX29" fmla="*/ 518451 w 1485190"/>
              <a:gd name="connsiteY29" fmla="*/ 5330009 h 6858000"/>
              <a:gd name="connsiteX30" fmla="*/ 551944 w 1485190"/>
              <a:gd name="connsiteY30" fmla="*/ 5273739 h 6858000"/>
              <a:gd name="connsiteX31" fmla="*/ 561543 w 1485190"/>
              <a:gd name="connsiteY31" fmla="*/ 5241779 h 6858000"/>
              <a:gd name="connsiteX32" fmla="*/ 572769 w 1485190"/>
              <a:gd name="connsiteY32" fmla="*/ 5225268 h 6858000"/>
              <a:gd name="connsiteX33" fmla="*/ 573789 w 1485190"/>
              <a:gd name="connsiteY33" fmla="*/ 5217684 h 6858000"/>
              <a:gd name="connsiteX34" fmla="*/ 581130 w 1485190"/>
              <a:gd name="connsiteY34" fmla="*/ 5193377 h 6858000"/>
              <a:gd name="connsiteX35" fmla="*/ 584433 w 1485190"/>
              <a:gd name="connsiteY35" fmla="*/ 5179288 h 6858000"/>
              <a:gd name="connsiteX36" fmla="*/ 585417 w 1485190"/>
              <a:gd name="connsiteY36" fmla="*/ 5173621 h 6858000"/>
              <a:gd name="connsiteX37" fmla="*/ 581051 w 1485190"/>
              <a:gd name="connsiteY37" fmla="*/ 5159961 h 6858000"/>
              <a:gd name="connsiteX38" fmla="*/ 587728 w 1485190"/>
              <a:gd name="connsiteY38" fmla="*/ 5144295 h 6858000"/>
              <a:gd name="connsiteX39" fmla="*/ 584661 w 1485190"/>
              <a:gd name="connsiteY39" fmla="*/ 5125185 h 6858000"/>
              <a:gd name="connsiteX40" fmla="*/ 591491 w 1485190"/>
              <a:gd name="connsiteY40" fmla="*/ 5121884 h 6858000"/>
              <a:gd name="connsiteX41" fmla="*/ 598527 w 1485190"/>
              <a:gd name="connsiteY41" fmla="*/ 5067850 h 6858000"/>
              <a:gd name="connsiteX42" fmla="*/ 601258 w 1485190"/>
              <a:gd name="connsiteY42" fmla="*/ 5060861 h 6858000"/>
              <a:gd name="connsiteX43" fmla="*/ 597962 w 1485190"/>
              <a:gd name="connsiteY43" fmla="*/ 5034192 h 6858000"/>
              <a:gd name="connsiteX44" fmla="*/ 599516 w 1485190"/>
              <a:gd name="connsiteY44" fmla="*/ 4993030 h 6858000"/>
              <a:gd name="connsiteX45" fmla="*/ 606425 w 1485190"/>
              <a:gd name="connsiteY45" fmla="*/ 4946844 h 6858000"/>
              <a:gd name="connsiteX46" fmla="*/ 602281 w 1485190"/>
              <a:gd name="connsiteY46" fmla="*/ 4932692 h 6858000"/>
              <a:gd name="connsiteX47" fmla="*/ 617684 w 1485190"/>
              <a:gd name="connsiteY47" fmla="*/ 4858827 h 6858000"/>
              <a:gd name="connsiteX48" fmla="*/ 623587 w 1485190"/>
              <a:gd name="connsiteY48" fmla="*/ 4821170 h 6858000"/>
              <a:gd name="connsiteX49" fmla="*/ 628320 w 1485190"/>
              <a:gd name="connsiteY49" fmla="*/ 4780965 h 6858000"/>
              <a:gd name="connsiteX50" fmla="*/ 629613 w 1485190"/>
              <a:gd name="connsiteY50" fmla="*/ 4750867 h 6858000"/>
              <a:gd name="connsiteX51" fmla="*/ 627420 w 1485190"/>
              <a:gd name="connsiteY51" fmla="*/ 4690749 h 6858000"/>
              <a:gd name="connsiteX52" fmla="*/ 622900 w 1485190"/>
              <a:gd name="connsiteY52" fmla="*/ 4584173 h 6858000"/>
              <a:gd name="connsiteX53" fmla="*/ 617983 w 1485190"/>
              <a:gd name="connsiteY53" fmla="*/ 4444346 h 6858000"/>
              <a:gd name="connsiteX54" fmla="*/ 614548 w 1485190"/>
              <a:gd name="connsiteY54" fmla="*/ 4375228 h 6858000"/>
              <a:gd name="connsiteX55" fmla="*/ 595201 w 1485190"/>
              <a:gd name="connsiteY55" fmla="*/ 4214165 h 6858000"/>
              <a:gd name="connsiteX56" fmla="*/ 599274 w 1485190"/>
              <a:gd name="connsiteY56" fmla="*/ 4090296 h 6858000"/>
              <a:gd name="connsiteX57" fmla="*/ 584530 w 1485190"/>
              <a:gd name="connsiteY57" fmla="*/ 4033999 h 6858000"/>
              <a:gd name="connsiteX58" fmla="*/ 585679 w 1485190"/>
              <a:gd name="connsiteY58" fmla="*/ 4031933 h 6858000"/>
              <a:gd name="connsiteX59" fmla="*/ 584255 w 1485190"/>
              <a:gd name="connsiteY59" fmla="*/ 4013953 h 6858000"/>
              <a:gd name="connsiteX60" fmla="*/ 570550 w 1485190"/>
              <a:gd name="connsiteY60" fmla="*/ 3974753 h 6858000"/>
              <a:gd name="connsiteX61" fmla="*/ 572148 w 1485190"/>
              <a:gd name="connsiteY61" fmla="*/ 3969950 h 6858000"/>
              <a:gd name="connsiteX62" fmla="*/ 565570 w 1485190"/>
              <a:gd name="connsiteY62" fmla="*/ 3933779 h 6858000"/>
              <a:gd name="connsiteX63" fmla="*/ 566901 w 1485190"/>
              <a:gd name="connsiteY63" fmla="*/ 3933093 h 6858000"/>
              <a:gd name="connsiteX64" fmla="*/ 571255 w 1485190"/>
              <a:gd name="connsiteY64" fmla="*/ 3922082 h 6858000"/>
              <a:gd name="connsiteX65" fmla="*/ 576333 w 1485190"/>
              <a:gd name="connsiteY65" fmla="*/ 3901461 h 6858000"/>
              <a:gd name="connsiteX66" fmla="*/ 598927 w 1485190"/>
              <a:gd name="connsiteY66" fmla="*/ 3813873 h 6858000"/>
              <a:gd name="connsiteX67" fmla="*/ 598352 w 1485190"/>
              <a:gd name="connsiteY67" fmla="*/ 3806161 h 6858000"/>
              <a:gd name="connsiteX68" fmla="*/ 598659 w 1485190"/>
              <a:gd name="connsiteY68" fmla="*/ 3805957 h 6858000"/>
              <a:gd name="connsiteX69" fmla="*/ 598686 w 1485190"/>
              <a:gd name="connsiteY69" fmla="*/ 3797724 h 6858000"/>
              <a:gd name="connsiteX70" fmla="*/ 597301 w 1485190"/>
              <a:gd name="connsiteY70" fmla="*/ 3792098 h 6858000"/>
              <a:gd name="connsiteX71" fmla="*/ 596185 w 1485190"/>
              <a:gd name="connsiteY71" fmla="*/ 3777135 h 6858000"/>
              <a:gd name="connsiteX72" fmla="*/ 597918 w 1485190"/>
              <a:gd name="connsiteY72" fmla="*/ 3771656 h 6858000"/>
              <a:gd name="connsiteX73" fmla="*/ 601661 w 1485190"/>
              <a:gd name="connsiteY73" fmla="*/ 3769007 h 6858000"/>
              <a:gd name="connsiteX74" fmla="*/ 601127 w 1485190"/>
              <a:gd name="connsiteY74" fmla="*/ 3767709 h 6858000"/>
              <a:gd name="connsiteX75" fmla="*/ 609823 w 1485190"/>
              <a:gd name="connsiteY75" fmla="*/ 3738082 h 6858000"/>
              <a:gd name="connsiteX76" fmla="*/ 617169 w 1485190"/>
              <a:gd name="connsiteY76" fmla="*/ 3673397 h 6858000"/>
              <a:gd name="connsiteX77" fmla="*/ 616465 w 1485190"/>
              <a:gd name="connsiteY77" fmla="*/ 3637109 h 6858000"/>
              <a:gd name="connsiteX78" fmla="*/ 619908 w 1485190"/>
              <a:gd name="connsiteY78" fmla="*/ 3536883 h 6858000"/>
              <a:gd name="connsiteX79" fmla="*/ 627446 w 1485190"/>
              <a:gd name="connsiteY79" fmla="*/ 3435652 h 6858000"/>
              <a:gd name="connsiteX80" fmla="*/ 629117 w 1485190"/>
              <a:gd name="connsiteY80" fmla="*/ 3307769 h 6858000"/>
              <a:gd name="connsiteX81" fmla="*/ 646680 w 1485190"/>
              <a:gd name="connsiteY81" fmla="*/ 3250522 h 6858000"/>
              <a:gd name="connsiteX82" fmla="*/ 647105 w 1485190"/>
              <a:gd name="connsiteY82" fmla="*/ 3229163 h 6858000"/>
              <a:gd name="connsiteX83" fmla="*/ 648928 w 1485190"/>
              <a:gd name="connsiteY83" fmla="*/ 3217217 h 6858000"/>
              <a:gd name="connsiteX84" fmla="*/ 635763 w 1485190"/>
              <a:gd name="connsiteY84" fmla="*/ 3183755 h 6858000"/>
              <a:gd name="connsiteX85" fmla="*/ 636264 w 1485190"/>
              <a:gd name="connsiteY85" fmla="*/ 3178642 h 6858000"/>
              <a:gd name="connsiteX86" fmla="*/ 623864 w 1485190"/>
              <a:gd name="connsiteY86" fmla="*/ 3158586 h 6858000"/>
              <a:gd name="connsiteX87" fmla="*/ 609049 w 1485190"/>
              <a:gd name="connsiteY87" fmla="*/ 3129034 h 6858000"/>
              <a:gd name="connsiteX88" fmla="*/ 609714 w 1485190"/>
              <a:gd name="connsiteY88" fmla="*/ 3126682 h 6858000"/>
              <a:gd name="connsiteX89" fmla="*/ 600582 w 1485190"/>
              <a:gd name="connsiteY89" fmla="*/ 3114519 h 6858000"/>
              <a:gd name="connsiteX90" fmla="*/ 587191 w 1485190"/>
              <a:gd name="connsiteY90" fmla="*/ 3106272 h 6858000"/>
              <a:gd name="connsiteX91" fmla="*/ 559921 w 1485190"/>
              <a:gd name="connsiteY91" fmla="*/ 2958185 h 6858000"/>
              <a:gd name="connsiteX92" fmla="*/ 502535 w 1485190"/>
              <a:gd name="connsiteY92" fmla="*/ 2762989 h 6858000"/>
              <a:gd name="connsiteX93" fmla="*/ 451453 w 1485190"/>
              <a:gd name="connsiteY93" fmla="*/ 2554718 h 6858000"/>
              <a:gd name="connsiteX94" fmla="*/ 431547 w 1485190"/>
              <a:gd name="connsiteY94" fmla="*/ 2485734 h 6858000"/>
              <a:gd name="connsiteX95" fmla="*/ 422270 w 1485190"/>
              <a:gd name="connsiteY95" fmla="*/ 2447068 h 6858000"/>
              <a:gd name="connsiteX96" fmla="*/ 409231 w 1485190"/>
              <a:gd name="connsiteY96" fmla="*/ 2425819 h 6858000"/>
              <a:gd name="connsiteX97" fmla="*/ 415230 w 1485190"/>
              <a:gd name="connsiteY97" fmla="*/ 2402874 h 6858000"/>
              <a:gd name="connsiteX98" fmla="*/ 417842 w 1485190"/>
              <a:gd name="connsiteY98" fmla="*/ 2381443 h 6858000"/>
              <a:gd name="connsiteX99" fmla="*/ 394171 w 1485190"/>
              <a:gd name="connsiteY99" fmla="*/ 2261920 h 6858000"/>
              <a:gd name="connsiteX100" fmla="*/ 384058 w 1485190"/>
              <a:gd name="connsiteY100" fmla="*/ 2195378 h 6858000"/>
              <a:gd name="connsiteX101" fmla="*/ 368275 w 1485190"/>
              <a:gd name="connsiteY101" fmla="*/ 2155135 h 6858000"/>
              <a:gd name="connsiteX102" fmla="*/ 365733 w 1485190"/>
              <a:gd name="connsiteY102" fmla="*/ 2118008 h 6858000"/>
              <a:gd name="connsiteX103" fmla="*/ 366726 w 1485190"/>
              <a:gd name="connsiteY103" fmla="*/ 2050531 h 6858000"/>
              <a:gd name="connsiteX104" fmla="*/ 358532 w 1485190"/>
              <a:gd name="connsiteY104" fmla="*/ 1963269 h 6858000"/>
              <a:gd name="connsiteX105" fmla="*/ 339710 w 1485190"/>
              <a:gd name="connsiteY105" fmla="*/ 1906352 h 6858000"/>
              <a:gd name="connsiteX106" fmla="*/ 316267 w 1485190"/>
              <a:gd name="connsiteY106" fmla="*/ 1861531 h 6858000"/>
              <a:gd name="connsiteX107" fmla="*/ 270066 w 1485190"/>
              <a:gd name="connsiteY107" fmla="*/ 1732919 h 6858000"/>
              <a:gd name="connsiteX108" fmla="*/ 242377 w 1485190"/>
              <a:gd name="connsiteY108" fmla="*/ 1663540 h 6858000"/>
              <a:gd name="connsiteX109" fmla="*/ 241503 w 1485190"/>
              <a:gd name="connsiteY109" fmla="*/ 1615777 h 6858000"/>
              <a:gd name="connsiteX110" fmla="*/ 222298 w 1485190"/>
              <a:gd name="connsiteY110" fmla="*/ 1563678 h 6858000"/>
              <a:gd name="connsiteX111" fmla="*/ 235378 w 1485190"/>
              <a:gd name="connsiteY111" fmla="*/ 1519474 h 6858000"/>
              <a:gd name="connsiteX112" fmla="*/ 228120 w 1485190"/>
              <a:gd name="connsiteY112" fmla="*/ 1477995 h 6858000"/>
              <a:gd name="connsiteX113" fmla="*/ 214205 w 1485190"/>
              <a:gd name="connsiteY113" fmla="*/ 1373769 h 6858000"/>
              <a:gd name="connsiteX114" fmla="*/ 222512 w 1485190"/>
              <a:gd name="connsiteY114" fmla="*/ 1307086 h 6858000"/>
              <a:gd name="connsiteX115" fmla="*/ 223700 w 1485190"/>
              <a:gd name="connsiteY115" fmla="*/ 1189033 h 6858000"/>
              <a:gd name="connsiteX116" fmla="*/ 228385 w 1485190"/>
              <a:gd name="connsiteY116" fmla="*/ 1168288 h 6858000"/>
              <a:gd name="connsiteX117" fmla="*/ 220667 w 1485190"/>
              <a:gd name="connsiteY117" fmla="*/ 1142577 h 6858000"/>
              <a:gd name="connsiteX118" fmla="*/ 209973 w 1485190"/>
              <a:gd name="connsiteY118" fmla="*/ 1088484 h 6858000"/>
              <a:gd name="connsiteX119" fmla="*/ 198709 w 1485190"/>
              <a:gd name="connsiteY119" fmla="*/ 1016103 h 6858000"/>
              <a:gd name="connsiteX120" fmla="*/ 200165 w 1485190"/>
              <a:gd name="connsiteY120" fmla="*/ 932283 h 6858000"/>
              <a:gd name="connsiteX121" fmla="*/ 202401 w 1485190"/>
              <a:gd name="connsiteY121" fmla="*/ 915925 h 6858000"/>
              <a:gd name="connsiteX122" fmla="*/ 195030 w 1485190"/>
              <a:gd name="connsiteY122" fmla="*/ 896999 h 6858000"/>
              <a:gd name="connsiteX123" fmla="*/ 164438 w 1485190"/>
              <a:gd name="connsiteY123" fmla="*/ 821517 h 6858000"/>
              <a:gd name="connsiteX124" fmla="*/ 143388 w 1485190"/>
              <a:gd name="connsiteY124" fmla="*/ 751353 h 6858000"/>
              <a:gd name="connsiteX125" fmla="*/ 142946 w 1485190"/>
              <a:gd name="connsiteY125" fmla="*/ 721230 h 6858000"/>
              <a:gd name="connsiteX126" fmla="*/ 128617 w 1485190"/>
              <a:gd name="connsiteY126" fmla="*/ 681659 h 6858000"/>
              <a:gd name="connsiteX127" fmla="*/ 114036 w 1485190"/>
              <a:gd name="connsiteY127" fmla="*/ 635218 h 6858000"/>
              <a:gd name="connsiteX128" fmla="*/ 119047 w 1485190"/>
              <a:gd name="connsiteY128" fmla="*/ 613763 h 6858000"/>
              <a:gd name="connsiteX129" fmla="*/ 104989 w 1485190"/>
              <a:gd name="connsiteY129" fmla="*/ 598582 h 6858000"/>
              <a:gd name="connsiteX130" fmla="*/ 104670 w 1485190"/>
              <a:gd name="connsiteY130" fmla="*/ 576846 h 6858000"/>
              <a:gd name="connsiteX131" fmla="*/ 84296 w 1485190"/>
              <a:gd name="connsiteY131" fmla="*/ 530055 h 6858000"/>
              <a:gd name="connsiteX132" fmla="*/ 83544 w 1485190"/>
              <a:gd name="connsiteY132" fmla="*/ 465389 h 6858000"/>
              <a:gd name="connsiteX133" fmla="*/ 66467 w 1485190"/>
              <a:gd name="connsiteY133" fmla="*/ 424699 h 6858000"/>
              <a:gd name="connsiteX134" fmla="*/ 66842 w 1485190"/>
              <a:gd name="connsiteY134" fmla="*/ 404917 h 6858000"/>
              <a:gd name="connsiteX135" fmla="*/ 46799 w 1485190"/>
              <a:gd name="connsiteY135" fmla="*/ 367211 h 6858000"/>
              <a:gd name="connsiteX136" fmla="*/ 13103 w 1485190"/>
              <a:gd name="connsiteY136" fmla="*/ 268519 h 6858000"/>
              <a:gd name="connsiteX137" fmla="*/ 586 w 1485190"/>
              <a:gd name="connsiteY137" fmla="*/ 160886 h 6858000"/>
              <a:gd name="connsiteX138" fmla="*/ 198854 w 1485190"/>
              <a:gd name="connsiteY138" fmla="*/ 55288 h 6858000"/>
              <a:gd name="connsiteX139" fmla="*/ 158408 w 1485190"/>
              <a:gd name="connsiteY139" fmla="*/ 0 h 6858000"/>
              <a:gd name="connsiteX0" fmla="*/ 145305 w 1472087"/>
              <a:gd name="connsiteY0" fmla="*/ 0 h 6858000"/>
              <a:gd name="connsiteX1" fmla="*/ 1472087 w 1472087"/>
              <a:gd name="connsiteY1" fmla="*/ 0 h 6858000"/>
              <a:gd name="connsiteX2" fmla="*/ 1472087 w 1472087"/>
              <a:gd name="connsiteY2" fmla="*/ 6858000 h 6858000"/>
              <a:gd name="connsiteX3" fmla="*/ 208781 w 1472087"/>
              <a:gd name="connsiteY3" fmla="*/ 6857735 h 6858000"/>
              <a:gd name="connsiteX4" fmla="*/ 245374 w 1472087"/>
              <a:gd name="connsiteY4" fmla="*/ 6776847 h 6858000"/>
              <a:gd name="connsiteX5" fmla="*/ 256874 w 1472087"/>
              <a:gd name="connsiteY5" fmla="*/ 6737706 h 6858000"/>
              <a:gd name="connsiteX6" fmla="*/ 281613 w 1472087"/>
              <a:gd name="connsiteY6" fmla="*/ 6691589 h 6858000"/>
              <a:gd name="connsiteX7" fmla="*/ 259170 w 1472087"/>
              <a:gd name="connsiteY7" fmla="*/ 6659970 h 6858000"/>
              <a:gd name="connsiteX8" fmla="*/ 274261 w 1472087"/>
              <a:gd name="connsiteY8" fmla="*/ 6636211 h 6858000"/>
              <a:gd name="connsiteX9" fmla="*/ 291705 w 1472087"/>
              <a:gd name="connsiteY9" fmla="*/ 6594177 h 6858000"/>
              <a:gd name="connsiteX10" fmla="*/ 305745 w 1472087"/>
              <a:gd name="connsiteY10" fmla="*/ 6557575 h 6858000"/>
              <a:gd name="connsiteX11" fmla="*/ 358702 w 1472087"/>
              <a:gd name="connsiteY11" fmla="*/ 6492130 h 6858000"/>
              <a:gd name="connsiteX12" fmla="*/ 374389 w 1472087"/>
              <a:gd name="connsiteY12" fmla="*/ 6431610 h 6858000"/>
              <a:gd name="connsiteX13" fmla="*/ 418094 w 1472087"/>
              <a:gd name="connsiteY13" fmla="*/ 6379786 h 6858000"/>
              <a:gd name="connsiteX14" fmla="*/ 401317 w 1472087"/>
              <a:gd name="connsiteY14" fmla="*/ 6334727 h 6858000"/>
              <a:gd name="connsiteX15" fmla="*/ 378732 w 1472087"/>
              <a:gd name="connsiteY15" fmla="*/ 6313295 h 6858000"/>
              <a:gd name="connsiteX16" fmla="*/ 385896 w 1472087"/>
              <a:gd name="connsiteY16" fmla="*/ 6280046 h 6858000"/>
              <a:gd name="connsiteX17" fmla="*/ 368641 w 1472087"/>
              <a:gd name="connsiteY17" fmla="*/ 6270265 h 6858000"/>
              <a:gd name="connsiteX18" fmla="*/ 395669 w 1472087"/>
              <a:gd name="connsiteY18" fmla="*/ 6252834 h 6858000"/>
              <a:gd name="connsiteX19" fmla="*/ 373661 w 1472087"/>
              <a:gd name="connsiteY19" fmla="*/ 6202459 h 6858000"/>
              <a:gd name="connsiteX20" fmla="*/ 372459 w 1472087"/>
              <a:gd name="connsiteY20" fmla="*/ 6153037 h 6858000"/>
              <a:gd name="connsiteX21" fmla="*/ 387874 w 1472087"/>
              <a:gd name="connsiteY21" fmla="*/ 6078132 h 6858000"/>
              <a:gd name="connsiteX22" fmla="*/ 375261 w 1472087"/>
              <a:gd name="connsiteY22" fmla="*/ 6028119 h 6858000"/>
              <a:gd name="connsiteX23" fmla="*/ 360490 w 1472087"/>
              <a:gd name="connsiteY23" fmla="*/ 5926735 h 6858000"/>
              <a:gd name="connsiteX24" fmla="*/ 410002 w 1472087"/>
              <a:gd name="connsiteY24" fmla="*/ 5712857 h 6858000"/>
              <a:gd name="connsiteX25" fmla="*/ 389077 w 1472087"/>
              <a:gd name="connsiteY25" fmla="*/ 5676393 h 6858000"/>
              <a:gd name="connsiteX26" fmla="*/ 428669 w 1472087"/>
              <a:gd name="connsiteY26" fmla="*/ 5563435 h 6858000"/>
              <a:gd name="connsiteX27" fmla="*/ 475799 w 1472087"/>
              <a:gd name="connsiteY27" fmla="*/ 5437125 h 6858000"/>
              <a:gd name="connsiteX28" fmla="*/ 489367 w 1472087"/>
              <a:gd name="connsiteY28" fmla="*/ 5396260 h 6858000"/>
              <a:gd name="connsiteX29" fmla="*/ 505348 w 1472087"/>
              <a:gd name="connsiteY29" fmla="*/ 5330009 h 6858000"/>
              <a:gd name="connsiteX30" fmla="*/ 538841 w 1472087"/>
              <a:gd name="connsiteY30" fmla="*/ 5273739 h 6858000"/>
              <a:gd name="connsiteX31" fmla="*/ 548440 w 1472087"/>
              <a:gd name="connsiteY31" fmla="*/ 5241779 h 6858000"/>
              <a:gd name="connsiteX32" fmla="*/ 559666 w 1472087"/>
              <a:gd name="connsiteY32" fmla="*/ 5225268 h 6858000"/>
              <a:gd name="connsiteX33" fmla="*/ 560686 w 1472087"/>
              <a:gd name="connsiteY33" fmla="*/ 5217684 h 6858000"/>
              <a:gd name="connsiteX34" fmla="*/ 568027 w 1472087"/>
              <a:gd name="connsiteY34" fmla="*/ 5193377 h 6858000"/>
              <a:gd name="connsiteX35" fmla="*/ 571330 w 1472087"/>
              <a:gd name="connsiteY35" fmla="*/ 5179288 h 6858000"/>
              <a:gd name="connsiteX36" fmla="*/ 572314 w 1472087"/>
              <a:gd name="connsiteY36" fmla="*/ 5173621 h 6858000"/>
              <a:gd name="connsiteX37" fmla="*/ 567948 w 1472087"/>
              <a:gd name="connsiteY37" fmla="*/ 5159961 h 6858000"/>
              <a:gd name="connsiteX38" fmla="*/ 574625 w 1472087"/>
              <a:gd name="connsiteY38" fmla="*/ 5144295 h 6858000"/>
              <a:gd name="connsiteX39" fmla="*/ 571558 w 1472087"/>
              <a:gd name="connsiteY39" fmla="*/ 5125185 h 6858000"/>
              <a:gd name="connsiteX40" fmla="*/ 578388 w 1472087"/>
              <a:gd name="connsiteY40" fmla="*/ 5121884 h 6858000"/>
              <a:gd name="connsiteX41" fmla="*/ 585424 w 1472087"/>
              <a:gd name="connsiteY41" fmla="*/ 5067850 h 6858000"/>
              <a:gd name="connsiteX42" fmla="*/ 588155 w 1472087"/>
              <a:gd name="connsiteY42" fmla="*/ 5060861 h 6858000"/>
              <a:gd name="connsiteX43" fmla="*/ 584859 w 1472087"/>
              <a:gd name="connsiteY43" fmla="*/ 5034192 h 6858000"/>
              <a:gd name="connsiteX44" fmla="*/ 586413 w 1472087"/>
              <a:gd name="connsiteY44" fmla="*/ 4993030 h 6858000"/>
              <a:gd name="connsiteX45" fmla="*/ 593322 w 1472087"/>
              <a:gd name="connsiteY45" fmla="*/ 4946844 h 6858000"/>
              <a:gd name="connsiteX46" fmla="*/ 589178 w 1472087"/>
              <a:gd name="connsiteY46" fmla="*/ 4932692 h 6858000"/>
              <a:gd name="connsiteX47" fmla="*/ 604581 w 1472087"/>
              <a:gd name="connsiteY47" fmla="*/ 4858827 h 6858000"/>
              <a:gd name="connsiteX48" fmla="*/ 610484 w 1472087"/>
              <a:gd name="connsiteY48" fmla="*/ 4821170 h 6858000"/>
              <a:gd name="connsiteX49" fmla="*/ 615217 w 1472087"/>
              <a:gd name="connsiteY49" fmla="*/ 4780965 h 6858000"/>
              <a:gd name="connsiteX50" fmla="*/ 616510 w 1472087"/>
              <a:gd name="connsiteY50" fmla="*/ 4750867 h 6858000"/>
              <a:gd name="connsiteX51" fmla="*/ 614317 w 1472087"/>
              <a:gd name="connsiteY51" fmla="*/ 4690749 h 6858000"/>
              <a:gd name="connsiteX52" fmla="*/ 609797 w 1472087"/>
              <a:gd name="connsiteY52" fmla="*/ 4584173 h 6858000"/>
              <a:gd name="connsiteX53" fmla="*/ 604880 w 1472087"/>
              <a:gd name="connsiteY53" fmla="*/ 4444346 h 6858000"/>
              <a:gd name="connsiteX54" fmla="*/ 601445 w 1472087"/>
              <a:gd name="connsiteY54" fmla="*/ 4375228 h 6858000"/>
              <a:gd name="connsiteX55" fmla="*/ 582098 w 1472087"/>
              <a:gd name="connsiteY55" fmla="*/ 4214165 h 6858000"/>
              <a:gd name="connsiteX56" fmla="*/ 586171 w 1472087"/>
              <a:gd name="connsiteY56" fmla="*/ 4090296 h 6858000"/>
              <a:gd name="connsiteX57" fmla="*/ 571427 w 1472087"/>
              <a:gd name="connsiteY57" fmla="*/ 4033999 h 6858000"/>
              <a:gd name="connsiteX58" fmla="*/ 572576 w 1472087"/>
              <a:gd name="connsiteY58" fmla="*/ 4031933 h 6858000"/>
              <a:gd name="connsiteX59" fmla="*/ 571152 w 1472087"/>
              <a:gd name="connsiteY59" fmla="*/ 4013953 h 6858000"/>
              <a:gd name="connsiteX60" fmla="*/ 557447 w 1472087"/>
              <a:gd name="connsiteY60" fmla="*/ 3974753 h 6858000"/>
              <a:gd name="connsiteX61" fmla="*/ 559045 w 1472087"/>
              <a:gd name="connsiteY61" fmla="*/ 3969950 h 6858000"/>
              <a:gd name="connsiteX62" fmla="*/ 552467 w 1472087"/>
              <a:gd name="connsiteY62" fmla="*/ 3933779 h 6858000"/>
              <a:gd name="connsiteX63" fmla="*/ 553798 w 1472087"/>
              <a:gd name="connsiteY63" fmla="*/ 3933093 h 6858000"/>
              <a:gd name="connsiteX64" fmla="*/ 558152 w 1472087"/>
              <a:gd name="connsiteY64" fmla="*/ 3922082 h 6858000"/>
              <a:gd name="connsiteX65" fmla="*/ 563230 w 1472087"/>
              <a:gd name="connsiteY65" fmla="*/ 3901461 h 6858000"/>
              <a:gd name="connsiteX66" fmla="*/ 585824 w 1472087"/>
              <a:gd name="connsiteY66" fmla="*/ 3813873 h 6858000"/>
              <a:gd name="connsiteX67" fmla="*/ 585249 w 1472087"/>
              <a:gd name="connsiteY67" fmla="*/ 3806161 h 6858000"/>
              <a:gd name="connsiteX68" fmla="*/ 585556 w 1472087"/>
              <a:gd name="connsiteY68" fmla="*/ 3805957 h 6858000"/>
              <a:gd name="connsiteX69" fmla="*/ 585583 w 1472087"/>
              <a:gd name="connsiteY69" fmla="*/ 3797724 h 6858000"/>
              <a:gd name="connsiteX70" fmla="*/ 584198 w 1472087"/>
              <a:gd name="connsiteY70" fmla="*/ 3792098 h 6858000"/>
              <a:gd name="connsiteX71" fmla="*/ 583082 w 1472087"/>
              <a:gd name="connsiteY71" fmla="*/ 3777135 h 6858000"/>
              <a:gd name="connsiteX72" fmla="*/ 584815 w 1472087"/>
              <a:gd name="connsiteY72" fmla="*/ 3771656 h 6858000"/>
              <a:gd name="connsiteX73" fmla="*/ 588558 w 1472087"/>
              <a:gd name="connsiteY73" fmla="*/ 3769007 h 6858000"/>
              <a:gd name="connsiteX74" fmla="*/ 588024 w 1472087"/>
              <a:gd name="connsiteY74" fmla="*/ 3767709 h 6858000"/>
              <a:gd name="connsiteX75" fmla="*/ 596720 w 1472087"/>
              <a:gd name="connsiteY75" fmla="*/ 3738082 h 6858000"/>
              <a:gd name="connsiteX76" fmla="*/ 604066 w 1472087"/>
              <a:gd name="connsiteY76" fmla="*/ 3673397 h 6858000"/>
              <a:gd name="connsiteX77" fmla="*/ 603362 w 1472087"/>
              <a:gd name="connsiteY77" fmla="*/ 3637109 h 6858000"/>
              <a:gd name="connsiteX78" fmla="*/ 606805 w 1472087"/>
              <a:gd name="connsiteY78" fmla="*/ 3536883 h 6858000"/>
              <a:gd name="connsiteX79" fmla="*/ 614343 w 1472087"/>
              <a:gd name="connsiteY79" fmla="*/ 3435652 h 6858000"/>
              <a:gd name="connsiteX80" fmla="*/ 616014 w 1472087"/>
              <a:gd name="connsiteY80" fmla="*/ 3307769 h 6858000"/>
              <a:gd name="connsiteX81" fmla="*/ 633577 w 1472087"/>
              <a:gd name="connsiteY81" fmla="*/ 3250522 h 6858000"/>
              <a:gd name="connsiteX82" fmla="*/ 634002 w 1472087"/>
              <a:gd name="connsiteY82" fmla="*/ 3229163 h 6858000"/>
              <a:gd name="connsiteX83" fmla="*/ 635825 w 1472087"/>
              <a:gd name="connsiteY83" fmla="*/ 3217217 h 6858000"/>
              <a:gd name="connsiteX84" fmla="*/ 622660 w 1472087"/>
              <a:gd name="connsiteY84" fmla="*/ 3183755 h 6858000"/>
              <a:gd name="connsiteX85" fmla="*/ 623161 w 1472087"/>
              <a:gd name="connsiteY85" fmla="*/ 3178642 h 6858000"/>
              <a:gd name="connsiteX86" fmla="*/ 610761 w 1472087"/>
              <a:gd name="connsiteY86" fmla="*/ 3158586 h 6858000"/>
              <a:gd name="connsiteX87" fmla="*/ 595946 w 1472087"/>
              <a:gd name="connsiteY87" fmla="*/ 3129034 h 6858000"/>
              <a:gd name="connsiteX88" fmla="*/ 596611 w 1472087"/>
              <a:gd name="connsiteY88" fmla="*/ 3126682 h 6858000"/>
              <a:gd name="connsiteX89" fmla="*/ 587479 w 1472087"/>
              <a:gd name="connsiteY89" fmla="*/ 3114519 h 6858000"/>
              <a:gd name="connsiteX90" fmla="*/ 574088 w 1472087"/>
              <a:gd name="connsiteY90" fmla="*/ 3106272 h 6858000"/>
              <a:gd name="connsiteX91" fmla="*/ 546818 w 1472087"/>
              <a:gd name="connsiteY91" fmla="*/ 2958185 h 6858000"/>
              <a:gd name="connsiteX92" fmla="*/ 489432 w 1472087"/>
              <a:gd name="connsiteY92" fmla="*/ 2762989 h 6858000"/>
              <a:gd name="connsiteX93" fmla="*/ 438350 w 1472087"/>
              <a:gd name="connsiteY93" fmla="*/ 2554718 h 6858000"/>
              <a:gd name="connsiteX94" fmla="*/ 418444 w 1472087"/>
              <a:gd name="connsiteY94" fmla="*/ 2485734 h 6858000"/>
              <a:gd name="connsiteX95" fmla="*/ 409167 w 1472087"/>
              <a:gd name="connsiteY95" fmla="*/ 2447068 h 6858000"/>
              <a:gd name="connsiteX96" fmla="*/ 396128 w 1472087"/>
              <a:gd name="connsiteY96" fmla="*/ 2425819 h 6858000"/>
              <a:gd name="connsiteX97" fmla="*/ 402127 w 1472087"/>
              <a:gd name="connsiteY97" fmla="*/ 2402874 h 6858000"/>
              <a:gd name="connsiteX98" fmla="*/ 404739 w 1472087"/>
              <a:gd name="connsiteY98" fmla="*/ 2381443 h 6858000"/>
              <a:gd name="connsiteX99" fmla="*/ 381068 w 1472087"/>
              <a:gd name="connsiteY99" fmla="*/ 2261920 h 6858000"/>
              <a:gd name="connsiteX100" fmla="*/ 370955 w 1472087"/>
              <a:gd name="connsiteY100" fmla="*/ 2195378 h 6858000"/>
              <a:gd name="connsiteX101" fmla="*/ 355172 w 1472087"/>
              <a:gd name="connsiteY101" fmla="*/ 2155135 h 6858000"/>
              <a:gd name="connsiteX102" fmla="*/ 352630 w 1472087"/>
              <a:gd name="connsiteY102" fmla="*/ 2118008 h 6858000"/>
              <a:gd name="connsiteX103" fmla="*/ 353623 w 1472087"/>
              <a:gd name="connsiteY103" fmla="*/ 2050531 h 6858000"/>
              <a:gd name="connsiteX104" fmla="*/ 345429 w 1472087"/>
              <a:gd name="connsiteY104" fmla="*/ 1963269 h 6858000"/>
              <a:gd name="connsiteX105" fmla="*/ 326607 w 1472087"/>
              <a:gd name="connsiteY105" fmla="*/ 1906352 h 6858000"/>
              <a:gd name="connsiteX106" fmla="*/ 303164 w 1472087"/>
              <a:gd name="connsiteY106" fmla="*/ 1861531 h 6858000"/>
              <a:gd name="connsiteX107" fmla="*/ 256963 w 1472087"/>
              <a:gd name="connsiteY107" fmla="*/ 1732919 h 6858000"/>
              <a:gd name="connsiteX108" fmla="*/ 229274 w 1472087"/>
              <a:gd name="connsiteY108" fmla="*/ 1663540 h 6858000"/>
              <a:gd name="connsiteX109" fmla="*/ 228400 w 1472087"/>
              <a:gd name="connsiteY109" fmla="*/ 1615777 h 6858000"/>
              <a:gd name="connsiteX110" fmla="*/ 209195 w 1472087"/>
              <a:gd name="connsiteY110" fmla="*/ 1563678 h 6858000"/>
              <a:gd name="connsiteX111" fmla="*/ 222275 w 1472087"/>
              <a:gd name="connsiteY111" fmla="*/ 1519474 h 6858000"/>
              <a:gd name="connsiteX112" fmla="*/ 215017 w 1472087"/>
              <a:gd name="connsiteY112" fmla="*/ 1477995 h 6858000"/>
              <a:gd name="connsiteX113" fmla="*/ 201102 w 1472087"/>
              <a:gd name="connsiteY113" fmla="*/ 1373769 h 6858000"/>
              <a:gd name="connsiteX114" fmla="*/ 209409 w 1472087"/>
              <a:gd name="connsiteY114" fmla="*/ 1307086 h 6858000"/>
              <a:gd name="connsiteX115" fmla="*/ 210597 w 1472087"/>
              <a:gd name="connsiteY115" fmla="*/ 1189033 h 6858000"/>
              <a:gd name="connsiteX116" fmla="*/ 215282 w 1472087"/>
              <a:gd name="connsiteY116" fmla="*/ 1168288 h 6858000"/>
              <a:gd name="connsiteX117" fmla="*/ 207564 w 1472087"/>
              <a:gd name="connsiteY117" fmla="*/ 1142577 h 6858000"/>
              <a:gd name="connsiteX118" fmla="*/ 196870 w 1472087"/>
              <a:gd name="connsiteY118" fmla="*/ 1088484 h 6858000"/>
              <a:gd name="connsiteX119" fmla="*/ 185606 w 1472087"/>
              <a:gd name="connsiteY119" fmla="*/ 1016103 h 6858000"/>
              <a:gd name="connsiteX120" fmla="*/ 187062 w 1472087"/>
              <a:gd name="connsiteY120" fmla="*/ 932283 h 6858000"/>
              <a:gd name="connsiteX121" fmla="*/ 189298 w 1472087"/>
              <a:gd name="connsiteY121" fmla="*/ 915925 h 6858000"/>
              <a:gd name="connsiteX122" fmla="*/ 181927 w 1472087"/>
              <a:gd name="connsiteY122" fmla="*/ 896999 h 6858000"/>
              <a:gd name="connsiteX123" fmla="*/ 151335 w 1472087"/>
              <a:gd name="connsiteY123" fmla="*/ 821517 h 6858000"/>
              <a:gd name="connsiteX124" fmla="*/ 130285 w 1472087"/>
              <a:gd name="connsiteY124" fmla="*/ 751353 h 6858000"/>
              <a:gd name="connsiteX125" fmla="*/ 129843 w 1472087"/>
              <a:gd name="connsiteY125" fmla="*/ 721230 h 6858000"/>
              <a:gd name="connsiteX126" fmla="*/ 115514 w 1472087"/>
              <a:gd name="connsiteY126" fmla="*/ 681659 h 6858000"/>
              <a:gd name="connsiteX127" fmla="*/ 100933 w 1472087"/>
              <a:gd name="connsiteY127" fmla="*/ 635218 h 6858000"/>
              <a:gd name="connsiteX128" fmla="*/ 105944 w 1472087"/>
              <a:gd name="connsiteY128" fmla="*/ 613763 h 6858000"/>
              <a:gd name="connsiteX129" fmla="*/ 91886 w 1472087"/>
              <a:gd name="connsiteY129" fmla="*/ 598582 h 6858000"/>
              <a:gd name="connsiteX130" fmla="*/ 91567 w 1472087"/>
              <a:gd name="connsiteY130" fmla="*/ 576846 h 6858000"/>
              <a:gd name="connsiteX131" fmla="*/ 71193 w 1472087"/>
              <a:gd name="connsiteY131" fmla="*/ 530055 h 6858000"/>
              <a:gd name="connsiteX132" fmla="*/ 70441 w 1472087"/>
              <a:gd name="connsiteY132" fmla="*/ 465389 h 6858000"/>
              <a:gd name="connsiteX133" fmla="*/ 53364 w 1472087"/>
              <a:gd name="connsiteY133" fmla="*/ 424699 h 6858000"/>
              <a:gd name="connsiteX134" fmla="*/ 53739 w 1472087"/>
              <a:gd name="connsiteY134" fmla="*/ 404917 h 6858000"/>
              <a:gd name="connsiteX135" fmla="*/ 33696 w 1472087"/>
              <a:gd name="connsiteY135" fmla="*/ 367211 h 6858000"/>
              <a:gd name="connsiteX136" fmla="*/ 0 w 1472087"/>
              <a:gd name="connsiteY136" fmla="*/ 268519 h 6858000"/>
              <a:gd name="connsiteX137" fmla="*/ 173467 w 1472087"/>
              <a:gd name="connsiteY137" fmla="*/ 144983 h 6858000"/>
              <a:gd name="connsiteX138" fmla="*/ 185751 w 1472087"/>
              <a:gd name="connsiteY138" fmla="*/ 55288 h 6858000"/>
              <a:gd name="connsiteX139" fmla="*/ 145305 w 1472087"/>
              <a:gd name="connsiteY139" fmla="*/ 0 h 6858000"/>
              <a:gd name="connsiteX0" fmla="*/ 112107 w 1438889"/>
              <a:gd name="connsiteY0" fmla="*/ 0 h 6858000"/>
              <a:gd name="connsiteX1" fmla="*/ 1438889 w 1438889"/>
              <a:gd name="connsiteY1" fmla="*/ 0 h 6858000"/>
              <a:gd name="connsiteX2" fmla="*/ 1438889 w 1438889"/>
              <a:gd name="connsiteY2" fmla="*/ 6858000 h 6858000"/>
              <a:gd name="connsiteX3" fmla="*/ 175583 w 1438889"/>
              <a:gd name="connsiteY3" fmla="*/ 6857735 h 6858000"/>
              <a:gd name="connsiteX4" fmla="*/ 212176 w 1438889"/>
              <a:gd name="connsiteY4" fmla="*/ 6776847 h 6858000"/>
              <a:gd name="connsiteX5" fmla="*/ 223676 w 1438889"/>
              <a:gd name="connsiteY5" fmla="*/ 6737706 h 6858000"/>
              <a:gd name="connsiteX6" fmla="*/ 248415 w 1438889"/>
              <a:gd name="connsiteY6" fmla="*/ 6691589 h 6858000"/>
              <a:gd name="connsiteX7" fmla="*/ 225972 w 1438889"/>
              <a:gd name="connsiteY7" fmla="*/ 6659970 h 6858000"/>
              <a:gd name="connsiteX8" fmla="*/ 241063 w 1438889"/>
              <a:gd name="connsiteY8" fmla="*/ 6636211 h 6858000"/>
              <a:gd name="connsiteX9" fmla="*/ 258507 w 1438889"/>
              <a:gd name="connsiteY9" fmla="*/ 6594177 h 6858000"/>
              <a:gd name="connsiteX10" fmla="*/ 272547 w 1438889"/>
              <a:gd name="connsiteY10" fmla="*/ 6557575 h 6858000"/>
              <a:gd name="connsiteX11" fmla="*/ 325504 w 1438889"/>
              <a:gd name="connsiteY11" fmla="*/ 6492130 h 6858000"/>
              <a:gd name="connsiteX12" fmla="*/ 341191 w 1438889"/>
              <a:gd name="connsiteY12" fmla="*/ 6431610 h 6858000"/>
              <a:gd name="connsiteX13" fmla="*/ 384896 w 1438889"/>
              <a:gd name="connsiteY13" fmla="*/ 6379786 h 6858000"/>
              <a:gd name="connsiteX14" fmla="*/ 368119 w 1438889"/>
              <a:gd name="connsiteY14" fmla="*/ 6334727 h 6858000"/>
              <a:gd name="connsiteX15" fmla="*/ 345534 w 1438889"/>
              <a:gd name="connsiteY15" fmla="*/ 6313295 h 6858000"/>
              <a:gd name="connsiteX16" fmla="*/ 352698 w 1438889"/>
              <a:gd name="connsiteY16" fmla="*/ 6280046 h 6858000"/>
              <a:gd name="connsiteX17" fmla="*/ 335443 w 1438889"/>
              <a:gd name="connsiteY17" fmla="*/ 6270265 h 6858000"/>
              <a:gd name="connsiteX18" fmla="*/ 362471 w 1438889"/>
              <a:gd name="connsiteY18" fmla="*/ 6252834 h 6858000"/>
              <a:gd name="connsiteX19" fmla="*/ 340463 w 1438889"/>
              <a:gd name="connsiteY19" fmla="*/ 6202459 h 6858000"/>
              <a:gd name="connsiteX20" fmla="*/ 339261 w 1438889"/>
              <a:gd name="connsiteY20" fmla="*/ 6153037 h 6858000"/>
              <a:gd name="connsiteX21" fmla="*/ 354676 w 1438889"/>
              <a:gd name="connsiteY21" fmla="*/ 6078132 h 6858000"/>
              <a:gd name="connsiteX22" fmla="*/ 342063 w 1438889"/>
              <a:gd name="connsiteY22" fmla="*/ 6028119 h 6858000"/>
              <a:gd name="connsiteX23" fmla="*/ 327292 w 1438889"/>
              <a:gd name="connsiteY23" fmla="*/ 5926735 h 6858000"/>
              <a:gd name="connsiteX24" fmla="*/ 376804 w 1438889"/>
              <a:gd name="connsiteY24" fmla="*/ 5712857 h 6858000"/>
              <a:gd name="connsiteX25" fmla="*/ 355879 w 1438889"/>
              <a:gd name="connsiteY25" fmla="*/ 5676393 h 6858000"/>
              <a:gd name="connsiteX26" fmla="*/ 395471 w 1438889"/>
              <a:gd name="connsiteY26" fmla="*/ 5563435 h 6858000"/>
              <a:gd name="connsiteX27" fmla="*/ 442601 w 1438889"/>
              <a:gd name="connsiteY27" fmla="*/ 5437125 h 6858000"/>
              <a:gd name="connsiteX28" fmla="*/ 456169 w 1438889"/>
              <a:gd name="connsiteY28" fmla="*/ 5396260 h 6858000"/>
              <a:gd name="connsiteX29" fmla="*/ 472150 w 1438889"/>
              <a:gd name="connsiteY29" fmla="*/ 5330009 h 6858000"/>
              <a:gd name="connsiteX30" fmla="*/ 505643 w 1438889"/>
              <a:gd name="connsiteY30" fmla="*/ 5273739 h 6858000"/>
              <a:gd name="connsiteX31" fmla="*/ 515242 w 1438889"/>
              <a:gd name="connsiteY31" fmla="*/ 5241779 h 6858000"/>
              <a:gd name="connsiteX32" fmla="*/ 526468 w 1438889"/>
              <a:gd name="connsiteY32" fmla="*/ 5225268 h 6858000"/>
              <a:gd name="connsiteX33" fmla="*/ 527488 w 1438889"/>
              <a:gd name="connsiteY33" fmla="*/ 5217684 h 6858000"/>
              <a:gd name="connsiteX34" fmla="*/ 534829 w 1438889"/>
              <a:gd name="connsiteY34" fmla="*/ 5193377 h 6858000"/>
              <a:gd name="connsiteX35" fmla="*/ 538132 w 1438889"/>
              <a:gd name="connsiteY35" fmla="*/ 5179288 h 6858000"/>
              <a:gd name="connsiteX36" fmla="*/ 539116 w 1438889"/>
              <a:gd name="connsiteY36" fmla="*/ 5173621 h 6858000"/>
              <a:gd name="connsiteX37" fmla="*/ 534750 w 1438889"/>
              <a:gd name="connsiteY37" fmla="*/ 5159961 h 6858000"/>
              <a:gd name="connsiteX38" fmla="*/ 541427 w 1438889"/>
              <a:gd name="connsiteY38" fmla="*/ 5144295 h 6858000"/>
              <a:gd name="connsiteX39" fmla="*/ 538360 w 1438889"/>
              <a:gd name="connsiteY39" fmla="*/ 5125185 h 6858000"/>
              <a:gd name="connsiteX40" fmla="*/ 545190 w 1438889"/>
              <a:gd name="connsiteY40" fmla="*/ 5121884 h 6858000"/>
              <a:gd name="connsiteX41" fmla="*/ 552226 w 1438889"/>
              <a:gd name="connsiteY41" fmla="*/ 5067850 h 6858000"/>
              <a:gd name="connsiteX42" fmla="*/ 554957 w 1438889"/>
              <a:gd name="connsiteY42" fmla="*/ 5060861 h 6858000"/>
              <a:gd name="connsiteX43" fmla="*/ 551661 w 1438889"/>
              <a:gd name="connsiteY43" fmla="*/ 5034192 h 6858000"/>
              <a:gd name="connsiteX44" fmla="*/ 553215 w 1438889"/>
              <a:gd name="connsiteY44" fmla="*/ 4993030 h 6858000"/>
              <a:gd name="connsiteX45" fmla="*/ 560124 w 1438889"/>
              <a:gd name="connsiteY45" fmla="*/ 4946844 h 6858000"/>
              <a:gd name="connsiteX46" fmla="*/ 555980 w 1438889"/>
              <a:gd name="connsiteY46" fmla="*/ 4932692 h 6858000"/>
              <a:gd name="connsiteX47" fmla="*/ 571383 w 1438889"/>
              <a:gd name="connsiteY47" fmla="*/ 4858827 h 6858000"/>
              <a:gd name="connsiteX48" fmla="*/ 577286 w 1438889"/>
              <a:gd name="connsiteY48" fmla="*/ 4821170 h 6858000"/>
              <a:gd name="connsiteX49" fmla="*/ 582019 w 1438889"/>
              <a:gd name="connsiteY49" fmla="*/ 4780965 h 6858000"/>
              <a:gd name="connsiteX50" fmla="*/ 583312 w 1438889"/>
              <a:gd name="connsiteY50" fmla="*/ 4750867 h 6858000"/>
              <a:gd name="connsiteX51" fmla="*/ 581119 w 1438889"/>
              <a:gd name="connsiteY51" fmla="*/ 4690749 h 6858000"/>
              <a:gd name="connsiteX52" fmla="*/ 576599 w 1438889"/>
              <a:gd name="connsiteY52" fmla="*/ 4584173 h 6858000"/>
              <a:gd name="connsiteX53" fmla="*/ 571682 w 1438889"/>
              <a:gd name="connsiteY53" fmla="*/ 4444346 h 6858000"/>
              <a:gd name="connsiteX54" fmla="*/ 568247 w 1438889"/>
              <a:gd name="connsiteY54" fmla="*/ 4375228 h 6858000"/>
              <a:gd name="connsiteX55" fmla="*/ 548900 w 1438889"/>
              <a:gd name="connsiteY55" fmla="*/ 4214165 h 6858000"/>
              <a:gd name="connsiteX56" fmla="*/ 552973 w 1438889"/>
              <a:gd name="connsiteY56" fmla="*/ 4090296 h 6858000"/>
              <a:gd name="connsiteX57" fmla="*/ 538229 w 1438889"/>
              <a:gd name="connsiteY57" fmla="*/ 4033999 h 6858000"/>
              <a:gd name="connsiteX58" fmla="*/ 539378 w 1438889"/>
              <a:gd name="connsiteY58" fmla="*/ 4031933 h 6858000"/>
              <a:gd name="connsiteX59" fmla="*/ 537954 w 1438889"/>
              <a:gd name="connsiteY59" fmla="*/ 4013953 h 6858000"/>
              <a:gd name="connsiteX60" fmla="*/ 524249 w 1438889"/>
              <a:gd name="connsiteY60" fmla="*/ 3974753 h 6858000"/>
              <a:gd name="connsiteX61" fmla="*/ 525847 w 1438889"/>
              <a:gd name="connsiteY61" fmla="*/ 3969950 h 6858000"/>
              <a:gd name="connsiteX62" fmla="*/ 519269 w 1438889"/>
              <a:gd name="connsiteY62" fmla="*/ 3933779 h 6858000"/>
              <a:gd name="connsiteX63" fmla="*/ 520600 w 1438889"/>
              <a:gd name="connsiteY63" fmla="*/ 3933093 h 6858000"/>
              <a:gd name="connsiteX64" fmla="*/ 524954 w 1438889"/>
              <a:gd name="connsiteY64" fmla="*/ 3922082 h 6858000"/>
              <a:gd name="connsiteX65" fmla="*/ 530032 w 1438889"/>
              <a:gd name="connsiteY65" fmla="*/ 3901461 h 6858000"/>
              <a:gd name="connsiteX66" fmla="*/ 552626 w 1438889"/>
              <a:gd name="connsiteY66" fmla="*/ 3813873 h 6858000"/>
              <a:gd name="connsiteX67" fmla="*/ 552051 w 1438889"/>
              <a:gd name="connsiteY67" fmla="*/ 3806161 h 6858000"/>
              <a:gd name="connsiteX68" fmla="*/ 552358 w 1438889"/>
              <a:gd name="connsiteY68" fmla="*/ 3805957 h 6858000"/>
              <a:gd name="connsiteX69" fmla="*/ 552385 w 1438889"/>
              <a:gd name="connsiteY69" fmla="*/ 3797724 h 6858000"/>
              <a:gd name="connsiteX70" fmla="*/ 551000 w 1438889"/>
              <a:gd name="connsiteY70" fmla="*/ 3792098 h 6858000"/>
              <a:gd name="connsiteX71" fmla="*/ 549884 w 1438889"/>
              <a:gd name="connsiteY71" fmla="*/ 3777135 h 6858000"/>
              <a:gd name="connsiteX72" fmla="*/ 551617 w 1438889"/>
              <a:gd name="connsiteY72" fmla="*/ 3771656 h 6858000"/>
              <a:gd name="connsiteX73" fmla="*/ 555360 w 1438889"/>
              <a:gd name="connsiteY73" fmla="*/ 3769007 h 6858000"/>
              <a:gd name="connsiteX74" fmla="*/ 554826 w 1438889"/>
              <a:gd name="connsiteY74" fmla="*/ 3767709 h 6858000"/>
              <a:gd name="connsiteX75" fmla="*/ 563522 w 1438889"/>
              <a:gd name="connsiteY75" fmla="*/ 3738082 h 6858000"/>
              <a:gd name="connsiteX76" fmla="*/ 570868 w 1438889"/>
              <a:gd name="connsiteY76" fmla="*/ 3673397 h 6858000"/>
              <a:gd name="connsiteX77" fmla="*/ 570164 w 1438889"/>
              <a:gd name="connsiteY77" fmla="*/ 3637109 h 6858000"/>
              <a:gd name="connsiteX78" fmla="*/ 573607 w 1438889"/>
              <a:gd name="connsiteY78" fmla="*/ 3536883 h 6858000"/>
              <a:gd name="connsiteX79" fmla="*/ 581145 w 1438889"/>
              <a:gd name="connsiteY79" fmla="*/ 3435652 h 6858000"/>
              <a:gd name="connsiteX80" fmla="*/ 582816 w 1438889"/>
              <a:gd name="connsiteY80" fmla="*/ 3307769 h 6858000"/>
              <a:gd name="connsiteX81" fmla="*/ 600379 w 1438889"/>
              <a:gd name="connsiteY81" fmla="*/ 3250522 h 6858000"/>
              <a:gd name="connsiteX82" fmla="*/ 600804 w 1438889"/>
              <a:gd name="connsiteY82" fmla="*/ 3229163 h 6858000"/>
              <a:gd name="connsiteX83" fmla="*/ 602627 w 1438889"/>
              <a:gd name="connsiteY83" fmla="*/ 3217217 h 6858000"/>
              <a:gd name="connsiteX84" fmla="*/ 589462 w 1438889"/>
              <a:gd name="connsiteY84" fmla="*/ 3183755 h 6858000"/>
              <a:gd name="connsiteX85" fmla="*/ 589963 w 1438889"/>
              <a:gd name="connsiteY85" fmla="*/ 3178642 h 6858000"/>
              <a:gd name="connsiteX86" fmla="*/ 577563 w 1438889"/>
              <a:gd name="connsiteY86" fmla="*/ 3158586 h 6858000"/>
              <a:gd name="connsiteX87" fmla="*/ 562748 w 1438889"/>
              <a:gd name="connsiteY87" fmla="*/ 3129034 h 6858000"/>
              <a:gd name="connsiteX88" fmla="*/ 563413 w 1438889"/>
              <a:gd name="connsiteY88" fmla="*/ 3126682 h 6858000"/>
              <a:gd name="connsiteX89" fmla="*/ 554281 w 1438889"/>
              <a:gd name="connsiteY89" fmla="*/ 3114519 h 6858000"/>
              <a:gd name="connsiteX90" fmla="*/ 540890 w 1438889"/>
              <a:gd name="connsiteY90" fmla="*/ 3106272 h 6858000"/>
              <a:gd name="connsiteX91" fmla="*/ 513620 w 1438889"/>
              <a:gd name="connsiteY91" fmla="*/ 2958185 h 6858000"/>
              <a:gd name="connsiteX92" fmla="*/ 456234 w 1438889"/>
              <a:gd name="connsiteY92" fmla="*/ 2762989 h 6858000"/>
              <a:gd name="connsiteX93" fmla="*/ 405152 w 1438889"/>
              <a:gd name="connsiteY93" fmla="*/ 2554718 h 6858000"/>
              <a:gd name="connsiteX94" fmla="*/ 385246 w 1438889"/>
              <a:gd name="connsiteY94" fmla="*/ 2485734 h 6858000"/>
              <a:gd name="connsiteX95" fmla="*/ 375969 w 1438889"/>
              <a:gd name="connsiteY95" fmla="*/ 2447068 h 6858000"/>
              <a:gd name="connsiteX96" fmla="*/ 362930 w 1438889"/>
              <a:gd name="connsiteY96" fmla="*/ 2425819 h 6858000"/>
              <a:gd name="connsiteX97" fmla="*/ 368929 w 1438889"/>
              <a:gd name="connsiteY97" fmla="*/ 2402874 h 6858000"/>
              <a:gd name="connsiteX98" fmla="*/ 371541 w 1438889"/>
              <a:gd name="connsiteY98" fmla="*/ 2381443 h 6858000"/>
              <a:gd name="connsiteX99" fmla="*/ 347870 w 1438889"/>
              <a:gd name="connsiteY99" fmla="*/ 2261920 h 6858000"/>
              <a:gd name="connsiteX100" fmla="*/ 337757 w 1438889"/>
              <a:gd name="connsiteY100" fmla="*/ 2195378 h 6858000"/>
              <a:gd name="connsiteX101" fmla="*/ 321974 w 1438889"/>
              <a:gd name="connsiteY101" fmla="*/ 2155135 h 6858000"/>
              <a:gd name="connsiteX102" fmla="*/ 319432 w 1438889"/>
              <a:gd name="connsiteY102" fmla="*/ 2118008 h 6858000"/>
              <a:gd name="connsiteX103" fmla="*/ 320425 w 1438889"/>
              <a:gd name="connsiteY103" fmla="*/ 2050531 h 6858000"/>
              <a:gd name="connsiteX104" fmla="*/ 312231 w 1438889"/>
              <a:gd name="connsiteY104" fmla="*/ 1963269 h 6858000"/>
              <a:gd name="connsiteX105" fmla="*/ 293409 w 1438889"/>
              <a:gd name="connsiteY105" fmla="*/ 1906352 h 6858000"/>
              <a:gd name="connsiteX106" fmla="*/ 269966 w 1438889"/>
              <a:gd name="connsiteY106" fmla="*/ 1861531 h 6858000"/>
              <a:gd name="connsiteX107" fmla="*/ 223765 w 1438889"/>
              <a:gd name="connsiteY107" fmla="*/ 1732919 h 6858000"/>
              <a:gd name="connsiteX108" fmla="*/ 196076 w 1438889"/>
              <a:gd name="connsiteY108" fmla="*/ 1663540 h 6858000"/>
              <a:gd name="connsiteX109" fmla="*/ 195202 w 1438889"/>
              <a:gd name="connsiteY109" fmla="*/ 1615777 h 6858000"/>
              <a:gd name="connsiteX110" fmla="*/ 175997 w 1438889"/>
              <a:gd name="connsiteY110" fmla="*/ 1563678 h 6858000"/>
              <a:gd name="connsiteX111" fmla="*/ 189077 w 1438889"/>
              <a:gd name="connsiteY111" fmla="*/ 1519474 h 6858000"/>
              <a:gd name="connsiteX112" fmla="*/ 181819 w 1438889"/>
              <a:gd name="connsiteY112" fmla="*/ 1477995 h 6858000"/>
              <a:gd name="connsiteX113" fmla="*/ 167904 w 1438889"/>
              <a:gd name="connsiteY113" fmla="*/ 1373769 h 6858000"/>
              <a:gd name="connsiteX114" fmla="*/ 176211 w 1438889"/>
              <a:gd name="connsiteY114" fmla="*/ 1307086 h 6858000"/>
              <a:gd name="connsiteX115" fmla="*/ 177399 w 1438889"/>
              <a:gd name="connsiteY115" fmla="*/ 1189033 h 6858000"/>
              <a:gd name="connsiteX116" fmla="*/ 182084 w 1438889"/>
              <a:gd name="connsiteY116" fmla="*/ 1168288 h 6858000"/>
              <a:gd name="connsiteX117" fmla="*/ 174366 w 1438889"/>
              <a:gd name="connsiteY117" fmla="*/ 1142577 h 6858000"/>
              <a:gd name="connsiteX118" fmla="*/ 163672 w 1438889"/>
              <a:gd name="connsiteY118" fmla="*/ 1088484 h 6858000"/>
              <a:gd name="connsiteX119" fmla="*/ 152408 w 1438889"/>
              <a:gd name="connsiteY119" fmla="*/ 1016103 h 6858000"/>
              <a:gd name="connsiteX120" fmla="*/ 153864 w 1438889"/>
              <a:gd name="connsiteY120" fmla="*/ 932283 h 6858000"/>
              <a:gd name="connsiteX121" fmla="*/ 156100 w 1438889"/>
              <a:gd name="connsiteY121" fmla="*/ 915925 h 6858000"/>
              <a:gd name="connsiteX122" fmla="*/ 148729 w 1438889"/>
              <a:gd name="connsiteY122" fmla="*/ 896999 h 6858000"/>
              <a:gd name="connsiteX123" fmla="*/ 118137 w 1438889"/>
              <a:gd name="connsiteY123" fmla="*/ 821517 h 6858000"/>
              <a:gd name="connsiteX124" fmla="*/ 97087 w 1438889"/>
              <a:gd name="connsiteY124" fmla="*/ 751353 h 6858000"/>
              <a:gd name="connsiteX125" fmla="*/ 96645 w 1438889"/>
              <a:gd name="connsiteY125" fmla="*/ 721230 h 6858000"/>
              <a:gd name="connsiteX126" fmla="*/ 82316 w 1438889"/>
              <a:gd name="connsiteY126" fmla="*/ 681659 h 6858000"/>
              <a:gd name="connsiteX127" fmla="*/ 67735 w 1438889"/>
              <a:gd name="connsiteY127" fmla="*/ 635218 h 6858000"/>
              <a:gd name="connsiteX128" fmla="*/ 72746 w 1438889"/>
              <a:gd name="connsiteY128" fmla="*/ 613763 h 6858000"/>
              <a:gd name="connsiteX129" fmla="*/ 58688 w 1438889"/>
              <a:gd name="connsiteY129" fmla="*/ 598582 h 6858000"/>
              <a:gd name="connsiteX130" fmla="*/ 58369 w 1438889"/>
              <a:gd name="connsiteY130" fmla="*/ 576846 h 6858000"/>
              <a:gd name="connsiteX131" fmla="*/ 37995 w 1438889"/>
              <a:gd name="connsiteY131" fmla="*/ 530055 h 6858000"/>
              <a:gd name="connsiteX132" fmla="*/ 37243 w 1438889"/>
              <a:gd name="connsiteY132" fmla="*/ 465389 h 6858000"/>
              <a:gd name="connsiteX133" fmla="*/ 20166 w 1438889"/>
              <a:gd name="connsiteY133" fmla="*/ 424699 h 6858000"/>
              <a:gd name="connsiteX134" fmla="*/ 20541 w 1438889"/>
              <a:gd name="connsiteY134" fmla="*/ 404917 h 6858000"/>
              <a:gd name="connsiteX135" fmla="*/ 498 w 1438889"/>
              <a:gd name="connsiteY135" fmla="*/ 367211 h 6858000"/>
              <a:gd name="connsiteX136" fmla="*/ 148559 w 1438889"/>
              <a:gd name="connsiteY136" fmla="*/ 212860 h 6858000"/>
              <a:gd name="connsiteX137" fmla="*/ 140269 w 1438889"/>
              <a:gd name="connsiteY137" fmla="*/ 144983 h 6858000"/>
              <a:gd name="connsiteX138" fmla="*/ 152553 w 1438889"/>
              <a:gd name="connsiteY138" fmla="*/ 55288 h 6858000"/>
              <a:gd name="connsiteX139" fmla="*/ 112107 w 1438889"/>
              <a:gd name="connsiteY139" fmla="*/ 0 h 6858000"/>
              <a:gd name="connsiteX0" fmla="*/ 92101 w 1418883"/>
              <a:gd name="connsiteY0" fmla="*/ 0 h 6858000"/>
              <a:gd name="connsiteX1" fmla="*/ 1418883 w 1418883"/>
              <a:gd name="connsiteY1" fmla="*/ 0 h 6858000"/>
              <a:gd name="connsiteX2" fmla="*/ 1418883 w 1418883"/>
              <a:gd name="connsiteY2" fmla="*/ 6858000 h 6858000"/>
              <a:gd name="connsiteX3" fmla="*/ 155577 w 1418883"/>
              <a:gd name="connsiteY3" fmla="*/ 6857735 h 6858000"/>
              <a:gd name="connsiteX4" fmla="*/ 192170 w 1418883"/>
              <a:gd name="connsiteY4" fmla="*/ 6776847 h 6858000"/>
              <a:gd name="connsiteX5" fmla="*/ 203670 w 1418883"/>
              <a:gd name="connsiteY5" fmla="*/ 6737706 h 6858000"/>
              <a:gd name="connsiteX6" fmla="*/ 228409 w 1418883"/>
              <a:gd name="connsiteY6" fmla="*/ 6691589 h 6858000"/>
              <a:gd name="connsiteX7" fmla="*/ 205966 w 1418883"/>
              <a:gd name="connsiteY7" fmla="*/ 6659970 h 6858000"/>
              <a:gd name="connsiteX8" fmla="*/ 221057 w 1418883"/>
              <a:gd name="connsiteY8" fmla="*/ 6636211 h 6858000"/>
              <a:gd name="connsiteX9" fmla="*/ 238501 w 1418883"/>
              <a:gd name="connsiteY9" fmla="*/ 6594177 h 6858000"/>
              <a:gd name="connsiteX10" fmla="*/ 252541 w 1418883"/>
              <a:gd name="connsiteY10" fmla="*/ 6557575 h 6858000"/>
              <a:gd name="connsiteX11" fmla="*/ 305498 w 1418883"/>
              <a:gd name="connsiteY11" fmla="*/ 6492130 h 6858000"/>
              <a:gd name="connsiteX12" fmla="*/ 321185 w 1418883"/>
              <a:gd name="connsiteY12" fmla="*/ 6431610 h 6858000"/>
              <a:gd name="connsiteX13" fmla="*/ 364890 w 1418883"/>
              <a:gd name="connsiteY13" fmla="*/ 6379786 h 6858000"/>
              <a:gd name="connsiteX14" fmla="*/ 348113 w 1418883"/>
              <a:gd name="connsiteY14" fmla="*/ 6334727 h 6858000"/>
              <a:gd name="connsiteX15" fmla="*/ 325528 w 1418883"/>
              <a:gd name="connsiteY15" fmla="*/ 6313295 h 6858000"/>
              <a:gd name="connsiteX16" fmla="*/ 332692 w 1418883"/>
              <a:gd name="connsiteY16" fmla="*/ 6280046 h 6858000"/>
              <a:gd name="connsiteX17" fmla="*/ 315437 w 1418883"/>
              <a:gd name="connsiteY17" fmla="*/ 6270265 h 6858000"/>
              <a:gd name="connsiteX18" fmla="*/ 342465 w 1418883"/>
              <a:gd name="connsiteY18" fmla="*/ 6252834 h 6858000"/>
              <a:gd name="connsiteX19" fmla="*/ 320457 w 1418883"/>
              <a:gd name="connsiteY19" fmla="*/ 6202459 h 6858000"/>
              <a:gd name="connsiteX20" fmla="*/ 319255 w 1418883"/>
              <a:gd name="connsiteY20" fmla="*/ 6153037 h 6858000"/>
              <a:gd name="connsiteX21" fmla="*/ 334670 w 1418883"/>
              <a:gd name="connsiteY21" fmla="*/ 6078132 h 6858000"/>
              <a:gd name="connsiteX22" fmla="*/ 322057 w 1418883"/>
              <a:gd name="connsiteY22" fmla="*/ 6028119 h 6858000"/>
              <a:gd name="connsiteX23" fmla="*/ 307286 w 1418883"/>
              <a:gd name="connsiteY23" fmla="*/ 5926735 h 6858000"/>
              <a:gd name="connsiteX24" fmla="*/ 356798 w 1418883"/>
              <a:gd name="connsiteY24" fmla="*/ 5712857 h 6858000"/>
              <a:gd name="connsiteX25" fmla="*/ 335873 w 1418883"/>
              <a:gd name="connsiteY25" fmla="*/ 5676393 h 6858000"/>
              <a:gd name="connsiteX26" fmla="*/ 375465 w 1418883"/>
              <a:gd name="connsiteY26" fmla="*/ 5563435 h 6858000"/>
              <a:gd name="connsiteX27" fmla="*/ 422595 w 1418883"/>
              <a:gd name="connsiteY27" fmla="*/ 5437125 h 6858000"/>
              <a:gd name="connsiteX28" fmla="*/ 436163 w 1418883"/>
              <a:gd name="connsiteY28" fmla="*/ 5396260 h 6858000"/>
              <a:gd name="connsiteX29" fmla="*/ 452144 w 1418883"/>
              <a:gd name="connsiteY29" fmla="*/ 5330009 h 6858000"/>
              <a:gd name="connsiteX30" fmla="*/ 485637 w 1418883"/>
              <a:gd name="connsiteY30" fmla="*/ 5273739 h 6858000"/>
              <a:gd name="connsiteX31" fmla="*/ 495236 w 1418883"/>
              <a:gd name="connsiteY31" fmla="*/ 5241779 h 6858000"/>
              <a:gd name="connsiteX32" fmla="*/ 506462 w 1418883"/>
              <a:gd name="connsiteY32" fmla="*/ 5225268 h 6858000"/>
              <a:gd name="connsiteX33" fmla="*/ 507482 w 1418883"/>
              <a:gd name="connsiteY33" fmla="*/ 5217684 h 6858000"/>
              <a:gd name="connsiteX34" fmla="*/ 514823 w 1418883"/>
              <a:gd name="connsiteY34" fmla="*/ 5193377 h 6858000"/>
              <a:gd name="connsiteX35" fmla="*/ 518126 w 1418883"/>
              <a:gd name="connsiteY35" fmla="*/ 5179288 h 6858000"/>
              <a:gd name="connsiteX36" fmla="*/ 519110 w 1418883"/>
              <a:gd name="connsiteY36" fmla="*/ 5173621 h 6858000"/>
              <a:gd name="connsiteX37" fmla="*/ 514744 w 1418883"/>
              <a:gd name="connsiteY37" fmla="*/ 5159961 h 6858000"/>
              <a:gd name="connsiteX38" fmla="*/ 521421 w 1418883"/>
              <a:gd name="connsiteY38" fmla="*/ 5144295 h 6858000"/>
              <a:gd name="connsiteX39" fmla="*/ 518354 w 1418883"/>
              <a:gd name="connsiteY39" fmla="*/ 5125185 h 6858000"/>
              <a:gd name="connsiteX40" fmla="*/ 525184 w 1418883"/>
              <a:gd name="connsiteY40" fmla="*/ 5121884 h 6858000"/>
              <a:gd name="connsiteX41" fmla="*/ 532220 w 1418883"/>
              <a:gd name="connsiteY41" fmla="*/ 5067850 h 6858000"/>
              <a:gd name="connsiteX42" fmla="*/ 534951 w 1418883"/>
              <a:gd name="connsiteY42" fmla="*/ 5060861 h 6858000"/>
              <a:gd name="connsiteX43" fmla="*/ 531655 w 1418883"/>
              <a:gd name="connsiteY43" fmla="*/ 5034192 h 6858000"/>
              <a:gd name="connsiteX44" fmla="*/ 533209 w 1418883"/>
              <a:gd name="connsiteY44" fmla="*/ 4993030 h 6858000"/>
              <a:gd name="connsiteX45" fmla="*/ 540118 w 1418883"/>
              <a:gd name="connsiteY45" fmla="*/ 4946844 h 6858000"/>
              <a:gd name="connsiteX46" fmla="*/ 535974 w 1418883"/>
              <a:gd name="connsiteY46" fmla="*/ 4932692 h 6858000"/>
              <a:gd name="connsiteX47" fmla="*/ 551377 w 1418883"/>
              <a:gd name="connsiteY47" fmla="*/ 4858827 h 6858000"/>
              <a:gd name="connsiteX48" fmla="*/ 557280 w 1418883"/>
              <a:gd name="connsiteY48" fmla="*/ 4821170 h 6858000"/>
              <a:gd name="connsiteX49" fmla="*/ 562013 w 1418883"/>
              <a:gd name="connsiteY49" fmla="*/ 4780965 h 6858000"/>
              <a:gd name="connsiteX50" fmla="*/ 563306 w 1418883"/>
              <a:gd name="connsiteY50" fmla="*/ 4750867 h 6858000"/>
              <a:gd name="connsiteX51" fmla="*/ 561113 w 1418883"/>
              <a:gd name="connsiteY51" fmla="*/ 4690749 h 6858000"/>
              <a:gd name="connsiteX52" fmla="*/ 556593 w 1418883"/>
              <a:gd name="connsiteY52" fmla="*/ 4584173 h 6858000"/>
              <a:gd name="connsiteX53" fmla="*/ 551676 w 1418883"/>
              <a:gd name="connsiteY53" fmla="*/ 4444346 h 6858000"/>
              <a:gd name="connsiteX54" fmla="*/ 548241 w 1418883"/>
              <a:gd name="connsiteY54" fmla="*/ 4375228 h 6858000"/>
              <a:gd name="connsiteX55" fmla="*/ 528894 w 1418883"/>
              <a:gd name="connsiteY55" fmla="*/ 4214165 h 6858000"/>
              <a:gd name="connsiteX56" fmla="*/ 532967 w 1418883"/>
              <a:gd name="connsiteY56" fmla="*/ 4090296 h 6858000"/>
              <a:gd name="connsiteX57" fmla="*/ 518223 w 1418883"/>
              <a:gd name="connsiteY57" fmla="*/ 4033999 h 6858000"/>
              <a:gd name="connsiteX58" fmla="*/ 519372 w 1418883"/>
              <a:gd name="connsiteY58" fmla="*/ 4031933 h 6858000"/>
              <a:gd name="connsiteX59" fmla="*/ 517948 w 1418883"/>
              <a:gd name="connsiteY59" fmla="*/ 4013953 h 6858000"/>
              <a:gd name="connsiteX60" fmla="*/ 504243 w 1418883"/>
              <a:gd name="connsiteY60" fmla="*/ 3974753 h 6858000"/>
              <a:gd name="connsiteX61" fmla="*/ 505841 w 1418883"/>
              <a:gd name="connsiteY61" fmla="*/ 3969950 h 6858000"/>
              <a:gd name="connsiteX62" fmla="*/ 499263 w 1418883"/>
              <a:gd name="connsiteY62" fmla="*/ 3933779 h 6858000"/>
              <a:gd name="connsiteX63" fmla="*/ 500594 w 1418883"/>
              <a:gd name="connsiteY63" fmla="*/ 3933093 h 6858000"/>
              <a:gd name="connsiteX64" fmla="*/ 504948 w 1418883"/>
              <a:gd name="connsiteY64" fmla="*/ 3922082 h 6858000"/>
              <a:gd name="connsiteX65" fmla="*/ 510026 w 1418883"/>
              <a:gd name="connsiteY65" fmla="*/ 3901461 h 6858000"/>
              <a:gd name="connsiteX66" fmla="*/ 532620 w 1418883"/>
              <a:gd name="connsiteY66" fmla="*/ 3813873 h 6858000"/>
              <a:gd name="connsiteX67" fmla="*/ 532045 w 1418883"/>
              <a:gd name="connsiteY67" fmla="*/ 3806161 h 6858000"/>
              <a:gd name="connsiteX68" fmla="*/ 532352 w 1418883"/>
              <a:gd name="connsiteY68" fmla="*/ 3805957 h 6858000"/>
              <a:gd name="connsiteX69" fmla="*/ 532379 w 1418883"/>
              <a:gd name="connsiteY69" fmla="*/ 3797724 h 6858000"/>
              <a:gd name="connsiteX70" fmla="*/ 530994 w 1418883"/>
              <a:gd name="connsiteY70" fmla="*/ 3792098 h 6858000"/>
              <a:gd name="connsiteX71" fmla="*/ 529878 w 1418883"/>
              <a:gd name="connsiteY71" fmla="*/ 3777135 h 6858000"/>
              <a:gd name="connsiteX72" fmla="*/ 531611 w 1418883"/>
              <a:gd name="connsiteY72" fmla="*/ 3771656 h 6858000"/>
              <a:gd name="connsiteX73" fmla="*/ 535354 w 1418883"/>
              <a:gd name="connsiteY73" fmla="*/ 3769007 h 6858000"/>
              <a:gd name="connsiteX74" fmla="*/ 534820 w 1418883"/>
              <a:gd name="connsiteY74" fmla="*/ 3767709 h 6858000"/>
              <a:gd name="connsiteX75" fmla="*/ 543516 w 1418883"/>
              <a:gd name="connsiteY75" fmla="*/ 3738082 h 6858000"/>
              <a:gd name="connsiteX76" fmla="*/ 550862 w 1418883"/>
              <a:gd name="connsiteY76" fmla="*/ 3673397 h 6858000"/>
              <a:gd name="connsiteX77" fmla="*/ 550158 w 1418883"/>
              <a:gd name="connsiteY77" fmla="*/ 3637109 h 6858000"/>
              <a:gd name="connsiteX78" fmla="*/ 553601 w 1418883"/>
              <a:gd name="connsiteY78" fmla="*/ 3536883 h 6858000"/>
              <a:gd name="connsiteX79" fmla="*/ 561139 w 1418883"/>
              <a:gd name="connsiteY79" fmla="*/ 3435652 h 6858000"/>
              <a:gd name="connsiteX80" fmla="*/ 562810 w 1418883"/>
              <a:gd name="connsiteY80" fmla="*/ 3307769 h 6858000"/>
              <a:gd name="connsiteX81" fmla="*/ 580373 w 1418883"/>
              <a:gd name="connsiteY81" fmla="*/ 3250522 h 6858000"/>
              <a:gd name="connsiteX82" fmla="*/ 580798 w 1418883"/>
              <a:gd name="connsiteY82" fmla="*/ 3229163 h 6858000"/>
              <a:gd name="connsiteX83" fmla="*/ 582621 w 1418883"/>
              <a:gd name="connsiteY83" fmla="*/ 3217217 h 6858000"/>
              <a:gd name="connsiteX84" fmla="*/ 569456 w 1418883"/>
              <a:gd name="connsiteY84" fmla="*/ 3183755 h 6858000"/>
              <a:gd name="connsiteX85" fmla="*/ 569957 w 1418883"/>
              <a:gd name="connsiteY85" fmla="*/ 3178642 h 6858000"/>
              <a:gd name="connsiteX86" fmla="*/ 557557 w 1418883"/>
              <a:gd name="connsiteY86" fmla="*/ 3158586 h 6858000"/>
              <a:gd name="connsiteX87" fmla="*/ 542742 w 1418883"/>
              <a:gd name="connsiteY87" fmla="*/ 3129034 h 6858000"/>
              <a:gd name="connsiteX88" fmla="*/ 543407 w 1418883"/>
              <a:gd name="connsiteY88" fmla="*/ 3126682 h 6858000"/>
              <a:gd name="connsiteX89" fmla="*/ 534275 w 1418883"/>
              <a:gd name="connsiteY89" fmla="*/ 3114519 h 6858000"/>
              <a:gd name="connsiteX90" fmla="*/ 520884 w 1418883"/>
              <a:gd name="connsiteY90" fmla="*/ 3106272 h 6858000"/>
              <a:gd name="connsiteX91" fmla="*/ 493614 w 1418883"/>
              <a:gd name="connsiteY91" fmla="*/ 2958185 h 6858000"/>
              <a:gd name="connsiteX92" fmla="*/ 436228 w 1418883"/>
              <a:gd name="connsiteY92" fmla="*/ 2762989 h 6858000"/>
              <a:gd name="connsiteX93" fmla="*/ 385146 w 1418883"/>
              <a:gd name="connsiteY93" fmla="*/ 2554718 h 6858000"/>
              <a:gd name="connsiteX94" fmla="*/ 365240 w 1418883"/>
              <a:gd name="connsiteY94" fmla="*/ 2485734 h 6858000"/>
              <a:gd name="connsiteX95" fmla="*/ 355963 w 1418883"/>
              <a:gd name="connsiteY95" fmla="*/ 2447068 h 6858000"/>
              <a:gd name="connsiteX96" fmla="*/ 342924 w 1418883"/>
              <a:gd name="connsiteY96" fmla="*/ 2425819 h 6858000"/>
              <a:gd name="connsiteX97" fmla="*/ 348923 w 1418883"/>
              <a:gd name="connsiteY97" fmla="*/ 2402874 h 6858000"/>
              <a:gd name="connsiteX98" fmla="*/ 351535 w 1418883"/>
              <a:gd name="connsiteY98" fmla="*/ 2381443 h 6858000"/>
              <a:gd name="connsiteX99" fmla="*/ 327864 w 1418883"/>
              <a:gd name="connsiteY99" fmla="*/ 2261920 h 6858000"/>
              <a:gd name="connsiteX100" fmla="*/ 317751 w 1418883"/>
              <a:gd name="connsiteY100" fmla="*/ 2195378 h 6858000"/>
              <a:gd name="connsiteX101" fmla="*/ 301968 w 1418883"/>
              <a:gd name="connsiteY101" fmla="*/ 2155135 h 6858000"/>
              <a:gd name="connsiteX102" fmla="*/ 299426 w 1418883"/>
              <a:gd name="connsiteY102" fmla="*/ 2118008 h 6858000"/>
              <a:gd name="connsiteX103" fmla="*/ 300419 w 1418883"/>
              <a:gd name="connsiteY103" fmla="*/ 2050531 h 6858000"/>
              <a:gd name="connsiteX104" fmla="*/ 292225 w 1418883"/>
              <a:gd name="connsiteY104" fmla="*/ 1963269 h 6858000"/>
              <a:gd name="connsiteX105" fmla="*/ 273403 w 1418883"/>
              <a:gd name="connsiteY105" fmla="*/ 1906352 h 6858000"/>
              <a:gd name="connsiteX106" fmla="*/ 249960 w 1418883"/>
              <a:gd name="connsiteY106" fmla="*/ 1861531 h 6858000"/>
              <a:gd name="connsiteX107" fmla="*/ 203759 w 1418883"/>
              <a:gd name="connsiteY107" fmla="*/ 1732919 h 6858000"/>
              <a:gd name="connsiteX108" fmla="*/ 176070 w 1418883"/>
              <a:gd name="connsiteY108" fmla="*/ 1663540 h 6858000"/>
              <a:gd name="connsiteX109" fmla="*/ 175196 w 1418883"/>
              <a:gd name="connsiteY109" fmla="*/ 1615777 h 6858000"/>
              <a:gd name="connsiteX110" fmla="*/ 155991 w 1418883"/>
              <a:gd name="connsiteY110" fmla="*/ 1563678 h 6858000"/>
              <a:gd name="connsiteX111" fmla="*/ 169071 w 1418883"/>
              <a:gd name="connsiteY111" fmla="*/ 1519474 h 6858000"/>
              <a:gd name="connsiteX112" fmla="*/ 161813 w 1418883"/>
              <a:gd name="connsiteY112" fmla="*/ 1477995 h 6858000"/>
              <a:gd name="connsiteX113" fmla="*/ 147898 w 1418883"/>
              <a:gd name="connsiteY113" fmla="*/ 1373769 h 6858000"/>
              <a:gd name="connsiteX114" fmla="*/ 156205 w 1418883"/>
              <a:gd name="connsiteY114" fmla="*/ 1307086 h 6858000"/>
              <a:gd name="connsiteX115" fmla="*/ 157393 w 1418883"/>
              <a:gd name="connsiteY115" fmla="*/ 1189033 h 6858000"/>
              <a:gd name="connsiteX116" fmla="*/ 162078 w 1418883"/>
              <a:gd name="connsiteY116" fmla="*/ 1168288 h 6858000"/>
              <a:gd name="connsiteX117" fmla="*/ 154360 w 1418883"/>
              <a:gd name="connsiteY117" fmla="*/ 1142577 h 6858000"/>
              <a:gd name="connsiteX118" fmla="*/ 143666 w 1418883"/>
              <a:gd name="connsiteY118" fmla="*/ 1088484 h 6858000"/>
              <a:gd name="connsiteX119" fmla="*/ 132402 w 1418883"/>
              <a:gd name="connsiteY119" fmla="*/ 1016103 h 6858000"/>
              <a:gd name="connsiteX120" fmla="*/ 133858 w 1418883"/>
              <a:gd name="connsiteY120" fmla="*/ 932283 h 6858000"/>
              <a:gd name="connsiteX121" fmla="*/ 136094 w 1418883"/>
              <a:gd name="connsiteY121" fmla="*/ 915925 h 6858000"/>
              <a:gd name="connsiteX122" fmla="*/ 128723 w 1418883"/>
              <a:gd name="connsiteY122" fmla="*/ 896999 h 6858000"/>
              <a:gd name="connsiteX123" fmla="*/ 98131 w 1418883"/>
              <a:gd name="connsiteY123" fmla="*/ 821517 h 6858000"/>
              <a:gd name="connsiteX124" fmla="*/ 77081 w 1418883"/>
              <a:gd name="connsiteY124" fmla="*/ 751353 h 6858000"/>
              <a:gd name="connsiteX125" fmla="*/ 76639 w 1418883"/>
              <a:gd name="connsiteY125" fmla="*/ 721230 h 6858000"/>
              <a:gd name="connsiteX126" fmla="*/ 62310 w 1418883"/>
              <a:gd name="connsiteY126" fmla="*/ 681659 h 6858000"/>
              <a:gd name="connsiteX127" fmla="*/ 47729 w 1418883"/>
              <a:gd name="connsiteY127" fmla="*/ 635218 h 6858000"/>
              <a:gd name="connsiteX128" fmla="*/ 52740 w 1418883"/>
              <a:gd name="connsiteY128" fmla="*/ 613763 h 6858000"/>
              <a:gd name="connsiteX129" fmla="*/ 38682 w 1418883"/>
              <a:gd name="connsiteY129" fmla="*/ 598582 h 6858000"/>
              <a:gd name="connsiteX130" fmla="*/ 38363 w 1418883"/>
              <a:gd name="connsiteY130" fmla="*/ 576846 h 6858000"/>
              <a:gd name="connsiteX131" fmla="*/ 17989 w 1418883"/>
              <a:gd name="connsiteY131" fmla="*/ 530055 h 6858000"/>
              <a:gd name="connsiteX132" fmla="*/ 17237 w 1418883"/>
              <a:gd name="connsiteY132" fmla="*/ 465389 h 6858000"/>
              <a:gd name="connsiteX133" fmla="*/ 160 w 1418883"/>
              <a:gd name="connsiteY133" fmla="*/ 424699 h 6858000"/>
              <a:gd name="connsiteX134" fmla="*/ 535 w 1418883"/>
              <a:gd name="connsiteY134" fmla="*/ 404917 h 6858000"/>
              <a:gd name="connsiteX135" fmla="*/ 111526 w 1418883"/>
              <a:gd name="connsiteY135" fmla="*/ 275771 h 6858000"/>
              <a:gd name="connsiteX136" fmla="*/ 128553 w 1418883"/>
              <a:gd name="connsiteY136" fmla="*/ 212860 h 6858000"/>
              <a:gd name="connsiteX137" fmla="*/ 120263 w 1418883"/>
              <a:gd name="connsiteY137" fmla="*/ 144983 h 6858000"/>
              <a:gd name="connsiteX138" fmla="*/ 132547 w 1418883"/>
              <a:gd name="connsiteY138" fmla="*/ 55288 h 6858000"/>
              <a:gd name="connsiteX139" fmla="*/ 92101 w 1418883"/>
              <a:gd name="connsiteY139" fmla="*/ 0 h 6858000"/>
              <a:gd name="connsiteX0" fmla="*/ 91951 w 1418733"/>
              <a:gd name="connsiteY0" fmla="*/ 0 h 6858000"/>
              <a:gd name="connsiteX1" fmla="*/ 1418733 w 1418733"/>
              <a:gd name="connsiteY1" fmla="*/ 0 h 6858000"/>
              <a:gd name="connsiteX2" fmla="*/ 1418733 w 1418733"/>
              <a:gd name="connsiteY2" fmla="*/ 6858000 h 6858000"/>
              <a:gd name="connsiteX3" fmla="*/ 155427 w 1418733"/>
              <a:gd name="connsiteY3" fmla="*/ 6857735 h 6858000"/>
              <a:gd name="connsiteX4" fmla="*/ 192020 w 1418733"/>
              <a:gd name="connsiteY4" fmla="*/ 6776847 h 6858000"/>
              <a:gd name="connsiteX5" fmla="*/ 203520 w 1418733"/>
              <a:gd name="connsiteY5" fmla="*/ 6737706 h 6858000"/>
              <a:gd name="connsiteX6" fmla="*/ 228259 w 1418733"/>
              <a:gd name="connsiteY6" fmla="*/ 6691589 h 6858000"/>
              <a:gd name="connsiteX7" fmla="*/ 205816 w 1418733"/>
              <a:gd name="connsiteY7" fmla="*/ 6659970 h 6858000"/>
              <a:gd name="connsiteX8" fmla="*/ 220907 w 1418733"/>
              <a:gd name="connsiteY8" fmla="*/ 6636211 h 6858000"/>
              <a:gd name="connsiteX9" fmla="*/ 238351 w 1418733"/>
              <a:gd name="connsiteY9" fmla="*/ 6594177 h 6858000"/>
              <a:gd name="connsiteX10" fmla="*/ 252391 w 1418733"/>
              <a:gd name="connsiteY10" fmla="*/ 6557575 h 6858000"/>
              <a:gd name="connsiteX11" fmla="*/ 305348 w 1418733"/>
              <a:gd name="connsiteY11" fmla="*/ 6492130 h 6858000"/>
              <a:gd name="connsiteX12" fmla="*/ 321035 w 1418733"/>
              <a:gd name="connsiteY12" fmla="*/ 6431610 h 6858000"/>
              <a:gd name="connsiteX13" fmla="*/ 364740 w 1418733"/>
              <a:gd name="connsiteY13" fmla="*/ 6379786 h 6858000"/>
              <a:gd name="connsiteX14" fmla="*/ 347963 w 1418733"/>
              <a:gd name="connsiteY14" fmla="*/ 6334727 h 6858000"/>
              <a:gd name="connsiteX15" fmla="*/ 325378 w 1418733"/>
              <a:gd name="connsiteY15" fmla="*/ 6313295 h 6858000"/>
              <a:gd name="connsiteX16" fmla="*/ 332542 w 1418733"/>
              <a:gd name="connsiteY16" fmla="*/ 6280046 h 6858000"/>
              <a:gd name="connsiteX17" fmla="*/ 315287 w 1418733"/>
              <a:gd name="connsiteY17" fmla="*/ 6270265 h 6858000"/>
              <a:gd name="connsiteX18" fmla="*/ 342315 w 1418733"/>
              <a:gd name="connsiteY18" fmla="*/ 6252834 h 6858000"/>
              <a:gd name="connsiteX19" fmla="*/ 320307 w 1418733"/>
              <a:gd name="connsiteY19" fmla="*/ 6202459 h 6858000"/>
              <a:gd name="connsiteX20" fmla="*/ 319105 w 1418733"/>
              <a:gd name="connsiteY20" fmla="*/ 6153037 h 6858000"/>
              <a:gd name="connsiteX21" fmla="*/ 334520 w 1418733"/>
              <a:gd name="connsiteY21" fmla="*/ 6078132 h 6858000"/>
              <a:gd name="connsiteX22" fmla="*/ 321907 w 1418733"/>
              <a:gd name="connsiteY22" fmla="*/ 6028119 h 6858000"/>
              <a:gd name="connsiteX23" fmla="*/ 307136 w 1418733"/>
              <a:gd name="connsiteY23" fmla="*/ 5926735 h 6858000"/>
              <a:gd name="connsiteX24" fmla="*/ 356648 w 1418733"/>
              <a:gd name="connsiteY24" fmla="*/ 5712857 h 6858000"/>
              <a:gd name="connsiteX25" fmla="*/ 335723 w 1418733"/>
              <a:gd name="connsiteY25" fmla="*/ 5676393 h 6858000"/>
              <a:gd name="connsiteX26" fmla="*/ 375315 w 1418733"/>
              <a:gd name="connsiteY26" fmla="*/ 5563435 h 6858000"/>
              <a:gd name="connsiteX27" fmla="*/ 422445 w 1418733"/>
              <a:gd name="connsiteY27" fmla="*/ 5437125 h 6858000"/>
              <a:gd name="connsiteX28" fmla="*/ 436013 w 1418733"/>
              <a:gd name="connsiteY28" fmla="*/ 5396260 h 6858000"/>
              <a:gd name="connsiteX29" fmla="*/ 451994 w 1418733"/>
              <a:gd name="connsiteY29" fmla="*/ 5330009 h 6858000"/>
              <a:gd name="connsiteX30" fmla="*/ 485487 w 1418733"/>
              <a:gd name="connsiteY30" fmla="*/ 5273739 h 6858000"/>
              <a:gd name="connsiteX31" fmla="*/ 495086 w 1418733"/>
              <a:gd name="connsiteY31" fmla="*/ 5241779 h 6858000"/>
              <a:gd name="connsiteX32" fmla="*/ 506312 w 1418733"/>
              <a:gd name="connsiteY32" fmla="*/ 5225268 h 6858000"/>
              <a:gd name="connsiteX33" fmla="*/ 507332 w 1418733"/>
              <a:gd name="connsiteY33" fmla="*/ 5217684 h 6858000"/>
              <a:gd name="connsiteX34" fmla="*/ 514673 w 1418733"/>
              <a:gd name="connsiteY34" fmla="*/ 5193377 h 6858000"/>
              <a:gd name="connsiteX35" fmla="*/ 517976 w 1418733"/>
              <a:gd name="connsiteY35" fmla="*/ 5179288 h 6858000"/>
              <a:gd name="connsiteX36" fmla="*/ 518960 w 1418733"/>
              <a:gd name="connsiteY36" fmla="*/ 5173621 h 6858000"/>
              <a:gd name="connsiteX37" fmla="*/ 514594 w 1418733"/>
              <a:gd name="connsiteY37" fmla="*/ 5159961 h 6858000"/>
              <a:gd name="connsiteX38" fmla="*/ 521271 w 1418733"/>
              <a:gd name="connsiteY38" fmla="*/ 5144295 h 6858000"/>
              <a:gd name="connsiteX39" fmla="*/ 518204 w 1418733"/>
              <a:gd name="connsiteY39" fmla="*/ 5125185 h 6858000"/>
              <a:gd name="connsiteX40" fmla="*/ 525034 w 1418733"/>
              <a:gd name="connsiteY40" fmla="*/ 5121884 h 6858000"/>
              <a:gd name="connsiteX41" fmla="*/ 532070 w 1418733"/>
              <a:gd name="connsiteY41" fmla="*/ 5067850 h 6858000"/>
              <a:gd name="connsiteX42" fmla="*/ 534801 w 1418733"/>
              <a:gd name="connsiteY42" fmla="*/ 5060861 h 6858000"/>
              <a:gd name="connsiteX43" fmla="*/ 531505 w 1418733"/>
              <a:gd name="connsiteY43" fmla="*/ 5034192 h 6858000"/>
              <a:gd name="connsiteX44" fmla="*/ 533059 w 1418733"/>
              <a:gd name="connsiteY44" fmla="*/ 4993030 h 6858000"/>
              <a:gd name="connsiteX45" fmla="*/ 539968 w 1418733"/>
              <a:gd name="connsiteY45" fmla="*/ 4946844 h 6858000"/>
              <a:gd name="connsiteX46" fmla="*/ 535824 w 1418733"/>
              <a:gd name="connsiteY46" fmla="*/ 4932692 h 6858000"/>
              <a:gd name="connsiteX47" fmla="*/ 551227 w 1418733"/>
              <a:gd name="connsiteY47" fmla="*/ 4858827 h 6858000"/>
              <a:gd name="connsiteX48" fmla="*/ 557130 w 1418733"/>
              <a:gd name="connsiteY48" fmla="*/ 4821170 h 6858000"/>
              <a:gd name="connsiteX49" fmla="*/ 561863 w 1418733"/>
              <a:gd name="connsiteY49" fmla="*/ 4780965 h 6858000"/>
              <a:gd name="connsiteX50" fmla="*/ 563156 w 1418733"/>
              <a:gd name="connsiteY50" fmla="*/ 4750867 h 6858000"/>
              <a:gd name="connsiteX51" fmla="*/ 560963 w 1418733"/>
              <a:gd name="connsiteY51" fmla="*/ 4690749 h 6858000"/>
              <a:gd name="connsiteX52" fmla="*/ 556443 w 1418733"/>
              <a:gd name="connsiteY52" fmla="*/ 4584173 h 6858000"/>
              <a:gd name="connsiteX53" fmla="*/ 551526 w 1418733"/>
              <a:gd name="connsiteY53" fmla="*/ 4444346 h 6858000"/>
              <a:gd name="connsiteX54" fmla="*/ 548091 w 1418733"/>
              <a:gd name="connsiteY54" fmla="*/ 4375228 h 6858000"/>
              <a:gd name="connsiteX55" fmla="*/ 528744 w 1418733"/>
              <a:gd name="connsiteY55" fmla="*/ 4214165 h 6858000"/>
              <a:gd name="connsiteX56" fmla="*/ 532817 w 1418733"/>
              <a:gd name="connsiteY56" fmla="*/ 4090296 h 6858000"/>
              <a:gd name="connsiteX57" fmla="*/ 518073 w 1418733"/>
              <a:gd name="connsiteY57" fmla="*/ 4033999 h 6858000"/>
              <a:gd name="connsiteX58" fmla="*/ 519222 w 1418733"/>
              <a:gd name="connsiteY58" fmla="*/ 4031933 h 6858000"/>
              <a:gd name="connsiteX59" fmla="*/ 517798 w 1418733"/>
              <a:gd name="connsiteY59" fmla="*/ 4013953 h 6858000"/>
              <a:gd name="connsiteX60" fmla="*/ 504093 w 1418733"/>
              <a:gd name="connsiteY60" fmla="*/ 3974753 h 6858000"/>
              <a:gd name="connsiteX61" fmla="*/ 505691 w 1418733"/>
              <a:gd name="connsiteY61" fmla="*/ 3969950 h 6858000"/>
              <a:gd name="connsiteX62" fmla="*/ 499113 w 1418733"/>
              <a:gd name="connsiteY62" fmla="*/ 3933779 h 6858000"/>
              <a:gd name="connsiteX63" fmla="*/ 500444 w 1418733"/>
              <a:gd name="connsiteY63" fmla="*/ 3933093 h 6858000"/>
              <a:gd name="connsiteX64" fmla="*/ 504798 w 1418733"/>
              <a:gd name="connsiteY64" fmla="*/ 3922082 h 6858000"/>
              <a:gd name="connsiteX65" fmla="*/ 509876 w 1418733"/>
              <a:gd name="connsiteY65" fmla="*/ 3901461 h 6858000"/>
              <a:gd name="connsiteX66" fmla="*/ 532470 w 1418733"/>
              <a:gd name="connsiteY66" fmla="*/ 3813873 h 6858000"/>
              <a:gd name="connsiteX67" fmla="*/ 531895 w 1418733"/>
              <a:gd name="connsiteY67" fmla="*/ 3806161 h 6858000"/>
              <a:gd name="connsiteX68" fmla="*/ 532202 w 1418733"/>
              <a:gd name="connsiteY68" fmla="*/ 3805957 h 6858000"/>
              <a:gd name="connsiteX69" fmla="*/ 532229 w 1418733"/>
              <a:gd name="connsiteY69" fmla="*/ 3797724 h 6858000"/>
              <a:gd name="connsiteX70" fmla="*/ 530844 w 1418733"/>
              <a:gd name="connsiteY70" fmla="*/ 3792098 h 6858000"/>
              <a:gd name="connsiteX71" fmla="*/ 529728 w 1418733"/>
              <a:gd name="connsiteY71" fmla="*/ 3777135 h 6858000"/>
              <a:gd name="connsiteX72" fmla="*/ 531461 w 1418733"/>
              <a:gd name="connsiteY72" fmla="*/ 3771656 h 6858000"/>
              <a:gd name="connsiteX73" fmla="*/ 535204 w 1418733"/>
              <a:gd name="connsiteY73" fmla="*/ 3769007 h 6858000"/>
              <a:gd name="connsiteX74" fmla="*/ 534670 w 1418733"/>
              <a:gd name="connsiteY74" fmla="*/ 3767709 h 6858000"/>
              <a:gd name="connsiteX75" fmla="*/ 543366 w 1418733"/>
              <a:gd name="connsiteY75" fmla="*/ 3738082 h 6858000"/>
              <a:gd name="connsiteX76" fmla="*/ 550712 w 1418733"/>
              <a:gd name="connsiteY76" fmla="*/ 3673397 h 6858000"/>
              <a:gd name="connsiteX77" fmla="*/ 550008 w 1418733"/>
              <a:gd name="connsiteY77" fmla="*/ 3637109 h 6858000"/>
              <a:gd name="connsiteX78" fmla="*/ 553451 w 1418733"/>
              <a:gd name="connsiteY78" fmla="*/ 3536883 h 6858000"/>
              <a:gd name="connsiteX79" fmla="*/ 560989 w 1418733"/>
              <a:gd name="connsiteY79" fmla="*/ 3435652 h 6858000"/>
              <a:gd name="connsiteX80" fmla="*/ 562660 w 1418733"/>
              <a:gd name="connsiteY80" fmla="*/ 3307769 h 6858000"/>
              <a:gd name="connsiteX81" fmla="*/ 580223 w 1418733"/>
              <a:gd name="connsiteY81" fmla="*/ 3250522 h 6858000"/>
              <a:gd name="connsiteX82" fmla="*/ 580648 w 1418733"/>
              <a:gd name="connsiteY82" fmla="*/ 3229163 h 6858000"/>
              <a:gd name="connsiteX83" fmla="*/ 582471 w 1418733"/>
              <a:gd name="connsiteY83" fmla="*/ 3217217 h 6858000"/>
              <a:gd name="connsiteX84" fmla="*/ 569306 w 1418733"/>
              <a:gd name="connsiteY84" fmla="*/ 3183755 h 6858000"/>
              <a:gd name="connsiteX85" fmla="*/ 569807 w 1418733"/>
              <a:gd name="connsiteY85" fmla="*/ 3178642 h 6858000"/>
              <a:gd name="connsiteX86" fmla="*/ 557407 w 1418733"/>
              <a:gd name="connsiteY86" fmla="*/ 3158586 h 6858000"/>
              <a:gd name="connsiteX87" fmla="*/ 542592 w 1418733"/>
              <a:gd name="connsiteY87" fmla="*/ 3129034 h 6858000"/>
              <a:gd name="connsiteX88" fmla="*/ 543257 w 1418733"/>
              <a:gd name="connsiteY88" fmla="*/ 3126682 h 6858000"/>
              <a:gd name="connsiteX89" fmla="*/ 534125 w 1418733"/>
              <a:gd name="connsiteY89" fmla="*/ 3114519 h 6858000"/>
              <a:gd name="connsiteX90" fmla="*/ 520734 w 1418733"/>
              <a:gd name="connsiteY90" fmla="*/ 3106272 h 6858000"/>
              <a:gd name="connsiteX91" fmla="*/ 493464 w 1418733"/>
              <a:gd name="connsiteY91" fmla="*/ 2958185 h 6858000"/>
              <a:gd name="connsiteX92" fmla="*/ 436078 w 1418733"/>
              <a:gd name="connsiteY92" fmla="*/ 2762989 h 6858000"/>
              <a:gd name="connsiteX93" fmla="*/ 384996 w 1418733"/>
              <a:gd name="connsiteY93" fmla="*/ 2554718 h 6858000"/>
              <a:gd name="connsiteX94" fmla="*/ 365090 w 1418733"/>
              <a:gd name="connsiteY94" fmla="*/ 2485734 h 6858000"/>
              <a:gd name="connsiteX95" fmla="*/ 355813 w 1418733"/>
              <a:gd name="connsiteY95" fmla="*/ 2447068 h 6858000"/>
              <a:gd name="connsiteX96" fmla="*/ 342774 w 1418733"/>
              <a:gd name="connsiteY96" fmla="*/ 2425819 h 6858000"/>
              <a:gd name="connsiteX97" fmla="*/ 348773 w 1418733"/>
              <a:gd name="connsiteY97" fmla="*/ 2402874 h 6858000"/>
              <a:gd name="connsiteX98" fmla="*/ 351385 w 1418733"/>
              <a:gd name="connsiteY98" fmla="*/ 2381443 h 6858000"/>
              <a:gd name="connsiteX99" fmla="*/ 327714 w 1418733"/>
              <a:gd name="connsiteY99" fmla="*/ 2261920 h 6858000"/>
              <a:gd name="connsiteX100" fmla="*/ 317601 w 1418733"/>
              <a:gd name="connsiteY100" fmla="*/ 2195378 h 6858000"/>
              <a:gd name="connsiteX101" fmla="*/ 301818 w 1418733"/>
              <a:gd name="connsiteY101" fmla="*/ 2155135 h 6858000"/>
              <a:gd name="connsiteX102" fmla="*/ 299276 w 1418733"/>
              <a:gd name="connsiteY102" fmla="*/ 2118008 h 6858000"/>
              <a:gd name="connsiteX103" fmla="*/ 300269 w 1418733"/>
              <a:gd name="connsiteY103" fmla="*/ 2050531 h 6858000"/>
              <a:gd name="connsiteX104" fmla="*/ 292075 w 1418733"/>
              <a:gd name="connsiteY104" fmla="*/ 1963269 h 6858000"/>
              <a:gd name="connsiteX105" fmla="*/ 273253 w 1418733"/>
              <a:gd name="connsiteY105" fmla="*/ 1906352 h 6858000"/>
              <a:gd name="connsiteX106" fmla="*/ 249810 w 1418733"/>
              <a:gd name="connsiteY106" fmla="*/ 1861531 h 6858000"/>
              <a:gd name="connsiteX107" fmla="*/ 203609 w 1418733"/>
              <a:gd name="connsiteY107" fmla="*/ 1732919 h 6858000"/>
              <a:gd name="connsiteX108" fmla="*/ 175920 w 1418733"/>
              <a:gd name="connsiteY108" fmla="*/ 1663540 h 6858000"/>
              <a:gd name="connsiteX109" fmla="*/ 175046 w 1418733"/>
              <a:gd name="connsiteY109" fmla="*/ 1615777 h 6858000"/>
              <a:gd name="connsiteX110" fmla="*/ 155841 w 1418733"/>
              <a:gd name="connsiteY110" fmla="*/ 1563678 h 6858000"/>
              <a:gd name="connsiteX111" fmla="*/ 168921 w 1418733"/>
              <a:gd name="connsiteY111" fmla="*/ 1519474 h 6858000"/>
              <a:gd name="connsiteX112" fmla="*/ 161663 w 1418733"/>
              <a:gd name="connsiteY112" fmla="*/ 1477995 h 6858000"/>
              <a:gd name="connsiteX113" fmla="*/ 147748 w 1418733"/>
              <a:gd name="connsiteY113" fmla="*/ 1373769 h 6858000"/>
              <a:gd name="connsiteX114" fmla="*/ 156055 w 1418733"/>
              <a:gd name="connsiteY114" fmla="*/ 1307086 h 6858000"/>
              <a:gd name="connsiteX115" fmla="*/ 157243 w 1418733"/>
              <a:gd name="connsiteY115" fmla="*/ 1189033 h 6858000"/>
              <a:gd name="connsiteX116" fmla="*/ 161928 w 1418733"/>
              <a:gd name="connsiteY116" fmla="*/ 1168288 h 6858000"/>
              <a:gd name="connsiteX117" fmla="*/ 154210 w 1418733"/>
              <a:gd name="connsiteY117" fmla="*/ 1142577 h 6858000"/>
              <a:gd name="connsiteX118" fmla="*/ 143516 w 1418733"/>
              <a:gd name="connsiteY118" fmla="*/ 1088484 h 6858000"/>
              <a:gd name="connsiteX119" fmla="*/ 132252 w 1418733"/>
              <a:gd name="connsiteY119" fmla="*/ 1016103 h 6858000"/>
              <a:gd name="connsiteX120" fmla="*/ 133708 w 1418733"/>
              <a:gd name="connsiteY120" fmla="*/ 932283 h 6858000"/>
              <a:gd name="connsiteX121" fmla="*/ 135944 w 1418733"/>
              <a:gd name="connsiteY121" fmla="*/ 915925 h 6858000"/>
              <a:gd name="connsiteX122" fmla="*/ 128573 w 1418733"/>
              <a:gd name="connsiteY122" fmla="*/ 896999 h 6858000"/>
              <a:gd name="connsiteX123" fmla="*/ 97981 w 1418733"/>
              <a:gd name="connsiteY123" fmla="*/ 821517 h 6858000"/>
              <a:gd name="connsiteX124" fmla="*/ 76931 w 1418733"/>
              <a:gd name="connsiteY124" fmla="*/ 751353 h 6858000"/>
              <a:gd name="connsiteX125" fmla="*/ 76489 w 1418733"/>
              <a:gd name="connsiteY125" fmla="*/ 721230 h 6858000"/>
              <a:gd name="connsiteX126" fmla="*/ 62160 w 1418733"/>
              <a:gd name="connsiteY126" fmla="*/ 681659 h 6858000"/>
              <a:gd name="connsiteX127" fmla="*/ 47579 w 1418733"/>
              <a:gd name="connsiteY127" fmla="*/ 635218 h 6858000"/>
              <a:gd name="connsiteX128" fmla="*/ 52590 w 1418733"/>
              <a:gd name="connsiteY128" fmla="*/ 613763 h 6858000"/>
              <a:gd name="connsiteX129" fmla="*/ 38532 w 1418733"/>
              <a:gd name="connsiteY129" fmla="*/ 598582 h 6858000"/>
              <a:gd name="connsiteX130" fmla="*/ 38213 w 1418733"/>
              <a:gd name="connsiteY130" fmla="*/ 576846 h 6858000"/>
              <a:gd name="connsiteX131" fmla="*/ 17839 w 1418733"/>
              <a:gd name="connsiteY131" fmla="*/ 530055 h 6858000"/>
              <a:gd name="connsiteX132" fmla="*/ 17087 w 1418733"/>
              <a:gd name="connsiteY132" fmla="*/ 465389 h 6858000"/>
              <a:gd name="connsiteX133" fmla="*/ 10 w 1418733"/>
              <a:gd name="connsiteY133" fmla="*/ 424699 h 6858000"/>
              <a:gd name="connsiteX134" fmla="*/ 127193 w 1418733"/>
              <a:gd name="connsiteY134" fmla="*/ 309501 h 6858000"/>
              <a:gd name="connsiteX135" fmla="*/ 111376 w 1418733"/>
              <a:gd name="connsiteY135" fmla="*/ 275771 h 6858000"/>
              <a:gd name="connsiteX136" fmla="*/ 128403 w 1418733"/>
              <a:gd name="connsiteY136" fmla="*/ 212860 h 6858000"/>
              <a:gd name="connsiteX137" fmla="*/ 120113 w 1418733"/>
              <a:gd name="connsiteY137" fmla="*/ 144983 h 6858000"/>
              <a:gd name="connsiteX138" fmla="*/ 132397 w 1418733"/>
              <a:gd name="connsiteY138" fmla="*/ 55288 h 6858000"/>
              <a:gd name="connsiteX139" fmla="*/ 91951 w 1418733"/>
              <a:gd name="connsiteY139" fmla="*/ 0 h 6858000"/>
              <a:gd name="connsiteX0" fmla="*/ 76413 w 1403195"/>
              <a:gd name="connsiteY0" fmla="*/ 0 h 6858000"/>
              <a:gd name="connsiteX1" fmla="*/ 1403195 w 1403195"/>
              <a:gd name="connsiteY1" fmla="*/ 0 h 6858000"/>
              <a:gd name="connsiteX2" fmla="*/ 1403195 w 1403195"/>
              <a:gd name="connsiteY2" fmla="*/ 6858000 h 6858000"/>
              <a:gd name="connsiteX3" fmla="*/ 139889 w 1403195"/>
              <a:gd name="connsiteY3" fmla="*/ 6857735 h 6858000"/>
              <a:gd name="connsiteX4" fmla="*/ 176482 w 1403195"/>
              <a:gd name="connsiteY4" fmla="*/ 6776847 h 6858000"/>
              <a:gd name="connsiteX5" fmla="*/ 187982 w 1403195"/>
              <a:gd name="connsiteY5" fmla="*/ 6737706 h 6858000"/>
              <a:gd name="connsiteX6" fmla="*/ 212721 w 1403195"/>
              <a:gd name="connsiteY6" fmla="*/ 6691589 h 6858000"/>
              <a:gd name="connsiteX7" fmla="*/ 190278 w 1403195"/>
              <a:gd name="connsiteY7" fmla="*/ 6659970 h 6858000"/>
              <a:gd name="connsiteX8" fmla="*/ 205369 w 1403195"/>
              <a:gd name="connsiteY8" fmla="*/ 6636211 h 6858000"/>
              <a:gd name="connsiteX9" fmla="*/ 222813 w 1403195"/>
              <a:gd name="connsiteY9" fmla="*/ 6594177 h 6858000"/>
              <a:gd name="connsiteX10" fmla="*/ 236853 w 1403195"/>
              <a:gd name="connsiteY10" fmla="*/ 6557575 h 6858000"/>
              <a:gd name="connsiteX11" fmla="*/ 289810 w 1403195"/>
              <a:gd name="connsiteY11" fmla="*/ 6492130 h 6858000"/>
              <a:gd name="connsiteX12" fmla="*/ 305497 w 1403195"/>
              <a:gd name="connsiteY12" fmla="*/ 6431610 h 6858000"/>
              <a:gd name="connsiteX13" fmla="*/ 349202 w 1403195"/>
              <a:gd name="connsiteY13" fmla="*/ 6379786 h 6858000"/>
              <a:gd name="connsiteX14" fmla="*/ 332425 w 1403195"/>
              <a:gd name="connsiteY14" fmla="*/ 6334727 h 6858000"/>
              <a:gd name="connsiteX15" fmla="*/ 309840 w 1403195"/>
              <a:gd name="connsiteY15" fmla="*/ 6313295 h 6858000"/>
              <a:gd name="connsiteX16" fmla="*/ 317004 w 1403195"/>
              <a:gd name="connsiteY16" fmla="*/ 6280046 h 6858000"/>
              <a:gd name="connsiteX17" fmla="*/ 299749 w 1403195"/>
              <a:gd name="connsiteY17" fmla="*/ 6270265 h 6858000"/>
              <a:gd name="connsiteX18" fmla="*/ 326777 w 1403195"/>
              <a:gd name="connsiteY18" fmla="*/ 6252834 h 6858000"/>
              <a:gd name="connsiteX19" fmla="*/ 304769 w 1403195"/>
              <a:gd name="connsiteY19" fmla="*/ 6202459 h 6858000"/>
              <a:gd name="connsiteX20" fmla="*/ 303567 w 1403195"/>
              <a:gd name="connsiteY20" fmla="*/ 6153037 h 6858000"/>
              <a:gd name="connsiteX21" fmla="*/ 318982 w 1403195"/>
              <a:gd name="connsiteY21" fmla="*/ 6078132 h 6858000"/>
              <a:gd name="connsiteX22" fmla="*/ 306369 w 1403195"/>
              <a:gd name="connsiteY22" fmla="*/ 6028119 h 6858000"/>
              <a:gd name="connsiteX23" fmla="*/ 291598 w 1403195"/>
              <a:gd name="connsiteY23" fmla="*/ 5926735 h 6858000"/>
              <a:gd name="connsiteX24" fmla="*/ 341110 w 1403195"/>
              <a:gd name="connsiteY24" fmla="*/ 5712857 h 6858000"/>
              <a:gd name="connsiteX25" fmla="*/ 320185 w 1403195"/>
              <a:gd name="connsiteY25" fmla="*/ 5676393 h 6858000"/>
              <a:gd name="connsiteX26" fmla="*/ 359777 w 1403195"/>
              <a:gd name="connsiteY26" fmla="*/ 5563435 h 6858000"/>
              <a:gd name="connsiteX27" fmla="*/ 406907 w 1403195"/>
              <a:gd name="connsiteY27" fmla="*/ 5437125 h 6858000"/>
              <a:gd name="connsiteX28" fmla="*/ 420475 w 1403195"/>
              <a:gd name="connsiteY28" fmla="*/ 5396260 h 6858000"/>
              <a:gd name="connsiteX29" fmla="*/ 436456 w 1403195"/>
              <a:gd name="connsiteY29" fmla="*/ 5330009 h 6858000"/>
              <a:gd name="connsiteX30" fmla="*/ 469949 w 1403195"/>
              <a:gd name="connsiteY30" fmla="*/ 5273739 h 6858000"/>
              <a:gd name="connsiteX31" fmla="*/ 479548 w 1403195"/>
              <a:gd name="connsiteY31" fmla="*/ 5241779 h 6858000"/>
              <a:gd name="connsiteX32" fmla="*/ 490774 w 1403195"/>
              <a:gd name="connsiteY32" fmla="*/ 5225268 h 6858000"/>
              <a:gd name="connsiteX33" fmla="*/ 491794 w 1403195"/>
              <a:gd name="connsiteY33" fmla="*/ 5217684 h 6858000"/>
              <a:gd name="connsiteX34" fmla="*/ 499135 w 1403195"/>
              <a:gd name="connsiteY34" fmla="*/ 5193377 h 6858000"/>
              <a:gd name="connsiteX35" fmla="*/ 502438 w 1403195"/>
              <a:gd name="connsiteY35" fmla="*/ 5179288 h 6858000"/>
              <a:gd name="connsiteX36" fmla="*/ 503422 w 1403195"/>
              <a:gd name="connsiteY36" fmla="*/ 5173621 h 6858000"/>
              <a:gd name="connsiteX37" fmla="*/ 499056 w 1403195"/>
              <a:gd name="connsiteY37" fmla="*/ 5159961 h 6858000"/>
              <a:gd name="connsiteX38" fmla="*/ 505733 w 1403195"/>
              <a:gd name="connsiteY38" fmla="*/ 5144295 h 6858000"/>
              <a:gd name="connsiteX39" fmla="*/ 502666 w 1403195"/>
              <a:gd name="connsiteY39" fmla="*/ 5125185 h 6858000"/>
              <a:gd name="connsiteX40" fmla="*/ 509496 w 1403195"/>
              <a:gd name="connsiteY40" fmla="*/ 5121884 h 6858000"/>
              <a:gd name="connsiteX41" fmla="*/ 516532 w 1403195"/>
              <a:gd name="connsiteY41" fmla="*/ 5067850 h 6858000"/>
              <a:gd name="connsiteX42" fmla="*/ 519263 w 1403195"/>
              <a:gd name="connsiteY42" fmla="*/ 5060861 h 6858000"/>
              <a:gd name="connsiteX43" fmla="*/ 515967 w 1403195"/>
              <a:gd name="connsiteY43" fmla="*/ 5034192 h 6858000"/>
              <a:gd name="connsiteX44" fmla="*/ 517521 w 1403195"/>
              <a:gd name="connsiteY44" fmla="*/ 4993030 h 6858000"/>
              <a:gd name="connsiteX45" fmla="*/ 524430 w 1403195"/>
              <a:gd name="connsiteY45" fmla="*/ 4946844 h 6858000"/>
              <a:gd name="connsiteX46" fmla="*/ 520286 w 1403195"/>
              <a:gd name="connsiteY46" fmla="*/ 4932692 h 6858000"/>
              <a:gd name="connsiteX47" fmla="*/ 535689 w 1403195"/>
              <a:gd name="connsiteY47" fmla="*/ 4858827 h 6858000"/>
              <a:gd name="connsiteX48" fmla="*/ 541592 w 1403195"/>
              <a:gd name="connsiteY48" fmla="*/ 4821170 h 6858000"/>
              <a:gd name="connsiteX49" fmla="*/ 546325 w 1403195"/>
              <a:gd name="connsiteY49" fmla="*/ 4780965 h 6858000"/>
              <a:gd name="connsiteX50" fmla="*/ 547618 w 1403195"/>
              <a:gd name="connsiteY50" fmla="*/ 4750867 h 6858000"/>
              <a:gd name="connsiteX51" fmla="*/ 545425 w 1403195"/>
              <a:gd name="connsiteY51" fmla="*/ 4690749 h 6858000"/>
              <a:gd name="connsiteX52" fmla="*/ 540905 w 1403195"/>
              <a:gd name="connsiteY52" fmla="*/ 4584173 h 6858000"/>
              <a:gd name="connsiteX53" fmla="*/ 535988 w 1403195"/>
              <a:gd name="connsiteY53" fmla="*/ 4444346 h 6858000"/>
              <a:gd name="connsiteX54" fmla="*/ 532553 w 1403195"/>
              <a:gd name="connsiteY54" fmla="*/ 4375228 h 6858000"/>
              <a:gd name="connsiteX55" fmla="*/ 513206 w 1403195"/>
              <a:gd name="connsiteY55" fmla="*/ 4214165 h 6858000"/>
              <a:gd name="connsiteX56" fmla="*/ 517279 w 1403195"/>
              <a:gd name="connsiteY56" fmla="*/ 4090296 h 6858000"/>
              <a:gd name="connsiteX57" fmla="*/ 502535 w 1403195"/>
              <a:gd name="connsiteY57" fmla="*/ 4033999 h 6858000"/>
              <a:gd name="connsiteX58" fmla="*/ 503684 w 1403195"/>
              <a:gd name="connsiteY58" fmla="*/ 4031933 h 6858000"/>
              <a:gd name="connsiteX59" fmla="*/ 502260 w 1403195"/>
              <a:gd name="connsiteY59" fmla="*/ 4013953 h 6858000"/>
              <a:gd name="connsiteX60" fmla="*/ 488555 w 1403195"/>
              <a:gd name="connsiteY60" fmla="*/ 3974753 h 6858000"/>
              <a:gd name="connsiteX61" fmla="*/ 490153 w 1403195"/>
              <a:gd name="connsiteY61" fmla="*/ 3969950 h 6858000"/>
              <a:gd name="connsiteX62" fmla="*/ 483575 w 1403195"/>
              <a:gd name="connsiteY62" fmla="*/ 3933779 h 6858000"/>
              <a:gd name="connsiteX63" fmla="*/ 484906 w 1403195"/>
              <a:gd name="connsiteY63" fmla="*/ 3933093 h 6858000"/>
              <a:gd name="connsiteX64" fmla="*/ 489260 w 1403195"/>
              <a:gd name="connsiteY64" fmla="*/ 3922082 h 6858000"/>
              <a:gd name="connsiteX65" fmla="*/ 494338 w 1403195"/>
              <a:gd name="connsiteY65" fmla="*/ 3901461 h 6858000"/>
              <a:gd name="connsiteX66" fmla="*/ 516932 w 1403195"/>
              <a:gd name="connsiteY66" fmla="*/ 3813873 h 6858000"/>
              <a:gd name="connsiteX67" fmla="*/ 516357 w 1403195"/>
              <a:gd name="connsiteY67" fmla="*/ 3806161 h 6858000"/>
              <a:gd name="connsiteX68" fmla="*/ 516664 w 1403195"/>
              <a:gd name="connsiteY68" fmla="*/ 3805957 h 6858000"/>
              <a:gd name="connsiteX69" fmla="*/ 516691 w 1403195"/>
              <a:gd name="connsiteY69" fmla="*/ 3797724 h 6858000"/>
              <a:gd name="connsiteX70" fmla="*/ 515306 w 1403195"/>
              <a:gd name="connsiteY70" fmla="*/ 3792098 h 6858000"/>
              <a:gd name="connsiteX71" fmla="*/ 514190 w 1403195"/>
              <a:gd name="connsiteY71" fmla="*/ 3777135 h 6858000"/>
              <a:gd name="connsiteX72" fmla="*/ 515923 w 1403195"/>
              <a:gd name="connsiteY72" fmla="*/ 3771656 h 6858000"/>
              <a:gd name="connsiteX73" fmla="*/ 519666 w 1403195"/>
              <a:gd name="connsiteY73" fmla="*/ 3769007 h 6858000"/>
              <a:gd name="connsiteX74" fmla="*/ 519132 w 1403195"/>
              <a:gd name="connsiteY74" fmla="*/ 3767709 h 6858000"/>
              <a:gd name="connsiteX75" fmla="*/ 527828 w 1403195"/>
              <a:gd name="connsiteY75" fmla="*/ 3738082 h 6858000"/>
              <a:gd name="connsiteX76" fmla="*/ 535174 w 1403195"/>
              <a:gd name="connsiteY76" fmla="*/ 3673397 h 6858000"/>
              <a:gd name="connsiteX77" fmla="*/ 534470 w 1403195"/>
              <a:gd name="connsiteY77" fmla="*/ 3637109 h 6858000"/>
              <a:gd name="connsiteX78" fmla="*/ 537913 w 1403195"/>
              <a:gd name="connsiteY78" fmla="*/ 3536883 h 6858000"/>
              <a:gd name="connsiteX79" fmla="*/ 545451 w 1403195"/>
              <a:gd name="connsiteY79" fmla="*/ 3435652 h 6858000"/>
              <a:gd name="connsiteX80" fmla="*/ 547122 w 1403195"/>
              <a:gd name="connsiteY80" fmla="*/ 3307769 h 6858000"/>
              <a:gd name="connsiteX81" fmla="*/ 564685 w 1403195"/>
              <a:gd name="connsiteY81" fmla="*/ 3250522 h 6858000"/>
              <a:gd name="connsiteX82" fmla="*/ 565110 w 1403195"/>
              <a:gd name="connsiteY82" fmla="*/ 3229163 h 6858000"/>
              <a:gd name="connsiteX83" fmla="*/ 566933 w 1403195"/>
              <a:gd name="connsiteY83" fmla="*/ 3217217 h 6858000"/>
              <a:gd name="connsiteX84" fmla="*/ 553768 w 1403195"/>
              <a:gd name="connsiteY84" fmla="*/ 3183755 h 6858000"/>
              <a:gd name="connsiteX85" fmla="*/ 554269 w 1403195"/>
              <a:gd name="connsiteY85" fmla="*/ 3178642 h 6858000"/>
              <a:gd name="connsiteX86" fmla="*/ 541869 w 1403195"/>
              <a:gd name="connsiteY86" fmla="*/ 3158586 h 6858000"/>
              <a:gd name="connsiteX87" fmla="*/ 527054 w 1403195"/>
              <a:gd name="connsiteY87" fmla="*/ 3129034 h 6858000"/>
              <a:gd name="connsiteX88" fmla="*/ 527719 w 1403195"/>
              <a:gd name="connsiteY88" fmla="*/ 3126682 h 6858000"/>
              <a:gd name="connsiteX89" fmla="*/ 518587 w 1403195"/>
              <a:gd name="connsiteY89" fmla="*/ 3114519 h 6858000"/>
              <a:gd name="connsiteX90" fmla="*/ 505196 w 1403195"/>
              <a:gd name="connsiteY90" fmla="*/ 3106272 h 6858000"/>
              <a:gd name="connsiteX91" fmla="*/ 477926 w 1403195"/>
              <a:gd name="connsiteY91" fmla="*/ 2958185 h 6858000"/>
              <a:gd name="connsiteX92" fmla="*/ 420540 w 1403195"/>
              <a:gd name="connsiteY92" fmla="*/ 2762989 h 6858000"/>
              <a:gd name="connsiteX93" fmla="*/ 369458 w 1403195"/>
              <a:gd name="connsiteY93" fmla="*/ 2554718 h 6858000"/>
              <a:gd name="connsiteX94" fmla="*/ 349552 w 1403195"/>
              <a:gd name="connsiteY94" fmla="*/ 2485734 h 6858000"/>
              <a:gd name="connsiteX95" fmla="*/ 340275 w 1403195"/>
              <a:gd name="connsiteY95" fmla="*/ 2447068 h 6858000"/>
              <a:gd name="connsiteX96" fmla="*/ 327236 w 1403195"/>
              <a:gd name="connsiteY96" fmla="*/ 2425819 h 6858000"/>
              <a:gd name="connsiteX97" fmla="*/ 333235 w 1403195"/>
              <a:gd name="connsiteY97" fmla="*/ 2402874 h 6858000"/>
              <a:gd name="connsiteX98" fmla="*/ 335847 w 1403195"/>
              <a:gd name="connsiteY98" fmla="*/ 2381443 h 6858000"/>
              <a:gd name="connsiteX99" fmla="*/ 312176 w 1403195"/>
              <a:gd name="connsiteY99" fmla="*/ 2261920 h 6858000"/>
              <a:gd name="connsiteX100" fmla="*/ 302063 w 1403195"/>
              <a:gd name="connsiteY100" fmla="*/ 2195378 h 6858000"/>
              <a:gd name="connsiteX101" fmla="*/ 286280 w 1403195"/>
              <a:gd name="connsiteY101" fmla="*/ 2155135 h 6858000"/>
              <a:gd name="connsiteX102" fmla="*/ 283738 w 1403195"/>
              <a:gd name="connsiteY102" fmla="*/ 2118008 h 6858000"/>
              <a:gd name="connsiteX103" fmla="*/ 284731 w 1403195"/>
              <a:gd name="connsiteY103" fmla="*/ 2050531 h 6858000"/>
              <a:gd name="connsiteX104" fmla="*/ 276537 w 1403195"/>
              <a:gd name="connsiteY104" fmla="*/ 1963269 h 6858000"/>
              <a:gd name="connsiteX105" fmla="*/ 257715 w 1403195"/>
              <a:gd name="connsiteY105" fmla="*/ 1906352 h 6858000"/>
              <a:gd name="connsiteX106" fmla="*/ 234272 w 1403195"/>
              <a:gd name="connsiteY106" fmla="*/ 1861531 h 6858000"/>
              <a:gd name="connsiteX107" fmla="*/ 188071 w 1403195"/>
              <a:gd name="connsiteY107" fmla="*/ 1732919 h 6858000"/>
              <a:gd name="connsiteX108" fmla="*/ 160382 w 1403195"/>
              <a:gd name="connsiteY108" fmla="*/ 1663540 h 6858000"/>
              <a:gd name="connsiteX109" fmla="*/ 159508 w 1403195"/>
              <a:gd name="connsiteY109" fmla="*/ 1615777 h 6858000"/>
              <a:gd name="connsiteX110" fmla="*/ 140303 w 1403195"/>
              <a:gd name="connsiteY110" fmla="*/ 1563678 h 6858000"/>
              <a:gd name="connsiteX111" fmla="*/ 153383 w 1403195"/>
              <a:gd name="connsiteY111" fmla="*/ 1519474 h 6858000"/>
              <a:gd name="connsiteX112" fmla="*/ 146125 w 1403195"/>
              <a:gd name="connsiteY112" fmla="*/ 1477995 h 6858000"/>
              <a:gd name="connsiteX113" fmla="*/ 132210 w 1403195"/>
              <a:gd name="connsiteY113" fmla="*/ 1373769 h 6858000"/>
              <a:gd name="connsiteX114" fmla="*/ 140517 w 1403195"/>
              <a:gd name="connsiteY114" fmla="*/ 1307086 h 6858000"/>
              <a:gd name="connsiteX115" fmla="*/ 141705 w 1403195"/>
              <a:gd name="connsiteY115" fmla="*/ 1189033 h 6858000"/>
              <a:gd name="connsiteX116" fmla="*/ 146390 w 1403195"/>
              <a:gd name="connsiteY116" fmla="*/ 1168288 h 6858000"/>
              <a:gd name="connsiteX117" fmla="*/ 138672 w 1403195"/>
              <a:gd name="connsiteY117" fmla="*/ 1142577 h 6858000"/>
              <a:gd name="connsiteX118" fmla="*/ 127978 w 1403195"/>
              <a:gd name="connsiteY118" fmla="*/ 1088484 h 6858000"/>
              <a:gd name="connsiteX119" fmla="*/ 116714 w 1403195"/>
              <a:gd name="connsiteY119" fmla="*/ 1016103 h 6858000"/>
              <a:gd name="connsiteX120" fmla="*/ 118170 w 1403195"/>
              <a:gd name="connsiteY120" fmla="*/ 932283 h 6858000"/>
              <a:gd name="connsiteX121" fmla="*/ 120406 w 1403195"/>
              <a:gd name="connsiteY121" fmla="*/ 915925 h 6858000"/>
              <a:gd name="connsiteX122" fmla="*/ 113035 w 1403195"/>
              <a:gd name="connsiteY122" fmla="*/ 896999 h 6858000"/>
              <a:gd name="connsiteX123" fmla="*/ 82443 w 1403195"/>
              <a:gd name="connsiteY123" fmla="*/ 821517 h 6858000"/>
              <a:gd name="connsiteX124" fmla="*/ 61393 w 1403195"/>
              <a:gd name="connsiteY124" fmla="*/ 751353 h 6858000"/>
              <a:gd name="connsiteX125" fmla="*/ 60951 w 1403195"/>
              <a:gd name="connsiteY125" fmla="*/ 721230 h 6858000"/>
              <a:gd name="connsiteX126" fmla="*/ 46622 w 1403195"/>
              <a:gd name="connsiteY126" fmla="*/ 681659 h 6858000"/>
              <a:gd name="connsiteX127" fmla="*/ 32041 w 1403195"/>
              <a:gd name="connsiteY127" fmla="*/ 635218 h 6858000"/>
              <a:gd name="connsiteX128" fmla="*/ 37052 w 1403195"/>
              <a:gd name="connsiteY128" fmla="*/ 613763 h 6858000"/>
              <a:gd name="connsiteX129" fmla="*/ 22994 w 1403195"/>
              <a:gd name="connsiteY129" fmla="*/ 598582 h 6858000"/>
              <a:gd name="connsiteX130" fmla="*/ 22675 w 1403195"/>
              <a:gd name="connsiteY130" fmla="*/ 576846 h 6858000"/>
              <a:gd name="connsiteX131" fmla="*/ 2301 w 1403195"/>
              <a:gd name="connsiteY131" fmla="*/ 530055 h 6858000"/>
              <a:gd name="connsiteX132" fmla="*/ 1549 w 1403195"/>
              <a:gd name="connsiteY132" fmla="*/ 465389 h 6858000"/>
              <a:gd name="connsiteX133" fmla="*/ 90145 w 1403195"/>
              <a:gd name="connsiteY133" fmla="*/ 353137 h 6858000"/>
              <a:gd name="connsiteX134" fmla="*/ 111655 w 1403195"/>
              <a:gd name="connsiteY134" fmla="*/ 309501 h 6858000"/>
              <a:gd name="connsiteX135" fmla="*/ 95838 w 1403195"/>
              <a:gd name="connsiteY135" fmla="*/ 275771 h 6858000"/>
              <a:gd name="connsiteX136" fmla="*/ 112865 w 1403195"/>
              <a:gd name="connsiteY136" fmla="*/ 212860 h 6858000"/>
              <a:gd name="connsiteX137" fmla="*/ 104575 w 1403195"/>
              <a:gd name="connsiteY137" fmla="*/ 144983 h 6858000"/>
              <a:gd name="connsiteX138" fmla="*/ 116859 w 1403195"/>
              <a:gd name="connsiteY138" fmla="*/ 55288 h 6858000"/>
              <a:gd name="connsiteX139" fmla="*/ 76413 w 1403195"/>
              <a:gd name="connsiteY139" fmla="*/ 0 h 6858000"/>
              <a:gd name="connsiteX0" fmla="*/ 74305 w 1401087"/>
              <a:gd name="connsiteY0" fmla="*/ 0 h 6858000"/>
              <a:gd name="connsiteX1" fmla="*/ 1401087 w 1401087"/>
              <a:gd name="connsiteY1" fmla="*/ 0 h 6858000"/>
              <a:gd name="connsiteX2" fmla="*/ 1401087 w 1401087"/>
              <a:gd name="connsiteY2" fmla="*/ 6858000 h 6858000"/>
              <a:gd name="connsiteX3" fmla="*/ 137781 w 1401087"/>
              <a:gd name="connsiteY3" fmla="*/ 6857735 h 6858000"/>
              <a:gd name="connsiteX4" fmla="*/ 174374 w 1401087"/>
              <a:gd name="connsiteY4" fmla="*/ 6776847 h 6858000"/>
              <a:gd name="connsiteX5" fmla="*/ 185874 w 1401087"/>
              <a:gd name="connsiteY5" fmla="*/ 6737706 h 6858000"/>
              <a:gd name="connsiteX6" fmla="*/ 210613 w 1401087"/>
              <a:gd name="connsiteY6" fmla="*/ 6691589 h 6858000"/>
              <a:gd name="connsiteX7" fmla="*/ 188170 w 1401087"/>
              <a:gd name="connsiteY7" fmla="*/ 6659970 h 6858000"/>
              <a:gd name="connsiteX8" fmla="*/ 203261 w 1401087"/>
              <a:gd name="connsiteY8" fmla="*/ 6636211 h 6858000"/>
              <a:gd name="connsiteX9" fmla="*/ 220705 w 1401087"/>
              <a:gd name="connsiteY9" fmla="*/ 6594177 h 6858000"/>
              <a:gd name="connsiteX10" fmla="*/ 234745 w 1401087"/>
              <a:gd name="connsiteY10" fmla="*/ 6557575 h 6858000"/>
              <a:gd name="connsiteX11" fmla="*/ 287702 w 1401087"/>
              <a:gd name="connsiteY11" fmla="*/ 6492130 h 6858000"/>
              <a:gd name="connsiteX12" fmla="*/ 303389 w 1401087"/>
              <a:gd name="connsiteY12" fmla="*/ 6431610 h 6858000"/>
              <a:gd name="connsiteX13" fmla="*/ 347094 w 1401087"/>
              <a:gd name="connsiteY13" fmla="*/ 6379786 h 6858000"/>
              <a:gd name="connsiteX14" fmla="*/ 330317 w 1401087"/>
              <a:gd name="connsiteY14" fmla="*/ 6334727 h 6858000"/>
              <a:gd name="connsiteX15" fmla="*/ 307732 w 1401087"/>
              <a:gd name="connsiteY15" fmla="*/ 6313295 h 6858000"/>
              <a:gd name="connsiteX16" fmla="*/ 314896 w 1401087"/>
              <a:gd name="connsiteY16" fmla="*/ 6280046 h 6858000"/>
              <a:gd name="connsiteX17" fmla="*/ 297641 w 1401087"/>
              <a:gd name="connsiteY17" fmla="*/ 6270265 h 6858000"/>
              <a:gd name="connsiteX18" fmla="*/ 324669 w 1401087"/>
              <a:gd name="connsiteY18" fmla="*/ 6252834 h 6858000"/>
              <a:gd name="connsiteX19" fmla="*/ 302661 w 1401087"/>
              <a:gd name="connsiteY19" fmla="*/ 6202459 h 6858000"/>
              <a:gd name="connsiteX20" fmla="*/ 301459 w 1401087"/>
              <a:gd name="connsiteY20" fmla="*/ 6153037 h 6858000"/>
              <a:gd name="connsiteX21" fmla="*/ 316874 w 1401087"/>
              <a:gd name="connsiteY21" fmla="*/ 6078132 h 6858000"/>
              <a:gd name="connsiteX22" fmla="*/ 304261 w 1401087"/>
              <a:gd name="connsiteY22" fmla="*/ 6028119 h 6858000"/>
              <a:gd name="connsiteX23" fmla="*/ 289490 w 1401087"/>
              <a:gd name="connsiteY23" fmla="*/ 5926735 h 6858000"/>
              <a:gd name="connsiteX24" fmla="*/ 339002 w 1401087"/>
              <a:gd name="connsiteY24" fmla="*/ 5712857 h 6858000"/>
              <a:gd name="connsiteX25" fmla="*/ 318077 w 1401087"/>
              <a:gd name="connsiteY25" fmla="*/ 5676393 h 6858000"/>
              <a:gd name="connsiteX26" fmla="*/ 357669 w 1401087"/>
              <a:gd name="connsiteY26" fmla="*/ 5563435 h 6858000"/>
              <a:gd name="connsiteX27" fmla="*/ 404799 w 1401087"/>
              <a:gd name="connsiteY27" fmla="*/ 5437125 h 6858000"/>
              <a:gd name="connsiteX28" fmla="*/ 418367 w 1401087"/>
              <a:gd name="connsiteY28" fmla="*/ 5396260 h 6858000"/>
              <a:gd name="connsiteX29" fmla="*/ 434348 w 1401087"/>
              <a:gd name="connsiteY29" fmla="*/ 5330009 h 6858000"/>
              <a:gd name="connsiteX30" fmla="*/ 467841 w 1401087"/>
              <a:gd name="connsiteY30" fmla="*/ 5273739 h 6858000"/>
              <a:gd name="connsiteX31" fmla="*/ 477440 w 1401087"/>
              <a:gd name="connsiteY31" fmla="*/ 5241779 h 6858000"/>
              <a:gd name="connsiteX32" fmla="*/ 488666 w 1401087"/>
              <a:gd name="connsiteY32" fmla="*/ 5225268 h 6858000"/>
              <a:gd name="connsiteX33" fmla="*/ 489686 w 1401087"/>
              <a:gd name="connsiteY33" fmla="*/ 5217684 h 6858000"/>
              <a:gd name="connsiteX34" fmla="*/ 497027 w 1401087"/>
              <a:gd name="connsiteY34" fmla="*/ 5193377 h 6858000"/>
              <a:gd name="connsiteX35" fmla="*/ 500330 w 1401087"/>
              <a:gd name="connsiteY35" fmla="*/ 5179288 h 6858000"/>
              <a:gd name="connsiteX36" fmla="*/ 501314 w 1401087"/>
              <a:gd name="connsiteY36" fmla="*/ 5173621 h 6858000"/>
              <a:gd name="connsiteX37" fmla="*/ 496948 w 1401087"/>
              <a:gd name="connsiteY37" fmla="*/ 5159961 h 6858000"/>
              <a:gd name="connsiteX38" fmla="*/ 503625 w 1401087"/>
              <a:gd name="connsiteY38" fmla="*/ 5144295 h 6858000"/>
              <a:gd name="connsiteX39" fmla="*/ 500558 w 1401087"/>
              <a:gd name="connsiteY39" fmla="*/ 5125185 h 6858000"/>
              <a:gd name="connsiteX40" fmla="*/ 507388 w 1401087"/>
              <a:gd name="connsiteY40" fmla="*/ 5121884 h 6858000"/>
              <a:gd name="connsiteX41" fmla="*/ 514424 w 1401087"/>
              <a:gd name="connsiteY41" fmla="*/ 5067850 h 6858000"/>
              <a:gd name="connsiteX42" fmla="*/ 517155 w 1401087"/>
              <a:gd name="connsiteY42" fmla="*/ 5060861 h 6858000"/>
              <a:gd name="connsiteX43" fmla="*/ 513859 w 1401087"/>
              <a:gd name="connsiteY43" fmla="*/ 5034192 h 6858000"/>
              <a:gd name="connsiteX44" fmla="*/ 515413 w 1401087"/>
              <a:gd name="connsiteY44" fmla="*/ 4993030 h 6858000"/>
              <a:gd name="connsiteX45" fmla="*/ 522322 w 1401087"/>
              <a:gd name="connsiteY45" fmla="*/ 4946844 h 6858000"/>
              <a:gd name="connsiteX46" fmla="*/ 518178 w 1401087"/>
              <a:gd name="connsiteY46" fmla="*/ 4932692 h 6858000"/>
              <a:gd name="connsiteX47" fmla="*/ 533581 w 1401087"/>
              <a:gd name="connsiteY47" fmla="*/ 4858827 h 6858000"/>
              <a:gd name="connsiteX48" fmla="*/ 539484 w 1401087"/>
              <a:gd name="connsiteY48" fmla="*/ 4821170 h 6858000"/>
              <a:gd name="connsiteX49" fmla="*/ 544217 w 1401087"/>
              <a:gd name="connsiteY49" fmla="*/ 4780965 h 6858000"/>
              <a:gd name="connsiteX50" fmla="*/ 545510 w 1401087"/>
              <a:gd name="connsiteY50" fmla="*/ 4750867 h 6858000"/>
              <a:gd name="connsiteX51" fmla="*/ 543317 w 1401087"/>
              <a:gd name="connsiteY51" fmla="*/ 4690749 h 6858000"/>
              <a:gd name="connsiteX52" fmla="*/ 538797 w 1401087"/>
              <a:gd name="connsiteY52" fmla="*/ 4584173 h 6858000"/>
              <a:gd name="connsiteX53" fmla="*/ 533880 w 1401087"/>
              <a:gd name="connsiteY53" fmla="*/ 4444346 h 6858000"/>
              <a:gd name="connsiteX54" fmla="*/ 530445 w 1401087"/>
              <a:gd name="connsiteY54" fmla="*/ 4375228 h 6858000"/>
              <a:gd name="connsiteX55" fmla="*/ 511098 w 1401087"/>
              <a:gd name="connsiteY55" fmla="*/ 4214165 h 6858000"/>
              <a:gd name="connsiteX56" fmla="*/ 515171 w 1401087"/>
              <a:gd name="connsiteY56" fmla="*/ 4090296 h 6858000"/>
              <a:gd name="connsiteX57" fmla="*/ 500427 w 1401087"/>
              <a:gd name="connsiteY57" fmla="*/ 4033999 h 6858000"/>
              <a:gd name="connsiteX58" fmla="*/ 501576 w 1401087"/>
              <a:gd name="connsiteY58" fmla="*/ 4031933 h 6858000"/>
              <a:gd name="connsiteX59" fmla="*/ 500152 w 1401087"/>
              <a:gd name="connsiteY59" fmla="*/ 4013953 h 6858000"/>
              <a:gd name="connsiteX60" fmla="*/ 486447 w 1401087"/>
              <a:gd name="connsiteY60" fmla="*/ 3974753 h 6858000"/>
              <a:gd name="connsiteX61" fmla="*/ 488045 w 1401087"/>
              <a:gd name="connsiteY61" fmla="*/ 3969950 h 6858000"/>
              <a:gd name="connsiteX62" fmla="*/ 481467 w 1401087"/>
              <a:gd name="connsiteY62" fmla="*/ 3933779 h 6858000"/>
              <a:gd name="connsiteX63" fmla="*/ 482798 w 1401087"/>
              <a:gd name="connsiteY63" fmla="*/ 3933093 h 6858000"/>
              <a:gd name="connsiteX64" fmla="*/ 487152 w 1401087"/>
              <a:gd name="connsiteY64" fmla="*/ 3922082 h 6858000"/>
              <a:gd name="connsiteX65" fmla="*/ 492230 w 1401087"/>
              <a:gd name="connsiteY65" fmla="*/ 3901461 h 6858000"/>
              <a:gd name="connsiteX66" fmla="*/ 514824 w 1401087"/>
              <a:gd name="connsiteY66" fmla="*/ 3813873 h 6858000"/>
              <a:gd name="connsiteX67" fmla="*/ 514249 w 1401087"/>
              <a:gd name="connsiteY67" fmla="*/ 3806161 h 6858000"/>
              <a:gd name="connsiteX68" fmla="*/ 514556 w 1401087"/>
              <a:gd name="connsiteY68" fmla="*/ 3805957 h 6858000"/>
              <a:gd name="connsiteX69" fmla="*/ 514583 w 1401087"/>
              <a:gd name="connsiteY69" fmla="*/ 3797724 h 6858000"/>
              <a:gd name="connsiteX70" fmla="*/ 513198 w 1401087"/>
              <a:gd name="connsiteY70" fmla="*/ 3792098 h 6858000"/>
              <a:gd name="connsiteX71" fmla="*/ 512082 w 1401087"/>
              <a:gd name="connsiteY71" fmla="*/ 3777135 h 6858000"/>
              <a:gd name="connsiteX72" fmla="*/ 513815 w 1401087"/>
              <a:gd name="connsiteY72" fmla="*/ 3771656 h 6858000"/>
              <a:gd name="connsiteX73" fmla="*/ 517558 w 1401087"/>
              <a:gd name="connsiteY73" fmla="*/ 3769007 h 6858000"/>
              <a:gd name="connsiteX74" fmla="*/ 517024 w 1401087"/>
              <a:gd name="connsiteY74" fmla="*/ 3767709 h 6858000"/>
              <a:gd name="connsiteX75" fmla="*/ 525720 w 1401087"/>
              <a:gd name="connsiteY75" fmla="*/ 3738082 h 6858000"/>
              <a:gd name="connsiteX76" fmla="*/ 533066 w 1401087"/>
              <a:gd name="connsiteY76" fmla="*/ 3673397 h 6858000"/>
              <a:gd name="connsiteX77" fmla="*/ 532362 w 1401087"/>
              <a:gd name="connsiteY77" fmla="*/ 3637109 h 6858000"/>
              <a:gd name="connsiteX78" fmla="*/ 535805 w 1401087"/>
              <a:gd name="connsiteY78" fmla="*/ 3536883 h 6858000"/>
              <a:gd name="connsiteX79" fmla="*/ 543343 w 1401087"/>
              <a:gd name="connsiteY79" fmla="*/ 3435652 h 6858000"/>
              <a:gd name="connsiteX80" fmla="*/ 545014 w 1401087"/>
              <a:gd name="connsiteY80" fmla="*/ 3307769 h 6858000"/>
              <a:gd name="connsiteX81" fmla="*/ 562577 w 1401087"/>
              <a:gd name="connsiteY81" fmla="*/ 3250522 h 6858000"/>
              <a:gd name="connsiteX82" fmla="*/ 563002 w 1401087"/>
              <a:gd name="connsiteY82" fmla="*/ 3229163 h 6858000"/>
              <a:gd name="connsiteX83" fmla="*/ 564825 w 1401087"/>
              <a:gd name="connsiteY83" fmla="*/ 3217217 h 6858000"/>
              <a:gd name="connsiteX84" fmla="*/ 551660 w 1401087"/>
              <a:gd name="connsiteY84" fmla="*/ 3183755 h 6858000"/>
              <a:gd name="connsiteX85" fmla="*/ 552161 w 1401087"/>
              <a:gd name="connsiteY85" fmla="*/ 3178642 h 6858000"/>
              <a:gd name="connsiteX86" fmla="*/ 539761 w 1401087"/>
              <a:gd name="connsiteY86" fmla="*/ 3158586 h 6858000"/>
              <a:gd name="connsiteX87" fmla="*/ 524946 w 1401087"/>
              <a:gd name="connsiteY87" fmla="*/ 3129034 h 6858000"/>
              <a:gd name="connsiteX88" fmla="*/ 525611 w 1401087"/>
              <a:gd name="connsiteY88" fmla="*/ 3126682 h 6858000"/>
              <a:gd name="connsiteX89" fmla="*/ 516479 w 1401087"/>
              <a:gd name="connsiteY89" fmla="*/ 3114519 h 6858000"/>
              <a:gd name="connsiteX90" fmla="*/ 503088 w 1401087"/>
              <a:gd name="connsiteY90" fmla="*/ 3106272 h 6858000"/>
              <a:gd name="connsiteX91" fmla="*/ 475818 w 1401087"/>
              <a:gd name="connsiteY91" fmla="*/ 2958185 h 6858000"/>
              <a:gd name="connsiteX92" fmla="*/ 418432 w 1401087"/>
              <a:gd name="connsiteY92" fmla="*/ 2762989 h 6858000"/>
              <a:gd name="connsiteX93" fmla="*/ 367350 w 1401087"/>
              <a:gd name="connsiteY93" fmla="*/ 2554718 h 6858000"/>
              <a:gd name="connsiteX94" fmla="*/ 347444 w 1401087"/>
              <a:gd name="connsiteY94" fmla="*/ 2485734 h 6858000"/>
              <a:gd name="connsiteX95" fmla="*/ 338167 w 1401087"/>
              <a:gd name="connsiteY95" fmla="*/ 2447068 h 6858000"/>
              <a:gd name="connsiteX96" fmla="*/ 325128 w 1401087"/>
              <a:gd name="connsiteY96" fmla="*/ 2425819 h 6858000"/>
              <a:gd name="connsiteX97" fmla="*/ 331127 w 1401087"/>
              <a:gd name="connsiteY97" fmla="*/ 2402874 h 6858000"/>
              <a:gd name="connsiteX98" fmla="*/ 333739 w 1401087"/>
              <a:gd name="connsiteY98" fmla="*/ 2381443 h 6858000"/>
              <a:gd name="connsiteX99" fmla="*/ 310068 w 1401087"/>
              <a:gd name="connsiteY99" fmla="*/ 2261920 h 6858000"/>
              <a:gd name="connsiteX100" fmla="*/ 299955 w 1401087"/>
              <a:gd name="connsiteY100" fmla="*/ 2195378 h 6858000"/>
              <a:gd name="connsiteX101" fmla="*/ 284172 w 1401087"/>
              <a:gd name="connsiteY101" fmla="*/ 2155135 h 6858000"/>
              <a:gd name="connsiteX102" fmla="*/ 281630 w 1401087"/>
              <a:gd name="connsiteY102" fmla="*/ 2118008 h 6858000"/>
              <a:gd name="connsiteX103" fmla="*/ 282623 w 1401087"/>
              <a:gd name="connsiteY103" fmla="*/ 2050531 h 6858000"/>
              <a:gd name="connsiteX104" fmla="*/ 274429 w 1401087"/>
              <a:gd name="connsiteY104" fmla="*/ 1963269 h 6858000"/>
              <a:gd name="connsiteX105" fmla="*/ 255607 w 1401087"/>
              <a:gd name="connsiteY105" fmla="*/ 1906352 h 6858000"/>
              <a:gd name="connsiteX106" fmla="*/ 232164 w 1401087"/>
              <a:gd name="connsiteY106" fmla="*/ 1861531 h 6858000"/>
              <a:gd name="connsiteX107" fmla="*/ 185963 w 1401087"/>
              <a:gd name="connsiteY107" fmla="*/ 1732919 h 6858000"/>
              <a:gd name="connsiteX108" fmla="*/ 158274 w 1401087"/>
              <a:gd name="connsiteY108" fmla="*/ 1663540 h 6858000"/>
              <a:gd name="connsiteX109" fmla="*/ 157400 w 1401087"/>
              <a:gd name="connsiteY109" fmla="*/ 1615777 h 6858000"/>
              <a:gd name="connsiteX110" fmla="*/ 138195 w 1401087"/>
              <a:gd name="connsiteY110" fmla="*/ 1563678 h 6858000"/>
              <a:gd name="connsiteX111" fmla="*/ 151275 w 1401087"/>
              <a:gd name="connsiteY111" fmla="*/ 1519474 h 6858000"/>
              <a:gd name="connsiteX112" fmla="*/ 144017 w 1401087"/>
              <a:gd name="connsiteY112" fmla="*/ 1477995 h 6858000"/>
              <a:gd name="connsiteX113" fmla="*/ 130102 w 1401087"/>
              <a:gd name="connsiteY113" fmla="*/ 1373769 h 6858000"/>
              <a:gd name="connsiteX114" fmla="*/ 138409 w 1401087"/>
              <a:gd name="connsiteY114" fmla="*/ 1307086 h 6858000"/>
              <a:gd name="connsiteX115" fmla="*/ 139597 w 1401087"/>
              <a:gd name="connsiteY115" fmla="*/ 1189033 h 6858000"/>
              <a:gd name="connsiteX116" fmla="*/ 144282 w 1401087"/>
              <a:gd name="connsiteY116" fmla="*/ 1168288 h 6858000"/>
              <a:gd name="connsiteX117" fmla="*/ 136564 w 1401087"/>
              <a:gd name="connsiteY117" fmla="*/ 1142577 h 6858000"/>
              <a:gd name="connsiteX118" fmla="*/ 125870 w 1401087"/>
              <a:gd name="connsiteY118" fmla="*/ 1088484 h 6858000"/>
              <a:gd name="connsiteX119" fmla="*/ 114606 w 1401087"/>
              <a:gd name="connsiteY119" fmla="*/ 1016103 h 6858000"/>
              <a:gd name="connsiteX120" fmla="*/ 116062 w 1401087"/>
              <a:gd name="connsiteY120" fmla="*/ 932283 h 6858000"/>
              <a:gd name="connsiteX121" fmla="*/ 118298 w 1401087"/>
              <a:gd name="connsiteY121" fmla="*/ 915925 h 6858000"/>
              <a:gd name="connsiteX122" fmla="*/ 110927 w 1401087"/>
              <a:gd name="connsiteY122" fmla="*/ 896999 h 6858000"/>
              <a:gd name="connsiteX123" fmla="*/ 80335 w 1401087"/>
              <a:gd name="connsiteY123" fmla="*/ 821517 h 6858000"/>
              <a:gd name="connsiteX124" fmla="*/ 59285 w 1401087"/>
              <a:gd name="connsiteY124" fmla="*/ 751353 h 6858000"/>
              <a:gd name="connsiteX125" fmla="*/ 58843 w 1401087"/>
              <a:gd name="connsiteY125" fmla="*/ 721230 h 6858000"/>
              <a:gd name="connsiteX126" fmla="*/ 44514 w 1401087"/>
              <a:gd name="connsiteY126" fmla="*/ 681659 h 6858000"/>
              <a:gd name="connsiteX127" fmla="*/ 29933 w 1401087"/>
              <a:gd name="connsiteY127" fmla="*/ 635218 h 6858000"/>
              <a:gd name="connsiteX128" fmla="*/ 34944 w 1401087"/>
              <a:gd name="connsiteY128" fmla="*/ 613763 h 6858000"/>
              <a:gd name="connsiteX129" fmla="*/ 20886 w 1401087"/>
              <a:gd name="connsiteY129" fmla="*/ 598582 h 6858000"/>
              <a:gd name="connsiteX130" fmla="*/ 20567 w 1401087"/>
              <a:gd name="connsiteY130" fmla="*/ 576846 h 6858000"/>
              <a:gd name="connsiteX131" fmla="*/ 193 w 1401087"/>
              <a:gd name="connsiteY131" fmla="*/ 530055 h 6858000"/>
              <a:gd name="connsiteX132" fmla="*/ 88207 w 1401087"/>
              <a:gd name="connsiteY132" fmla="*/ 393828 h 6858000"/>
              <a:gd name="connsiteX133" fmla="*/ 88037 w 1401087"/>
              <a:gd name="connsiteY133" fmla="*/ 353137 h 6858000"/>
              <a:gd name="connsiteX134" fmla="*/ 109547 w 1401087"/>
              <a:gd name="connsiteY134" fmla="*/ 309501 h 6858000"/>
              <a:gd name="connsiteX135" fmla="*/ 93730 w 1401087"/>
              <a:gd name="connsiteY135" fmla="*/ 275771 h 6858000"/>
              <a:gd name="connsiteX136" fmla="*/ 110757 w 1401087"/>
              <a:gd name="connsiteY136" fmla="*/ 212860 h 6858000"/>
              <a:gd name="connsiteX137" fmla="*/ 102467 w 1401087"/>
              <a:gd name="connsiteY137" fmla="*/ 144983 h 6858000"/>
              <a:gd name="connsiteX138" fmla="*/ 114751 w 1401087"/>
              <a:gd name="connsiteY138" fmla="*/ 55288 h 6858000"/>
              <a:gd name="connsiteX139" fmla="*/ 74305 w 1401087"/>
              <a:gd name="connsiteY139" fmla="*/ 0 h 6858000"/>
              <a:gd name="connsiteX0" fmla="*/ 53738 w 1380520"/>
              <a:gd name="connsiteY0" fmla="*/ 0 h 6858000"/>
              <a:gd name="connsiteX1" fmla="*/ 1380520 w 1380520"/>
              <a:gd name="connsiteY1" fmla="*/ 0 h 6858000"/>
              <a:gd name="connsiteX2" fmla="*/ 1380520 w 1380520"/>
              <a:gd name="connsiteY2" fmla="*/ 6858000 h 6858000"/>
              <a:gd name="connsiteX3" fmla="*/ 117214 w 1380520"/>
              <a:gd name="connsiteY3" fmla="*/ 6857735 h 6858000"/>
              <a:gd name="connsiteX4" fmla="*/ 153807 w 1380520"/>
              <a:gd name="connsiteY4" fmla="*/ 6776847 h 6858000"/>
              <a:gd name="connsiteX5" fmla="*/ 165307 w 1380520"/>
              <a:gd name="connsiteY5" fmla="*/ 6737706 h 6858000"/>
              <a:gd name="connsiteX6" fmla="*/ 190046 w 1380520"/>
              <a:gd name="connsiteY6" fmla="*/ 6691589 h 6858000"/>
              <a:gd name="connsiteX7" fmla="*/ 167603 w 1380520"/>
              <a:gd name="connsiteY7" fmla="*/ 6659970 h 6858000"/>
              <a:gd name="connsiteX8" fmla="*/ 182694 w 1380520"/>
              <a:gd name="connsiteY8" fmla="*/ 6636211 h 6858000"/>
              <a:gd name="connsiteX9" fmla="*/ 200138 w 1380520"/>
              <a:gd name="connsiteY9" fmla="*/ 6594177 h 6858000"/>
              <a:gd name="connsiteX10" fmla="*/ 214178 w 1380520"/>
              <a:gd name="connsiteY10" fmla="*/ 6557575 h 6858000"/>
              <a:gd name="connsiteX11" fmla="*/ 267135 w 1380520"/>
              <a:gd name="connsiteY11" fmla="*/ 6492130 h 6858000"/>
              <a:gd name="connsiteX12" fmla="*/ 282822 w 1380520"/>
              <a:gd name="connsiteY12" fmla="*/ 6431610 h 6858000"/>
              <a:gd name="connsiteX13" fmla="*/ 326527 w 1380520"/>
              <a:gd name="connsiteY13" fmla="*/ 6379786 h 6858000"/>
              <a:gd name="connsiteX14" fmla="*/ 309750 w 1380520"/>
              <a:gd name="connsiteY14" fmla="*/ 6334727 h 6858000"/>
              <a:gd name="connsiteX15" fmla="*/ 287165 w 1380520"/>
              <a:gd name="connsiteY15" fmla="*/ 6313295 h 6858000"/>
              <a:gd name="connsiteX16" fmla="*/ 294329 w 1380520"/>
              <a:gd name="connsiteY16" fmla="*/ 6280046 h 6858000"/>
              <a:gd name="connsiteX17" fmla="*/ 277074 w 1380520"/>
              <a:gd name="connsiteY17" fmla="*/ 6270265 h 6858000"/>
              <a:gd name="connsiteX18" fmla="*/ 304102 w 1380520"/>
              <a:gd name="connsiteY18" fmla="*/ 6252834 h 6858000"/>
              <a:gd name="connsiteX19" fmla="*/ 282094 w 1380520"/>
              <a:gd name="connsiteY19" fmla="*/ 6202459 h 6858000"/>
              <a:gd name="connsiteX20" fmla="*/ 280892 w 1380520"/>
              <a:gd name="connsiteY20" fmla="*/ 6153037 h 6858000"/>
              <a:gd name="connsiteX21" fmla="*/ 296307 w 1380520"/>
              <a:gd name="connsiteY21" fmla="*/ 6078132 h 6858000"/>
              <a:gd name="connsiteX22" fmla="*/ 283694 w 1380520"/>
              <a:gd name="connsiteY22" fmla="*/ 6028119 h 6858000"/>
              <a:gd name="connsiteX23" fmla="*/ 268923 w 1380520"/>
              <a:gd name="connsiteY23" fmla="*/ 5926735 h 6858000"/>
              <a:gd name="connsiteX24" fmla="*/ 318435 w 1380520"/>
              <a:gd name="connsiteY24" fmla="*/ 5712857 h 6858000"/>
              <a:gd name="connsiteX25" fmla="*/ 297510 w 1380520"/>
              <a:gd name="connsiteY25" fmla="*/ 5676393 h 6858000"/>
              <a:gd name="connsiteX26" fmla="*/ 337102 w 1380520"/>
              <a:gd name="connsiteY26" fmla="*/ 5563435 h 6858000"/>
              <a:gd name="connsiteX27" fmla="*/ 384232 w 1380520"/>
              <a:gd name="connsiteY27" fmla="*/ 5437125 h 6858000"/>
              <a:gd name="connsiteX28" fmla="*/ 397800 w 1380520"/>
              <a:gd name="connsiteY28" fmla="*/ 5396260 h 6858000"/>
              <a:gd name="connsiteX29" fmla="*/ 413781 w 1380520"/>
              <a:gd name="connsiteY29" fmla="*/ 5330009 h 6858000"/>
              <a:gd name="connsiteX30" fmla="*/ 447274 w 1380520"/>
              <a:gd name="connsiteY30" fmla="*/ 5273739 h 6858000"/>
              <a:gd name="connsiteX31" fmla="*/ 456873 w 1380520"/>
              <a:gd name="connsiteY31" fmla="*/ 5241779 h 6858000"/>
              <a:gd name="connsiteX32" fmla="*/ 468099 w 1380520"/>
              <a:gd name="connsiteY32" fmla="*/ 5225268 h 6858000"/>
              <a:gd name="connsiteX33" fmla="*/ 469119 w 1380520"/>
              <a:gd name="connsiteY33" fmla="*/ 5217684 h 6858000"/>
              <a:gd name="connsiteX34" fmla="*/ 476460 w 1380520"/>
              <a:gd name="connsiteY34" fmla="*/ 5193377 h 6858000"/>
              <a:gd name="connsiteX35" fmla="*/ 479763 w 1380520"/>
              <a:gd name="connsiteY35" fmla="*/ 5179288 h 6858000"/>
              <a:gd name="connsiteX36" fmla="*/ 480747 w 1380520"/>
              <a:gd name="connsiteY36" fmla="*/ 5173621 h 6858000"/>
              <a:gd name="connsiteX37" fmla="*/ 476381 w 1380520"/>
              <a:gd name="connsiteY37" fmla="*/ 5159961 h 6858000"/>
              <a:gd name="connsiteX38" fmla="*/ 483058 w 1380520"/>
              <a:gd name="connsiteY38" fmla="*/ 5144295 h 6858000"/>
              <a:gd name="connsiteX39" fmla="*/ 479991 w 1380520"/>
              <a:gd name="connsiteY39" fmla="*/ 5125185 h 6858000"/>
              <a:gd name="connsiteX40" fmla="*/ 486821 w 1380520"/>
              <a:gd name="connsiteY40" fmla="*/ 5121884 h 6858000"/>
              <a:gd name="connsiteX41" fmla="*/ 493857 w 1380520"/>
              <a:gd name="connsiteY41" fmla="*/ 5067850 h 6858000"/>
              <a:gd name="connsiteX42" fmla="*/ 496588 w 1380520"/>
              <a:gd name="connsiteY42" fmla="*/ 5060861 h 6858000"/>
              <a:gd name="connsiteX43" fmla="*/ 493292 w 1380520"/>
              <a:gd name="connsiteY43" fmla="*/ 5034192 h 6858000"/>
              <a:gd name="connsiteX44" fmla="*/ 494846 w 1380520"/>
              <a:gd name="connsiteY44" fmla="*/ 4993030 h 6858000"/>
              <a:gd name="connsiteX45" fmla="*/ 501755 w 1380520"/>
              <a:gd name="connsiteY45" fmla="*/ 4946844 h 6858000"/>
              <a:gd name="connsiteX46" fmla="*/ 497611 w 1380520"/>
              <a:gd name="connsiteY46" fmla="*/ 4932692 h 6858000"/>
              <a:gd name="connsiteX47" fmla="*/ 513014 w 1380520"/>
              <a:gd name="connsiteY47" fmla="*/ 4858827 h 6858000"/>
              <a:gd name="connsiteX48" fmla="*/ 518917 w 1380520"/>
              <a:gd name="connsiteY48" fmla="*/ 4821170 h 6858000"/>
              <a:gd name="connsiteX49" fmla="*/ 523650 w 1380520"/>
              <a:gd name="connsiteY49" fmla="*/ 4780965 h 6858000"/>
              <a:gd name="connsiteX50" fmla="*/ 524943 w 1380520"/>
              <a:gd name="connsiteY50" fmla="*/ 4750867 h 6858000"/>
              <a:gd name="connsiteX51" fmla="*/ 522750 w 1380520"/>
              <a:gd name="connsiteY51" fmla="*/ 4690749 h 6858000"/>
              <a:gd name="connsiteX52" fmla="*/ 518230 w 1380520"/>
              <a:gd name="connsiteY52" fmla="*/ 4584173 h 6858000"/>
              <a:gd name="connsiteX53" fmla="*/ 513313 w 1380520"/>
              <a:gd name="connsiteY53" fmla="*/ 4444346 h 6858000"/>
              <a:gd name="connsiteX54" fmla="*/ 509878 w 1380520"/>
              <a:gd name="connsiteY54" fmla="*/ 4375228 h 6858000"/>
              <a:gd name="connsiteX55" fmla="*/ 490531 w 1380520"/>
              <a:gd name="connsiteY55" fmla="*/ 4214165 h 6858000"/>
              <a:gd name="connsiteX56" fmla="*/ 494604 w 1380520"/>
              <a:gd name="connsiteY56" fmla="*/ 4090296 h 6858000"/>
              <a:gd name="connsiteX57" fmla="*/ 479860 w 1380520"/>
              <a:gd name="connsiteY57" fmla="*/ 4033999 h 6858000"/>
              <a:gd name="connsiteX58" fmla="*/ 481009 w 1380520"/>
              <a:gd name="connsiteY58" fmla="*/ 4031933 h 6858000"/>
              <a:gd name="connsiteX59" fmla="*/ 479585 w 1380520"/>
              <a:gd name="connsiteY59" fmla="*/ 4013953 h 6858000"/>
              <a:gd name="connsiteX60" fmla="*/ 465880 w 1380520"/>
              <a:gd name="connsiteY60" fmla="*/ 3974753 h 6858000"/>
              <a:gd name="connsiteX61" fmla="*/ 467478 w 1380520"/>
              <a:gd name="connsiteY61" fmla="*/ 3969950 h 6858000"/>
              <a:gd name="connsiteX62" fmla="*/ 460900 w 1380520"/>
              <a:gd name="connsiteY62" fmla="*/ 3933779 h 6858000"/>
              <a:gd name="connsiteX63" fmla="*/ 462231 w 1380520"/>
              <a:gd name="connsiteY63" fmla="*/ 3933093 h 6858000"/>
              <a:gd name="connsiteX64" fmla="*/ 466585 w 1380520"/>
              <a:gd name="connsiteY64" fmla="*/ 3922082 h 6858000"/>
              <a:gd name="connsiteX65" fmla="*/ 471663 w 1380520"/>
              <a:gd name="connsiteY65" fmla="*/ 3901461 h 6858000"/>
              <a:gd name="connsiteX66" fmla="*/ 494257 w 1380520"/>
              <a:gd name="connsiteY66" fmla="*/ 3813873 h 6858000"/>
              <a:gd name="connsiteX67" fmla="*/ 493682 w 1380520"/>
              <a:gd name="connsiteY67" fmla="*/ 3806161 h 6858000"/>
              <a:gd name="connsiteX68" fmla="*/ 493989 w 1380520"/>
              <a:gd name="connsiteY68" fmla="*/ 3805957 h 6858000"/>
              <a:gd name="connsiteX69" fmla="*/ 494016 w 1380520"/>
              <a:gd name="connsiteY69" fmla="*/ 3797724 h 6858000"/>
              <a:gd name="connsiteX70" fmla="*/ 492631 w 1380520"/>
              <a:gd name="connsiteY70" fmla="*/ 3792098 h 6858000"/>
              <a:gd name="connsiteX71" fmla="*/ 491515 w 1380520"/>
              <a:gd name="connsiteY71" fmla="*/ 3777135 h 6858000"/>
              <a:gd name="connsiteX72" fmla="*/ 493248 w 1380520"/>
              <a:gd name="connsiteY72" fmla="*/ 3771656 h 6858000"/>
              <a:gd name="connsiteX73" fmla="*/ 496991 w 1380520"/>
              <a:gd name="connsiteY73" fmla="*/ 3769007 h 6858000"/>
              <a:gd name="connsiteX74" fmla="*/ 496457 w 1380520"/>
              <a:gd name="connsiteY74" fmla="*/ 3767709 h 6858000"/>
              <a:gd name="connsiteX75" fmla="*/ 505153 w 1380520"/>
              <a:gd name="connsiteY75" fmla="*/ 3738082 h 6858000"/>
              <a:gd name="connsiteX76" fmla="*/ 512499 w 1380520"/>
              <a:gd name="connsiteY76" fmla="*/ 3673397 h 6858000"/>
              <a:gd name="connsiteX77" fmla="*/ 511795 w 1380520"/>
              <a:gd name="connsiteY77" fmla="*/ 3637109 h 6858000"/>
              <a:gd name="connsiteX78" fmla="*/ 515238 w 1380520"/>
              <a:gd name="connsiteY78" fmla="*/ 3536883 h 6858000"/>
              <a:gd name="connsiteX79" fmla="*/ 522776 w 1380520"/>
              <a:gd name="connsiteY79" fmla="*/ 3435652 h 6858000"/>
              <a:gd name="connsiteX80" fmla="*/ 524447 w 1380520"/>
              <a:gd name="connsiteY80" fmla="*/ 3307769 h 6858000"/>
              <a:gd name="connsiteX81" fmla="*/ 542010 w 1380520"/>
              <a:gd name="connsiteY81" fmla="*/ 3250522 h 6858000"/>
              <a:gd name="connsiteX82" fmla="*/ 542435 w 1380520"/>
              <a:gd name="connsiteY82" fmla="*/ 3229163 h 6858000"/>
              <a:gd name="connsiteX83" fmla="*/ 544258 w 1380520"/>
              <a:gd name="connsiteY83" fmla="*/ 3217217 h 6858000"/>
              <a:gd name="connsiteX84" fmla="*/ 531093 w 1380520"/>
              <a:gd name="connsiteY84" fmla="*/ 3183755 h 6858000"/>
              <a:gd name="connsiteX85" fmla="*/ 531594 w 1380520"/>
              <a:gd name="connsiteY85" fmla="*/ 3178642 h 6858000"/>
              <a:gd name="connsiteX86" fmla="*/ 519194 w 1380520"/>
              <a:gd name="connsiteY86" fmla="*/ 3158586 h 6858000"/>
              <a:gd name="connsiteX87" fmla="*/ 504379 w 1380520"/>
              <a:gd name="connsiteY87" fmla="*/ 3129034 h 6858000"/>
              <a:gd name="connsiteX88" fmla="*/ 505044 w 1380520"/>
              <a:gd name="connsiteY88" fmla="*/ 3126682 h 6858000"/>
              <a:gd name="connsiteX89" fmla="*/ 495912 w 1380520"/>
              <a:gd name="connsiteY89" fmla="*/ 3114519 h 6858000"/>
              <a:gd name="connsiteX90" fmla="*/ 482521 w 1380520"/>
              <a:gd name="connsiteY90" fmla="*/ 3106272 h 6858000"/>
              <a:gd name="connsiteX91" fmla="*/ 455251 w 1380520"/>
              <a:gd name="connsiteY91" fmla="*/ 2958185 h 6858000"/>
              <a:gd name="connsiteX92" fmla="*/ 397865 w 1380520"/>
              <a:gd name="connsiteY92" fmla="*/ 2762989 h 6858000"/>
              <a:gd name="connsiteX93" fmla="*/ 346783 w 1380520"/>
              <a:gd name="connsiteY93" fmla="*/ 2554718 h 6858000"/>
              <a:gd name="connsiteX94" fmla="*/ 326877 w 1380520"/>
              <a:gd name="connsiteY94" fmla="*/ 2485734 h 6858000"/>
              <a:gd name="connsiteX95" fmla="*/ 317600 w 1380520"/>
              <a:gd name="connsiteY95" fmla="*/ 2447068 h 6858000"/>
              <a:gd name="connsiteX96" fmla="*/ 304561 w 1380520"/>
              <a:gd name="connsiteY96" fmla="*/ 2425819 h 6858000"/>
              <a:gd name="connsiteX97" fmla="*/ 310560 w 1380520"/>
              <a:gd name="connsiteY97" fmla="*/ 2402874 h 6858000"/>
              <a:gd name="connsiteX98" fmla="*/ 313172 w 1380520"/>
              <a:gd name="connsiteY98" fmla="*/ 2381443 h 6858000"/>
              <a:gd name="connsiteX99" fmla="*/ 289501 w 1380520"/>
              <a:gd name="connsiteY99" fmla="*/ 2261920 h 6858000"/>
              <a:gd name="connsiteX100" fmla="*/ 279388 w 1380520"/>
              <a:gd name="connsiteY100" fmla="*/ 2195378 h 6858000"/>
              <a:gd name="connsiteX101" fmla="*/ 263605 w 1380520"/>
              <a:gd name="connsiteY101" fmla="*/ 2155135 h 6858000"/>
              <a:gd name="connsiteX102" fmla="*/ 261063 w 1380520"/>
              <a:gd name="connsiteY102" fmla="*/ 2118008 h 6858000"/>
              <a:gd name="connsiteX103" fmla="*/ 262056 w 1380520"/>
              <a:gd name="connsiteY103" fmla="*/ 2050531 h 6858000"/>
              <a:gd name="connsiteX104" fmla="*/ 253862 w 1380520"/>
              <a:gd name="connsiteY104" fmla="*/ 1963269 h 6858000"/>
              <a:gd name="connsiteX105" fmla="*/ 235040 w 1380520"/>
              <a:gd name="connsiteY105" fmla="*/ 1906352 h 6858000"/>
              <a:gd name="connsiteX106" fmla="*/ 211597 w 1380520"/>
              <a:gd name="connsiteY106" fmla="*/ 1861531 h 6858000"/>
              <a:gd name="connsiteX107" fmla="*/ 165396 w 1380520"/>
              <a:gd name="connsiteY107" fmla="*/ 1732919 h 6858000"/>
              <a:gd name="connsiteX108" fmla="*/ 137707 w 1380520"/>
              <a:gd name="connsiteY108" fmla="*/ 1663540 h 6858000"/>
              <a:gd name="connsiteX109" fmla="*/ 136833 w 1380520"/>
              <a:gd name="connsiteY109" fmla="*/ 1615777 h 6858000"/>
              <a:gd name="connsiteX110" fmla="*/ 117628 w 1380520"/>
              <a:gd name="connsiteY110" fmla="*/ 1563678 h 6858000"/>
              <a:gd name="connsiteX111" fmla="*/ 130708 w 1380520"/>
              <a:gd name="connsiteY111" fmla="*/ 1519474 h 6858000"/>
              <a:gd name="connsiteX112" fmla="*/ 123450 w 1380520"/>
              <a:gd name="connsiteY112" fmla="*/ 1477995 h 6858000"/>
              <a:gd name="connsiteX113" fmla="*/ 109535 w 1380520"/>
              <a:gd name="connsiteY113" fmla="*/ 1373769 h 6858000"/>
              <a:gd name="connsiteX114" fmla="*/ 117842 w 1380520"/>
              <a:gd name="connsiteY114" fmla="*/ 1307086 h 6858000"/>
              <a:gd name="connsiteX115" fmla="*/ 119030 w 1380520"/>
              <a:gd name="connsiteY115" fmla="*/ 1189033 h 6858000"/>
              <a:gd name="connsiteX116" fmla="*/ 123715 w 1380520"/>
              <a:gd name="connsiteY116" fmla="*/ 1168288 h 6858000"/>
              <a:gd name="connsiteX117" fmla="*/ 115997 w 1380520"/>
              <a:gd name="connsiteY117" fmla="*/ 1142577 h 6858000"/>
              <a:gd name="connsiteX118" fmla="*/ 105303 w 1380520"/>
              <a:gd name="connsiteY118" fmla="*/ 1088484 h 6858000"/>
              <a:gd name="connsiteX119" fmla="*/ 94039 w 1380520"/>
              <a:gd name="connsiteY119" fmla="*/ 1016103 h 6858000"/>
              <a:gd name="connsiteX120" fmla="*/ 95495 w 1380520"/>
              <a:gd name="connsiteY120" fmla="*/ 932283 h 6858000"/>
              <a:gd name="connsiteX121" fmla="*/ 97731 w 1380520"/>
              <a:gd name="connsiteY121" fmla="*/ 915925 h 6858000"/>
              <a:gd name="connsiteX122" fmla="*/ 90360 w 1380520"/>
              <a:gd name="connsiteY122" fmla="*/ 896999 h 6858000"/>
              <a:gd name="connsiteX123" fmla="*/ 59768 w 1380520"/>
              <a:gd name="connsiteY123" fmla="*/ 821517 h 6858000"/>
              <a:gd name="connsiteX124" fmla="*/ 38718 w 1380520"/>
              <a:gd name="connsiteY124" fmla="*/ 751353 h 6858000"/>
              <a:gd name="connsiteX125" fmla="*/ 38276 w 1380520"/>
              <a:gd name="connsiteY125" fmla="*/ 721230 h 6858000"/>
              <a:gd name="connsiteX126" fmla="*/ 23947 w 1380520"/>
              <a:gd name="connsiteY126" fmla="*/ 681659 h 6858000"/>
              <a:gd name="connsiteX127" fmla="*/ 9366 w 1380520"/>
              <a:gd name="connsiteY127" fmla="*/ 635218 h 6858000"/>
              <a:gd name="connsiteX128" fmla="*/ 14377 w 1380520"/>
              <a:gd name="connsiteY128" fmla="*/ 613763 h 6858000"/>
              <a:gd name="connsiteX129" fmla="*/ 319 w 1380520"/>
              <a:gd name="connsiteY129" fmla="*/ 598582 h 6858000"/>
              <a:gd name="connsiteX130" fmla="*/ 0 w 1380520"/>
              <a:gd name="connsiteY130" fmla="*/ 576846 h 6858000"/>
              <a:gd name="connsiteX131" fmla="*/ 68392 w 1380520"/>
              <a:gd name="connsiteY131" fmla="*/ 446567 h 6858000"/>
              <a:gd name="connsiteX132" fmla="*/ 67640 w 1380520"/>
              <a:gd name="connsiteY132" fmla="*/ 393828 h 6858000"/>
              <a:gd name="connsiteX133" fmla="*/ 67470 w 1380520"/>
              <a:gd name="connsiteY133" fmla="*/ 353137 h 6858000"/>
              <a:gd name="connsiteX134" fmla="*/ 88980 w 1380520"/>
              <a:gd name="connsiteY134" fmla="*/ 309501 h 6858000"/>
              <a:gd name="connsiteX135" fmla="*/ 73163 w 1380520"/>
              <a:gd name="connsiteY135" fmla="*/ 275771 h 6858000"/>
              <a:gd name="connsiteX136" fmla="*/ 90190 w 1380520"/>
              <a:gd name="connsiteY136" fmla="*/ 212860 h 6858000"/>
              <a:gd name="connsiteX137" fmla="*/ 81900 w 1380520"/>
              <a:gd name="connsiteY137" fmla="*/ 144983 h 6858000"/>
              <a:gd name="connsiteX138" fmla="*/ 94184 w 1380520"/>
              <a:gd name="connsiteY138" fmla="*/ 55288 h 6858000"/>
              <a:gd name="connsiteX139" fmla="*/ 53738 w 1380520"/>
              <a:gd name="connsiteY139" fmla="*/ 0 h 6858000"/>
              <a:gd name="connsiteX0" fmla="*/ 53420 w 1380202"/>
              <a:gd name="connsiteY0" fmla="*/ 0 h 6858000"/>
              <a:gd name="connsiteX1" fmla="*/ 1380202 w 1380202"/>
              <a:gd name="connsiteY1" fmla="*/ 0 h 6858000"/>
              <a:gd name="connsiteX2" fmla="*/ 1380202 w 1380202"/>
              <a:gd name="connsiteY2" fmla="*/ 6858000 h 6858000"/>
              <a:gd name="connsiteX3" fmla="*/ 116896 w 1380202"/>
              <a:gd name="connsiteY3" fmla="*/ 6857735 h 6858000"/>
              <a:gd name="connsiteX4" fmla="*/ 153489 w 1380202"/>
              <a:gd name="connsiteY4" fmla="*/ 6776847 h 6858000"/>
              <a:gd name="connsiteX5" fmla="*/ 164989 w 1380202"/>
              <a:gd name="connsiteY5" fmla="*/ 6737706 h 6858000"/>
              <a:gd name="connsiteX6" fmla="*/ 189728 w 1380202"/>
              <a:gd name="connsiteY6" fmla="*/ 6691589 h 6858000"/>
              <a:gd name="connsiteX7" fmla="*/ 167285 w 1380202"/>
              <a:gd name="connsiteY7" fmla="*/ 6659970 h 6858000"/>
              <a:gd name="connsiteX8" fmla="*/ 182376 w 1380202"/>
              <a:gd name="connsiteY8" fmla="*/ 6636211 h 6858000"/>
              <a:gd name="connsiteX9" fmla="*/ 199820 w 1380202"/>
              <a:gd name="connsiteY9" fmla="*/ 6594177 h 6858000"/>
              <a:gd name="connsiteX10" fmla="*/ 213860 w 1380202"/>
              <a:gd name="connsiteY10" fmla="*/ 6557575 h 6858000"/>
              <a:gd name="connsiteX11" fmla="*/ 266817 w 1380202"/>
              <a:gd name="connsiteY11" fmla="*/ 6492130 h 6858000"/>
              <a:gd name="connsiteX12" fmla="*/ 282504 w 1380202"/>
              <a:gd name="connsiteY12" fmla="*/ 6431610 h 6858000"/>
              <a:gd name="connsiteX13" fmla="*/ 326209 w 1380202"/>
              <a:gd name="connsiteY13" fmla="*/ 6379786 h 6858000"/>
              <a:gd name="connsiteX14" fmla="*/ 309432 w 1380202"/>
              <a:gd name="connsiteY14" fmla="*/ 6334727 h 6858000"/>
              <a:gd name="connsiteX15" fmla="*/ 286847 w 1380202"/>
              <a:gd name="connsiteY15" fmla="*/ 6313295 h 6858000"/>
              <a:gd name="connsiteX16" fmla="*/ 294011 w 1380202"/>
              <a:gd name="connsiteY16" fmla="*/ 6280046 h 6858000"/>
              <a:gd name="connsiteX17" fmla="*/ 276756 w 1380202"/>
              <a:gd name="connsiteY17" fmla="*/ 6270265 h 6858000"/>
              <a:gd name="connsiteX18" fmla="*/ 303784 w 1380202"/>
              <a:gd name="connsiteY18" fmla="*/ 6252834 h 6858000"/>
              <a:gd name="connsiteX19" fmla="*/ 281776 w 1380202"/>
              <a:gd name="connsiteY19" fmla="*/ 6202459 h 6858000"/>
              <a:gd name="connsiteX20" fmla="*/ 280574 w 1380202"/>
              <a:gd name="connsiteY20" fmla="*/ 6153037 h 6858000"/>
              <a:gd name="connsiteX21" fmla="*/ 295989 w 1380202"/>
              <a:gd name="connsiteY21" fmla="*/ 6078132 h 6858000"/>
              <a:gd name="connsiteX22" fmla="*/ 283376 w 1380202"/>
              <a:gd name="connsiteY22" fmla="*/ 6028119 h 6858000"/>
              <a:gd name="connsiteX23" fmla="*/ 268605 w 1380202"/>
              <a:gd name="connsiteY23" fmla="*/ 5926735 h 6858000"/>
              <a:gd name="connsiteX24" fmla="*/ 318117 w 1380202"/>
              <a:gd name="connsiteY24" fmla="*/ 5712857 h 6858000"/>
              <a:gd name="connsiteX25" fmla="*/ 297192 w 1380202"/>
              <a:gd name="connsiteY25" fmla="*/ 5676393 h 6858000"/>
              <a:gd name="connsiteX26" fmla="*/ 336784 w 1380202"/>
              <a:gd name="connsiteY26" fmla="*/ 5563435 h 6858000"/>
              <a:gd name="connsiteX27" fmla="*/ 383914 w 1380202"/>
              <a:gd name="connsiteY27" fmla="*/ 5437125 h 6858000"/>
              <a:gd name="connsiteX28" fmla="*/ 397482 w 1380202"/>
              <a:gd name="connsiteY28" fmla="*/ 5396260 h 6858000"/>
              <a:gd name="connsiteX29" fmla="*/ 413463 w 1380202"/>
              <a:gd name="connsiteY29" fmla="*/ 5330009 h 6858000"/>
              <a:gd name="connsiteX30" fmla="*/ 446956 w 1380202"/>
              <a:gd name="connsiteY30" fmla="*/ 5273739 h 6858000"/>
              <a:gd name="connsiteX31" fmla="*/ 456555 w 1380202"/>
              <a:gd name="connsiteY31" fmla="*/ 5241779 h 6858000"/>
              <a:gd name="connsiteX32" fmla="*/ 467781 w 1380202"/>
              <a:gd name="connsiteY32" fmla="*/ 5225268 h 6858000"/>
              <a:gd name="connsiteX33" fmla="*/ 468801 w 1380202"/>
              <a:gd name="connsiteY33" fmla="*/ 5217684 h 6858000"/>
              <a:gd name="connsiteX34" fmla="*/ 476142 w 1380202"/>
              <a:gd name="connsiteY34" fmla="*/ 5193377 h 6858000"/>
              <a:gd name="connsiteX35" fmla="*/ 479445 w 1380202"/>
              <a:gd name="connsiteY35" fmla="*/ 5179288 h 6858000"/>
              <a:gd name="connsiteX36" fmla="*/ 480429 w 1380202"/>
              <a:gd name="connsiteY36" fmla="*/ 5173621 h 6858000"/>
              <a:gd name="connsiteX37" fmla="*/ 476063 w 1380202"/>
              <a:gd name="connsiteY37" fmla="*/ 5159961 h 6858000"/>
              <a:gd name="connsiteX38" fmla="*/ 482740 w 1380202"/>
              <a:gd name="connsiteY38" fmla="*/ 5144295 h 6858000"/>
              <a:gd name="connsiteX39" fmla="*/ 479673 w 1380202"/>
              <a:gd name="connsiteY39" fmla="*/ 5125185 h 6858000"/>
              <a:gd name="connsiteX40" fmla="*/ 486503 w 1380202"/>
              <a:gd name="connsiteY40" fmla="*/ 5121884 h 6858000"/>
              <a:gd name="connsiteX41" fmla="*/ 493539 w 1380202"/>
              <a:gd name="connsiteY41" fmla="*/ 5067850 h 6858000"/>
              <a:gd name="connsiteX42" fmla="*/ 496270 w 1380202"/>
              <a:gd name="connsiteY42" fmla="*/ 5060861 h 6858000"/>
              <a:gd name="connsiteX43" fmla="*/ 492974 w 1380202"/>
              <a:gd name="connsiteY43" fmla="*/ 5034192 h 6858000"/>
              <a:gd name="connsiteX44" fmla="*/ 494528 w 1380202"/>
              <a:gd name="connsiteY44" fmla="*/ 4993030 h 6858000"/>
              <a:gd name="connsiteX45" fmla="*/ 501437 w 1380202"/>
              <a:gd name="connsiteY45" fmla="*/ 4946844 h 6858000"/>
              <a:gd name="connsiteX46" fmla="*/ 497293 w 1380202"/>
              <a:gd name="connsiteY46" fmla="*/ 4932692 h 6858000"/>
              <a:gd name="connsiteX47" fmla="*/ 512696 w 1380202"/>
              <a:gd name="connsiteY47" fmla="*/ 4858827 h 6858000"/>
              <a:gd name="connsiteX48" fmla="*/ 518599 w 1380202"/>
              <a:gd name="connsiteY48" fmla="*/ 4821170 h 6858000"/>
              <a:gd name="connsiteX49" fmla="*/ 523332 w 1380202"/>
              <a:gd name="connsiteY49" fmla="*/ 4780965 h 6858000"/>
              <a:gd name="connsiteX50" fmla="*/ 524625 w 1380202"/>
              <a:gd name="connsiteY50" fmla="*/ 4750867 h 6858000"/>
              <a:gd name="connsiteX51" fmla="*/ 522432 w 1380202"/>
              <a:gd name="connsiteY51" fmla="*/ 4690749 h 6858000"/>
              <a:gd name="connsiteX52" fmla="*/ 517912 w 1380202"/>
              <a:gd name="connsiteY52" fmla="*/ 4584173 h 6858000"/>
              <a:gd name="connsiteX53" fmla="*/ 512995 w 1380202"/>
              <a:gd name="connsiteY53" fmla="*/ 4444346 h 6858000"/>
              <a:gd name="connsiteX54" fmla="*/ 509560 w 1380202"/>
              <a:gd name="connsiteY54" fmla="*/ 4375228 h 6858000"/>
              <a:gd name="connsiteX55" fmla="*/ 490213 w 1380202"/>
              <a:gd name="connsiteY55" fmla="*/ 4214165 h 6858000"/>
              <a:gd name="connsiteX56" fmla="*/ 494286 w 1380202"/>
              <a:gd name="connsiteY56" fmla="*/ 4090296 h 6858000"/>
              <a:gd name="connsiteX57" fmla="*/ 479542 w 1380202"/>
              <a:gd name="connsiteY57" fmla="*/ 4033999 h 6858000"/>
              <a:gd name="connsiteX58" fmla="*/ 480691 w 1380202"/>
              <a:gd name="connsiteY58" fmla="*/ 4031933 h 6858000"/>
              <a:gd name="connsiteX59" fmla="*/ 479267 w 1380202"/>
              <a:gd name="connsiteY59" fmla="*/ 4013953 h 6858000"/>
              <a:gd name="connsiteX60" fmla="*/ 465562 w 1380202"/>
              <a:gd name="connsiteY60" fmla="*/ 3974753 h 6858000"/>
              <a:gd name="connsiteX61" fmla="*/ 467160 w 1380202"/>
              <a:gd name="connsiteY61" fmla="*/ 3969950 h 6858000"/>
              <a:gd name="connsiteX62" fmla="*/ 460582 w 1380202"/>
              <a:gd name="connsiteY62" fmla="*/ 3933779 h 6858000"/>
              <a:gd name="connsiteX63" fmla="*/ 461913 w 1380202"/>
              <a:gd name="connsiteY63" fmla="*/ 3933093 h 6858000"/>
              <a:gd name="connsiteX64" fmla="*/ 466267 w 1380202"/>
              <a:gd name="connsiteY64" fmla="*/ 3922082 h 6858000"/>
              <a:gd name="connsiteX65" fmla="*/ 471345 w 1380202"/>
              <a:gd name="connsiteY65" fmla="*/ 3901461 h 6858000"/>
              <a:gd name="connsiteX66" fmla="*/ 493939 w 1380202"/>
              <a:gd name="connsiteY66" fmla="*/ 3813873 h 6858000"/>
              <a:gd name="connsiteX67" fmla="*/ 493364 w 1380202"/>
              <a:gd name="connsiteY67" fmla="*/ 3806161 h 6858000"/>
              <a:gd name="connsiteX68" fmla="*/ 493671 w 1380202"/>
              <a:gd name="connsiteY68" fmla="*/ 3805957 h 6858000"/>
              <a:gd name="connsiteX69" fmla="*/ 493698 w 1380202"/>
              <a:gd name="connsiteY69" fmla="*/ 3797724 h 6858000"/>
              <a:gd name="connsiteX70" fmla="*/ 492313 w 1380202"/>
              <a:gd name="connsiteY70" fmla="*/ 3792098 h 6858000"/>
              <a:gd name="connsiteX71" fmla="*/ 491197 w 1380202"/>
              <a:gd name="connsiteY71" fmla="*/ 3777135 h 6858000"/>
              <a:gd name="connsiteX72" fmla="*/ 492930 w 1380202"/>
              <a:gd name="connsiteY72" fmla="*/ 3771656 h 6858000"/>
              <a:gd name="connsiteX73" fmla="*/ 496673 w 1380202"/>
              <a:gd name="connsiteY73" fmla="*/ 3769007 h 6858000"/>
              <a:gd name="connsiteX74" fmla="*/ 496139 w 1380202"/>
              <a:gd name="connsiteY74" fmla="*/ 3767709 h 6858000"/>
              <a:gd name="connsiteX75" fmla="*/ 504835 w 1380202"/>
              <a:gd name="connsiteY75" fmla="*/ 3738082 h 6858000"/>
              <a:gd name="connsiteX76" fmla="*/ 512181 w 1380202"/>
              <a:gd name="connsiteY76" fmla="*/ 3673397 h 6858000"/>
              <a:gd name="connsiteX77" fmla="*/ 511477 w 1380202"/>
              <a:gd name="connsiteY77" fmla="*/ 3637109 h 6858000"/>
              <a:gd name="connsiteX78" fmla="*/ 514920 w 1380202"/>
              <a:gd name="connsiteY78" fmla="*/ 3536883 h 6858000"/>
              <a:gd name="connsiteX79" fmla="*/ 522458 w 1380202"/>
              <a:gd name="connsiteY79" fmla="*/ 3435652 h 6858000"/>
              <a:gd name="connsiteX80" fmla="*/ 524129 w 1380202"/>
              <a:gd name="connsiteY80" fmla="*/ 3307769 h 6858000"/>
              <a:gd name="connsiteX81" fmla="*/ 541692 w 1380202"/>
              <a:gd name="connsiteY81" fmla="*/ 3250522 h 6858000"/>
              <a:gd name="connsiteX82" fmla="*/ 542117 w 1380202"/>
              <a:gd name="connsiteY82" fmla="*/ 3229163 h 6858000"/>
              <a:gd name="connsiteX83" fmla="*/ 543940 w 1380202"/>
              <a:gd name="connsiteY83" fmla="*/ 3217217 h 6858000"/>
              <a:gd name="connsiteX84" fmla="*/ 530775 w 1380202"/>
              <a:gd name="connsiteY84" fmla="*/ 3183755 h 6858000"/>
              <a:gd name="connsiteX85" fmla="*/ 531276 w 1380202"/>
              <a:gd name="connsiteY85" fmla="*/ 3178642 h 6858000"/>
              <a:gd name="connsiteX86" fmla="*/ 518876 w 1380202"/>
              <a:gd name="connsiteY86" fmla="*/ 3158586 h 6858000"/>
              <a:gd name="connsiteX87" fmla="*/ 504061 w 1380202"/>
              <a:gd name="connsiteY87" fmla="*/ 3129034 h 6858000"/>
              <a:gd name="connsiteX88" fmla="*/ 504726 w 1380202"/>
              <a:gd name="connsiteY88" fmla="*/ 3126682 h 6858000"/>
              <a:gd name="connsiteX89" fmla="*/ 495594 w 1380202"/>
              <a:gd name="connsiteY89" fmla="*/ 3114519 h 6858000"/>
              <a:gd name="connsiteX90" fmla="*/ 482203 w 1380202"/>
              <a:gd name="connsiteY90" fmla="*/ 3106272 h 6858000"/>
              <a:gd name="connsiteX91" fmla="*/ 454933 w 1380202"/>
              <a:gd name="connsiteY91" fmla="*/ 2958185 h 6858000"/>
              <a:gd name="connsiteX92" fmla="*/ 397547 w 1380202"/>
              <a:gd name="connsiteY92" fmla="*/ 2762989 h 6858000"/>
              <a:gd name="connsiteX93" fmla="*/ 346465 w 1380202"/>
              <a:gd name="connsiteY93" fmla="*/ 2554718 h 6858000"/>
              <a:gd name="connsiteX94" fmla="*/ 326559 w 1380202"/>
              <a:gd name="connsiteY94" fmla="*/ 2485734 h 6858000"/>
              <a:gd name="connsiteX95" fmla="*/ 317282 w 1380202"/>
              <a:gd name="connsiteY95" fmla="*/ 2447068 h 6858000"/>
              <a:gd name="connsiteX96" fmla="*/ 304243 w 1380202"/>
              <a:gd name="connsiteY96" fmla="*/ 2425819 h 6858000"/>
              <a:gd name="connsiteX97" fmla="*/ 310242 w 1380202"/>
              <a:gd name="connsiteY97" fmla="*/ 2402874 h 6858000"/>
              <a:gd name="connsiteX98" fmla="*/ 312854 w 1380202"/>
              <a:gd name="connsiteY98" fmla="*/ 2381443 h 6858000"/>
              <a:gd name="connsiteX99" fmla="*/ 289183 w 1380202"/>
              <a:gd name="connsiteY99" fmla="*/ 2261920 h 6858000"/>
              <a:gd name="connsiteX100" fmla="*/ 279070 w 1380202"/>
              <a:gd name="connsiteY100" fmla="*/ 2195378 h 6858000"/>
              <a:gd name="connsiteX101" fmla="*/ 263287 w 1380202"/>
              <a:gd name="connsiteY101" fmla="*/ 2155135 h 6858000"/>
              <a:gd name="connsiteX102" fmla="*/ 260745 w 1380202"/>
              <a:gd name="connsiteY102" fmla="*/ 2118008 h 6858000"/>
              <a:gd name="connsiteX103" fmla="*/ 261738 w 1380202"/>
              <a:gd name="connsiteY103" fmla="*/ 2050531 h 6858000"/>
              <a:gd name="connsiteX104" fmla="*/ 253544 w 1380202"/>
              <a:gd name="connsiteY104" fmla="*/ 1963269 h 6858000"/>
              <a:gd name="connsiteX105" fmla="*/ 234722 w 1380202"/>
              <a:gd name="connsiteY105" fmla="*/ 1906352 h 6858000"/>
              <a:gd name="connsiteX106" fmla="*/ 211279 w 1380202"/>
              <a:gd name="connsiteY106" fmla="*/ 1861531 h 6858000"/>
              <a:gd name="connsiteX107" fmla="*/ 165078 w 1380202"/>
              <a:gd name="connsiteY107" fmla="*/ 1732919 h 6858000"/>
              <a:gd name="connsiteX108" fmla="*/ 137389 w 1380202"/>
              <a:gd name="connsiteY108" fmla="*/ 1663540 h 6858000"/>
              <a:gd name="connsiteX109" fmla="*/ 136515 w 1380202"/>
              <a:gd name="connsiteY109" fmla="*/ 1615777 h 6858000"/>
              <a:gd name="connsiteX110" fmla="*/ 117310 w 1380202"/>
              <a:gd name="connsiteY110" fmla="*/ 1563678 h 6858000"/>
              <a:gd name="connsiteX111" fmla="*/ 130390 w 1380202"/>
              <a:gd name="connsiteY111" fmla="*/ 1519474 h 6858000"/>
              <a:gd name="connsiteX112" fmla="*/ 123132 w 1380202"/>
              <a:gd name="connsiteY112" fmla="*/ 1477995 h 6858000"/>
              <a:gd name="connsiteX113" fmla="*/ 109217 w 1380202"/>
              <a:gd name="connsiteY113" fmla="*/ 1373769 h 6858000"/>
              <a:gd name="connsiteX114" fmla="*/ 117524 w 1380202"/>
              <a:gd name="connsiteY114" fmla="*/ 1307086 h 6858000"/>
              <a:gd name="connsiteX115" fmla="*/ 118712 w 1380202"/>
              <a:gd name="connsiteY115" fmla="*/ 1189033 h 6858000"/>
              <a:gd name="connsiteX116" fmla="*/ 123397 w 1380202"/>
              <a:gd name="connsiteY116" fmla="*/ 1168288 h 6858000"/>
              <a:gd name="connsiteX117" fmla="*/ 115679 w 1380202"/>
              <a:gd name="connsiteY117" fmla="*/ 1142577 h 6858000"/>
              <a:gd name="connsiteX118" fmla="*/ 104985 w 1380202"/>
              <a:gd name="connsiteY118" fmla="*/ 1088484 h 6858000"/>
              <a:gd name="connsiteX119" fmla="*/ 93721 w 1380202"/>
              <a:gd name="connsiteY119" fmla="*/ 1016103 h 6858000"/>
              <a:gd name="connsiteX120" fmla="*/ 95177 w 1380202"/>
              <a:gd name="connsiteY120" fmla="*/ 932283 h 6858000"/>
              <a:gd name="connsiteX121" fmla="*/ 97413 w 1380202"/>
              <a:gd name="connsiteY121" fmla="*/ 915925 h 6858000"/>
              <a:gd name="connsiteX122" fmla="*/ 90042 w 1380202"/>
              <a:gd name="connsiteY122" fmla="*/ 896999 h 6858000"/>
              <a:gd name="connsiteX123" fmla="*/ 59450 w 1380202"/>
              <a:gd name="connsiteY123" fmla="*/ 821517 h 6858000"/>
              <a:gd name="connsiteX124" fmla="*/ 38400 w 1380202"/>
              <a:gd name="connsiteY124" fmla="*/ 751353 h 6858000"/>
              <a:gd name="connsiteX125" fmla="*/ 37958 w 1380202"/>
              <a:gd name="connsiteY125" fmla="*/ 721230 h 6858000"/>
              <a:gd name="connsiteX126" fmla="*/ 23629 w 1380202"/>
              <a:gd name="connsiteY126" fmla="*/ 681659 h 6858000"/>
              <a:gd name="connsiteX127" fmla="*/ 9048 w 1380202"/>
              <a:gd name="connsiteY127" fmla="*/ 635218 h 6858000"/>
              <a:gd name="connsiteX128" fmla="*/ 14059 w 1380202"/>
              <a:gd name="connsiteY128" fmla="*/ 613763 h 6858000"/>
              <a:gd name="connsiteX129" fmla="*/ 1 w 1380202"/>
              <a:gd name="connsiteY129" fmla="*/ 598582 h 6858000"/>
              <a:gd name="connsiteX130" fmla="*/ 79993 w 1380202"/>
              <a:gd name="connsiteY130" fmla="*/ 473479 h 6858000"/>
              <a:gd name="connsiteX131" fmla="*/ 68074 w 1380202"/>
              <a:gd name="connsiteY131" fmla="*/ 446567 h 6858000"/>
              <a:gd name="connsiteX132" fmla="*/ 67322 w 1380202"/>
              <a:gd name="connsiteY132" fmla="*/ 393828 h 6858000"/>
              <a:gd name="connsiteX133" fmla="*/ 67152 w 1380202"/>
              <a:gd name="connsiteY133" fmla="*/ 353137 h 6858000"/>
              <a:gd name="connsiteX134" fmla="*/ 88662 w 1380202"/>
              <a:gd name="connsiteY134" fmla="*/ 309501 h 6858000"/>
              <a:gd name="connsiteX135" fmla="*/ 72845 w 1380202"/>
              <a:gd name="connsiteY135" fmla="*/ 275771 h 6858000"/>
              <a:gd name="connsiteX136" fmla="*/ 89872 w 1380202"/>
              <a:gd name="connsiteY136" fmla="*/ 212860 h 6858000"/>
              <a:gd name="connsiteX137" fmla="*/ 81582 w 1380202"/>
              <a:gd name="connsiteY137" fmla="*/ 144983 h 6858000"/>
              <a:gd name="connsiteX138" fmla="*/ 93866 w 1380202"/>
              <a:gd name="connsiteY138" fmla="*/ 55288 h 6858000"/>
              <a:gd name="connsiteX139" fmla="*/ 53420 w 1380202"/>
              <a:gd name="connsiteY139" fmla="*/ 0 h 6858000"/>
              <a:gd name="connsiteX0" fmla="*/ 44600 w 1371382"/>
              <a:gd name="connsiteY0" fmla="*/ 0 h 6858000"/>
              <a:gd name="connsiteX1" fmla="*/ 1371382 w 1371382"/>
              <a:gd name="connsiteY1" fmla="*/ 0 h 6858000"/>
              <a:gd name="connsiteX2" fmla="*/ 1371382 w 1371382"/>
              <a:gd name="connsiteY2" fmla="*/ 6858000 h 6858000"/>
              <a:gd name="connsiteX3" fmla="*/ 108076 w 1371382"/>
              <a:gd name="connsiteY3" fmla="*/ 6857735 h 6858000"/>
              <a:gd name="connsiteX4" fmla="*/ 144669 w 1371382"/>
              <a:gd name="connsiteY4" fmla="*/ 6776847 h 6858000"/>
              <a:gd name="connsiteX5" fmla="*/ 156169 w 1371382"/>
              <a:gd name="connsiteY5" fmla="*/ 6737706 h 6858000"/>
              <a:gd name="connsiteX6" fmla="*/ 180908 w 1371382"/>
              <a:gd name="connsiteY6" fmla="*/ 6691589 h 6858000"/>
              <a:gd name="connsiteX7" fmla="*/ 158465 w 1371382"/>
              <a:gd name="connsiteY7" fmla="*/ 6659970 h 6858000"/>
              <a:gd name="connsiteX8" fmla="*/ 173556 w 1371382"/>
              <a:gd name="connsiteY8" fmla="*/ 6636211 h 6858000"/>
              <a:gd name="connsiteX9" fmla="*/ 191000 w 1371382"/>
              <a:gd name="connsiteY9" fmla="*/ 6594177 h 6858000"/>
              <a:gd name="connsiteX10" fmla="*/ 205040 w 1371382"/>
              <a:gd name="connsiteY10" fmla="*/ 6557575 h 6858000"/>
              <a:gd name="connsiteX11" fmla="*/ 257997 w 1371382"/>
              <a:gd name="connsiteY11" fmla="*/ 6492130 h 6858000"/>
              <a:gd name="connsiteX12" fmla="*/ 273684 w 1371382"/>
              <a:gd name="connsiteY12" fmla="*/ 6431610 h 6858000"/>
              <a:gd name="connsiteX13" fmla="*/ 317389 w 1371382"/>
              <a:gd name="connsiteY13" fmla="*/ 6379786 h 6858000"/>
              <a:gd name="connsiteX14" fmla="*/ 300612 w 1371382"/>
              <a:gd name="connsiteY14" fmla="*/ 6334727 h 6858000"/>
              <a:gd name="connsiteX15" fmla="*/ 278027 w 1371382"/>
              <a:gd name="connsiteY15" fmla="*/ 6313295 h 6858000"/>
              <a:gd name="connsiteX16" fmla="*/ 285191 w 1371382"/>
              <a:gd name="connsiteY16" fmla="*/ 6280046 h 6858000"/>
              <a:gd name="connsiteX17" fmla="*/ 267936 w 1371382"/>
              <a:gd name="connsiteY17" fmla="*/ 6270265 h 6858000"/>
              <a:gd name="connsiteX18" fmla="*/ 294964 w 1371382"/>
              <a:gd name="connsiteY18" fmla="*/ 6252834 h 6858000"/>
              <a:gd name="connsiteX19" fmla="*/ 272956 w 1371382"/>
              <a:gd name="connsiteY19" fmla="*/ 6202459 h 6858000"/>
              <a:gd name="connsiteX20" fmla="*/ 271754 w 1371382"/>
              <a:gd name="connsiteY20" fmla="*/ 6153037 h 6858000"/>
              <a:gd name="connsiteX21" fmla="*/ 287169 w 1371382"/>
              <a:gd name="connsiteY21" fmla="*/ 6078132 h 6858000"/>
              <a:gd name="connsiteX22" fmla="*/ 274556 w 1371382"/>
              <a:gd name="connsiteY22" fmla="*/ 6028119 h 6858000"/>
              <a:gd name="connsiteX23" fmla="*/ 259785 w 1371382"/>
              <a:gd name="connsiteY23" fmla="*/ 5926735 h 6858000"/>
              <a:gd name="connsiteX24" fmla="*/ 309297 w 1371382"/>
              <a:gd name="connsiteY24" fmla="*/ 5712857 h 6858000"/>
              <a:gd name="connsiteX25" fmla="*/ 288372 w 1371382"/>
              <a:gd name="connsiteY25" fmla="*/ 5676393 h 6858000"/>
              <a:gd name="connsiteX26" fmla="*/ 327964 w 1371382"/>
              <a:gd name="connsiteY26" fmla="*/ 5563435 h 6858000"/>
              <a:gd name="connsiteX27" fmla="*/ 375094 w 1371382"/>
              <a:gd name="connsiteY27" fmla="*/ 5437125 h 6858000"/>
              <a:gd name="connsiteX28" fmla="*/ 388662 w 1371382"/>
              <a:gd name="connsiteY28" fmla="*/ 5396260 h 6858000"/>
              <a:gd name="connsiteX29" fmla="*/ 404643 w 1371382"/>
              <a:gd name="connsiteY29" fmla="*/ 5330009 h 6858000"/>
              <a:gd name="connsiteX30" fmla="*/ 438136 w 1371382"/>
              <a:gd name="connsiteY30" fmla="*/ 5273739 h 6858000"/>
              <a:gd name="connsiteX31" fmla="*/ 447735 w 1371382"/>
              <a:gd name="connsiteY31" fmla="*/ 5241779 h 6858000"/>
              <a:gd name="connsiteX32" fmla="*/ 458961 w 1371382"/>
              <a:gd name="connsiteY32" fmla="*/ 5225268 h 6858000"/>
              <a:gd name="connsiteX33" fmla="*/ 459981 w 1371382"/>
              <a:gd name="connsiteY33" fmla="*/ 5217684 h 6858000"/>
              <a:gd name="connsiteX34" fmla="*/ 467322 w 1371382"/>
              <a:gd name="connsiteY34" fmla="*/ 5193377 h 6858000"/>
              <a:gd name="connsiteX35" fmla="*/ 470625 w 1371382"/>
              <a:gd name="connsiteY35" fmla="*/ 5179288 h 6858000"/>
              <a:gd name="connsiteX36" fmla="*/ 471609 w 1371382"/>
              <a:gd name="connsiteY36" fmla="*/ 5173621 h 6858000"/>
              <a:gd name="connsiteX37" fmla="*/ 467243 w 1371382"/>
              <a:gd name="connsiteY37" fmla="*/ 5159961 h 6858000"/>
              <a:gd name="connsiteX38" fmla="*/ 473920 w 1371382"/>
              <a:gd name="connsiteY38" fmla="*/ 5144295 h 6858000"/>
              <a:gd name="connsiteX39" fmla="*/ 470853 w 1371382"/>
              <a:gd name="connsiteY39" fmla="*/ 5125185 h 6858000"/>
              <a:gd name="connsiteX40" fmla="*/ 477683 w 1371382"/>
              <a:gd name="connsiteY40" fmla="*/ 5121884 h 6858000"/>
              <a:gd name="connsiteX41" fmla="*/ 484719 w 1371382"/>
              <a:gd name="connsiteY41" fmla="*/ 5067850 h 6858000"/>
              <a:gd name="connsiteX42" fmla="*/ 487450 w 1371382"/>
              <a:gd name="connsiteY42" fmla="*/ 5060861 h 6858000"/>
              <a:gd name="connsiteX43" fmla="*/ 484154 w 1371382"/>
              <a:gd name="connsiteY43" fmla="*/ 5034192 h 6858000"/>
              <a:gd name="connsiteX44" fmla="*/ 485708 w 1371382"/>
              <a:gd name="connsiteY44" fmla="*/ 4993030 h 6858000"/>
              <a:gd name="connsiteX45" fmla="*/ 492617 w 1371382"/>
              <a:gd name="connsiteY45" fmla="*/ 4946844 h 6858000"/>
              <a:gd name="connsiteX46" fmla="*/ 488473 w 1371382"/>
              <a:gd name="connsiteY46" fmla="*/ 4932692 h 6858000"/>
              <a:gd name="connsiteX47" fmla="*/ 503876 w 1371382"/>
              <a:gd name="connsiteY47" fmla="*/ 4858827 h 6858000"/>
              <a:gd name="connsiteX48" fmla="*/ 509779 w 1371382"/>
              <a:gd name="connsiteY48" fmla="*/ 4821170 h 6858000"/>
              <a:gd name="connsiteX49" fmla="*/ 514512 w 1371382"/>
              <a:gd name="connsiteY49" fmla="*/ 4780965 h 6858000"/>
              <a:gd name="connsiteX50" fmla="*/ 515805 w 1371382"/>
              <a:gd name="connsiteY50" fmla="*/ 4750867 h 6858000"/>
              <a:gd name="connsiteX51" fmla="*/ 513612 w 1371382"/>
              <a:gd name="connsiteY51" fmla="*/ 4690749 h 6858000"/>
              <a:gd name="connsiteX52" fmla="*/ 509092 w 1371382"/>
              <a:gd name="connsiteY52" fmla="*/ 4584173 h 6858000"/>
              <a:gd name="connsiteX53" fmla="*/ 504175 w 1371382"/>
              <a:gd name="connsiteY53" fmla="*/ 4444346 h 6858000"/>
              <a:gd name="connsiteX54" fmla="*/ 500740 w 1371382"/>
              <a:gd name="connsiteY54" fmla="*/ 4375228 h 6858000"/>
              <a:gd name="connsiteX55" fmla="*/ 481393 w 1371382"/>
              <a:gd name="connsiteY55" fmla="*/ 4214165 h 6858000"/>
              <a:gd name="connsiteX56" fmla="*/ 485466 w 1371382"/>
              <a:gd name="connsiteY56" fmla="*/ 4090296 h 6858000"/>
              <a:gd name="connsiteX57" fmla="*/ 470722 w 1371382"/>
              <a:gd name="connsiteY57" fmla="*/ 4033999 h 6858000"/>
              <a:gd name="connsiteX58" fmla="*/ 471871 w 1371382"/>
              <a:gd name="connsiteY58" fmla="*/ 4031933 h 6858000"/>
              <a:gd name="connsiteX59" fmla="*/ 470447 w 1371382"/>
              <a:gd name="connsiteY59" fmla="*/ 4013953 h 6858000"/>
              <a:gd name="connsiteX60" fmla="*/ 456742 w 1371382"/>
              <a:gd name="connsiteY60" fmla="*/ 3974753 h 6858000"/>
              <a:gd name="connsiteX61" fmla="*/ 458340 w 1371382"/>
              <a:gd name="connsiteY61" fmla="*/ 3969950 h 6858000"/>
              <a:gd name="connsiteX62" fmla="*/ 451762 w 1371382"/>
              <a:gd name="connsiteY62" fmla="*/ 3933779 h 6858000"/>
              <a:gd name="connsiteX63" fmla="*/ 453093 w 1371382"/>
              <a:gd name="connsiteY63" fmla="*/ 3933093 h 6858000"/>
              <a:gd name="connsiteX64" fmla="*/ 457447 w 1371382"/>
              <a:gd name="connsiteY64" fmla="*/ 3922082 h 6858000"/>
              <a:gd name="connsiteX65" fmla="*/ 462525 w 1371382"/>
              <a:gd name="connsiteY65" fmla="*/ 3901461 h 6858000"/>
              <a:gd name="connsiteX66" fmla="*/ 485119 w 1371382"/>
              <a:gd name="connsiteY66" fmla="*/ 3813873 h 6858000"/>
              <a:gd name="connsiteX67" fmla="*/ 484544 w 1371382"/>
              <a:gd name="connsiteY67" fmla="*/ 3806161 h 6858000"/>
              <a:gd name="connsiteX68" fmla="*/ 484851 w 1371382"/>
              <a:gd name="connsiteY68" fmla="*/ 3805957 h 6858000"/>
              <a:gd name="connsiteX69" fmla="*/ 484878 w 1371382"/>
              <a:gd name="connsiteY69" fmla="*/ 3797724 h 6858000"/>
              <a:gd name="connsiteX70" fmla="*/ 483493 w 1371382"/>
              <a:gd name="connsiteY70" fmla="*/ 3792098 h 6858000"/>
              <a:gd name="connsiteX71" fmla="*/ 482377 w 1371382"/>
              <a:gd name="connsiteY71" fmla="*/ 3777135 h 6858000"/>
              <a:gd name="connsiteX72" fmla="*/ 484110 w 1371382"/>
              <a:gd name="connsiteY72" fmla="*/ 3771656 h 6858000"/>
              <a:gd name="connsiteX73" fmla="*/ 487853 w 1371382"/>
              <a:gd name="connsiteY73" fmla="*/ 3769007 h 6858000"/>
              <a:gd name="connsiteX74" fmla="*/ 487319 w 1371382"/>
              <a:gd name="connsiteY74" fmla="*/ 3767709 h 6858000"/>
              <a:gd name="connsiteX75" fmla="*/ 496015 w 1371382"/>
              <a:gd name="connsiteY75" fmla="*/ 3738082 h 6858000"/>
              <a:gd name="connsiteX76" fmla="*/ 503361 w 1371382"/>
              <a:gd name="connsiteY76" fmla="*/ 3673397 h 6858000"/>
              <a:gd name="connsiteX77" fmla="*/ 502657 w 1371382"/>
              <a:gd name="connsiteY77" fmla="*/ 3637109 h 6858000"/>
              <a:gd name="connsiteX78" fmla="*/ 506100 w 1371382"/>
              <a:gd name="connsiteY78" fmla="*/ 3536883 h 6858000"/>
              <a:gd name="connsiteX79" fmla="*/ 513638 w 1371382"/>
              <a:gd name="connsiteY79" fmla="*/ 3435652 h 6858000"/>
              <a:gd name="connsiteX80" fmla="*/ 515309 w 1371382"/>
              <a:gd name="connsiteY80" fmla="*/ 3307769 h 6858000"/>
              <a:gd name="connsiteX81" fmla="*/ 532872 w 1371382"/>
              <a:gd name="connsiteY81" fmla="*/ 3250522 h 6858000"/>
              <a:gd name="connsiteX82" fmla="*/ 533297 w 1371382"/>
              <a:gd name="connsiteY82" fmla="*/ 3229163 h 6858000"/>
              <a:gd name="connsiteX83" fmla="*/ 535120 w 1371382"/>
              <a:gd name="connsiteY83" fmla="*/ 3217217 h 6858000"/>
              <a:gd name="connsiteX84" fmla="*/ 521955 w 1371382"/>
              <a:gd name="connsiteY84" fmla="*/ 3183755 h 6858000"/>
              <a:gd name="connsiteX85" fmla="*/ 522456 w 1371382"/>
              <a:gd name="connsiteY85" fmla="*/ 3178642 h 6858000"/>
              <a:gd name="connsiteX86" fmla="*/ 510056 w 1371382"/>
              <a:gd name="connsiteY86" fmla="*/ 3158586 h 6858000"/>
              <a:gd name="connsiteX87" fmla="*/ 495241 w 1371382"/>
              <a:gd name="connsiteY87" fmla="*/ 3129034 h 6858000"/>
              <a:gd name="connsiteX88" fmla="*/ 495906 w 1371382"/>
              <a:gd name="connsiteY88" fmla="*/ 3126682 h 6858000"/>
              <a:gd name="connsiteX89" fmla="*/ 486774 w 1371382"/>
              <a:gd name="connsiteY89" fmla="*/ 3114519 h 6858000"/>
              <a:gd name="connsiteX90" fmla="*/ 473383 w 1371382"/>
              <a:gd name="connsiteY90" fmla="*/ 3106272 h 6858000"/>
              <a:gd name="connsiteX91" fmla="*/ 446113 w 1371382"/>
              <a:gd name="connsiteY91" fmla="*/ 2958185 h 6858000"/>
              <a:gd name="connsiteX92" fmla="*/ 388727 w 1371382"/>
              <a:gd name="connsiteY92" fmla="*/ 2762989 h 6858000"/>
              <a:gd name="connsiteX93" fmla="*/ 337645 w 1371382"/>
              <a:gd name="connsiteY93" fmla="*/ 2554718 h 6858000"/>
              <a:gd name="connsiteX94" fmla="*/ 317739 w 1371382"/>
              <a:gd name="connsiteY94" fmla="*/ 2485734 h 6858000"/>
              <a:gd name="connsiteX95" fmla="*/ 308462 w 1371382"/>
              <a:gd name="connsiteY95" fmla="*/ 2447068 h 6858000"/>
              <a:gd name="connsiteX96" fmla="*/ 295423 w 1371382"/>
              <a:gd name="connsiteY96" fmla="*/ 2425819 h 6858000"/>
              <a:gd name="connsiteX97" fmla="*/ 301422 w 1371382"/>
              <a:gd name="connsiteY97" fmla="*/ 2402874 h 6858000"/>
              <a:gd name="connsiteX98" fmla="*/ 304034 w 1371382"/>
              <a:gd name="connsiteY98" fmla="*/ 2381443 h 6858000"/>
              <a:gd name="connsiteX99" fmla="*/ 280363 w 1371382"/>
              <a:gd name="connsiteY99" fmla="*/ 2261920 h 6858000"/>
              <a:gd name="connsiteX100" fmla="*/ 270250 w 1371382"/>
              <a:gd name="connsiteY100" fmla="*/ 2195378 h 6858000"/>
              <a:gd name="connsiteX101" fmla="*/ 254467 w 1371382"/>
              <a:gd name="connsiteY101" fmla="*/ 2155135 h 6858000"/>
              <a:gd name="connsiteX102" fmla="*/ 251925 w 1371382"/>
              <a:gd name="connsiteY102" fmla="*/ 2118008 h 6858000"/>
              <a:gd name="connsiteX103" fmla="*/ 252918 w 1371382"/>
              <a:gd name="connsiteY103" fmla="*/ 2050531 h 6858000"/>
              <a:gd name="connsiteX104" fmla="*/ 244724 w 1371382"/>
              <a:gd name="connsiteY104" fmla="*/ 1963269 h 6858000"/>
              <a:gd name="connsiteX105" fmla="*/ 225902 w 1371382"/>
              <a:gd name="connsiteY105" fmla="*/ 1906352 h 6858000"/>
              <a:gd name="connsiteX106" fmla="*/ 202459 w 1371382"/>
              <a:gd name="connsiteY106" fmla="*/ 1861531 h 6858000"/>
              <a:gd name="connsiteX107" fmla="*/ 156258 w 1371382"/>
              <a:gd name="connsiteY107" fmla="*/ 1732919 h 6858000"/>
              <a:gd name="connsiteX108" fmla="*/ 128569 w 1371382"/>
              <a:gd name="connsiteY108" fmla="*/ 1663540 h 6858000"/>
              <a:gd name="connsiteX109" fmla="*/ 127695 w 1371382"/>
              <a:gd name="connsiteY109" fmla="*/ 1615777 h 6858000"/>
              <a:gd name="connsiteX110" fmla="*/ 108490 w 1371382"/>
              <a:gd name="connsiteY110" fmla="*/ 1563678 h 6858000"/>
              <a:gd name="connsiteX111" fmla="*/ 121570 w 1371382"/>
              <a:gd name="connsiteY111" fmla="*/ 1519474 h 6858000"/>
              <a:gd name="connsiteX112" fmla="*/ 114312 w 1371382"/>
              <a:gd name="connsiteY112" fmla="*/ 1477995 h 6858000"/>
              <a:gd name="connsiteX113" fmla="*/ 100397 w 1371382"/>
              <a:gd name="connsiteY113" fmla="*/ 1373769 h 6858000"/>
              <a:gd name="connsiteX114" fmla="*/ 108704 w 1371382"/>
              <a:gd name="connsiteY114" fmla="*/ 1307086 h 6858000"/>
              <a:gd name="connsiteX115" fmla="*/ 109892 w 1371382"/>
              <a:gd name="connsiteY115" fmla="*/ 1189033 h 6858000"/>
              <a:gd name="connsiteX116" fmla="*/ 114577 w 1371382"/>
              <a:gd name="connsiteY116" fmla="*/ 1168288 h 6858000"/>
              <a:gd name="connsiteX117" fmla="*/ 106859 w 1371382"/>
              <a:gd name="connsiteY117" fmla="*/ 1142577 h 6858000"/>
              <a:gd name="connsiteX118" fmla="*/ 96165 w 1371382"/>
              <a:gd name="connsiteY118" fmla="*/ 1088484 h 6858000"/>
              <a:gd name="connsiteX119" fmla="*/ 84901 w 1371382"/>
              <a:gd name="connsiteY119" fmla="*/ 1016103 h 6858000"/>
              <a:gd name="connsiteX120" fmla="*/ 86357 w 1371382"/>
              <a:gd name="connsiteY120" fmla="*/ 932283 h 6858000"/>
              <a:gd name="connsiteX121" fmla="*/ 88593 w 1371382"/>
              <a:gd name="connsiteY121" fmla="*/ 915925 h 6858000"/>
              <a:gd name="connsiteX122" fmla="*/ 81222 w 1371382"/>
              <a:gd name="connsiteY122" fmla="*/ 896999 h 6858000"/>
              <a:gd name="connsiteX123" fmla="*/ 50630 w 1371382"/>
              <a:gd name="connsiteY123" fmla="*/ 821517 h 6858000"/>
              <a:gd name="connsiteX124" fmla="*/ 29580 w 1371382"/>
              <a:gd name="connsiteY124" fmla="*/ 751353 h 6858000"/>
              <a:gd name="connsiteX125" fmla="*/ 29138 w 1371382"/>
              <a:gd name="connsiteY125" fmla="*/ 721230 h 6858000"/>
              <a:gd name="connsiteX126" fmla="*/ 14809 w 1371382"/>
              <a:gd name="connsiteY126" fmla="*/ 681659 h 6858000"/>
              <a:gd name="connsiteX127" fmla="*/ 228 w 1371382"/>
              <a:gd name="connsiteY127" fmla="*/ 635218 h 6858000"/>
              <a:gd name="connsiteX128" fmla="*/ 5239 w 1371382"/>
              <a:gd name="connsiteY128" fmla="*/ 613763 h 6858000"/>
              <a:gd name="connsiteX129" fmla="*/ 20769 w 1371382"/>
              <a:gd name="connsiteY129" fmla="*/ 542923 h 6858000"/>
              <a:gd name="connsiteX130" fmla="*/ 71173 w 1371382"/>
              <a:gd name="connsiteY130" fmla="*/ 473479 h 6858000"/>
              <a:gd name="connsiteX131" fmla="*/ 59254 w 1371382"/>
              <a:gd name="connsiteY131" fmla="*/ 446567 h 6858000"/>
              <a:gd name="connsiteX132" fmla="*/ 58502 w 1371382"/>
              <a:gd name="connsiteY132" fmla="*/ 393828 h 6858000"/>
              <a:gd name="connsiteX133" fmla="*/ 58332 w 1371382"/>
              <a:gd name="connsiteY133" fmla="*/ 353137 h 6858000"/>
              <a:gd name="connsiteX134" fmla="*/ 79842 w 1371382"/>
              <a:gd name="connsiteY134" fmla="*/ 309501 h 6858000"/>
              <a:gd name="connsiteX135" fmla="*/ 64025 w 1371382"/>
              <a:gd name="connsiteY135" fmla="*/ 275771 h 6858000"/>
              <a:gd name="connsiteX136" fmla="*/ 81052 w 1371382"/>
              <a:gd name="connsiteY136" fmla="*/ 212860 h 6858000"/>
              <a:gd name="connsiteX137" fmla="*/ 72762 w 1371382"/>
              <a:gd name="connsiteY137" fmla="*/ 144983 h 6858000"/>
              <a:gd name="connsiteX138" fmla="*/ 85046 w 1371382"/>
              <a:gd name="connsiteY138" fmla="*/ 55288 h 6858000"/>
              <a:gd name="connsiteX139" fmla="*/ 44600 w 1371382"/>
              <a:gd name="connsiteY139" fmla="*/ 0 h 6858000"/>
              <a:gd name="connsiteX0" fmla="*/ 44600 w 1371382"/>
              <a:gd name="connsiteY0" fmla="*/ 0 h 6858000"/>
              <a:gd name="connsiteX1" fmla="*/ 1371382 w 1371382"/>
              <a:gd name="connsiteY1" fmla="*/ 0 h 6858000"/>
              <a:gd name="connsiteX2" fmla="*/ 1371382 w 1371382"/>
              <a:gd name="connsiteY2" fmla="*/ 6858000 h 6858000"/>
              <a:gd name="connsiteX3" fmla="*/ 108076 w 1371382"/>
              <a:gd name="connsiteY3" fmla="*/ 6857735 h 6858000"/>
              <a:gd name="connsiteX4" fmla="*/ 144669 w 1371382"/>
              <a:gd name="connsiteY4" fmla="*/ 6776847 h 6858000"/>
              <a:gd name="connsiteX5" fmla="*/ 156169 w 1371382"/>
              <a:gd name="connsiteY5" fmla="*/ 6737706 h 6858000"/>
              <a:gd name="connsiteX6" fmla="*/ 180908 w 1371382"/>
              <a:gd name="connsiteY6" fmla="*/ 6691589 h 6858000"/>
              <a:gd name="connsiteX7" fmla="*/ 158465 w 1371382"/>
              <a:gd name="connsiteY7" fmla="*/ 6659970 h 6858000"/>
              <a:gd name="connsiteX8" fmla="*/ 173556 w 1371382"/>
              <a:gd name="connsiteY8" fmla="*/ 6636211 h 6858000"/>
              <a:gd name="connsiteX9" fmla="*/ 191000 w 1371382"/>
              <a:gd name="connsiteY9" fmla="*/ 6594177 h 6858000"/>
              <a:gd name="connsiteX10" fmla="*/ 205040 w 1371382"/>
              <a:gd name="connsiteY10" fmla="*/ 6557575 h 6858000"/>
              <a:gd name="connsiteX11" fmla="*/ 257997 w 1371382"/>
              <a:gd name="connsiteY11" fmla="*/ 6492130 h 6858000"/>
              <a:gd name="connsiteX12" fmla="*/ 273684 w 1371382"/>
              <a:gd name="connsiteY12" fmla="*/ 6431610 h 6858000"/>
              <a:gd name="connsiteX13" fmla="*/ 317389 w 1371382"/>
              <a:gd name="connsiteY13" fmla="*/ 6379786 h 6858000"/>
              <a:gd name="connsiteX14" fmla="*/ 300612 w 1371382"/>
              <a:gd name="connsiteY14" fmla="*/ 6334727 h 6858000"/>
              <a:gd name="connsiteX15" fmla="*/ 278027 w 1371382"/>
              <a:gd name="connsiteY15" fmla="*/ 6313295 h 6858000"/>
              <a:gd name="connsiteX16" fmla="*/ 285191 w 1371382"/>
              <a:gd name="connsiteY16" fmla="*/ 6280046 h 6858000"/>
              <a:gd name="connsiteX17" fmla="*/ 267936 w 1371382"/>
              <a:gd name="connsiteY17" fmla="*/ 6270265 h 6858000"/>
              <a:gd name="connsiteX18" fmla="*/ 294964 w 1371382"/>
              <a:gd name="connsiteY18" fmla="*/ 6252834 h 6858000"/>
              <a:gd name="connsiteX19" fmla="*/ 272956 w 1371382"/>
              <a:gd name="connsiteY19" fmla="*/ 6202459 h 6858000"/>
              <a:gd name="connsiteX20" fmla="*/ 271754 w 1371382"/>
              <a:gd name="connsiteY20" fmla="*/ 6153037 h 6858000"/>
              <a:gd name="connsiteX21" fmla="*/ 287169 w 1371382"/>
              <a:gd name="connsiteY21" fmla="*/ 6078132 h 6858000"/>
              <a:gd name="connsiteX22" fmla="*/ 274556 w 1371382"/>
              <a:gd name="connsiteY22" fmla="*/ 6028119 h 6858000"/>
              <a:gd name="connsiteX23" fmla="*/ 259785 w 1371382"/>
              <a:gd name="connsiteY23" fmla="*/ 5926735 h 6858000"/>
              <a:gd name="connsiteX24" fmla="*/ 309297 w 1371382"/>
              <a:gd name="connsiteY24" fmla="*/ 5712857 h 6858000"/>
              <a:gd name="connsiteX25" fmla="*/ 288372 w 1371382"/>
              <a:gd name="connsiteY25" fmla="*/ 5676393 h 6858000"/>
              <a:gd name="connsiteX26" fmla="*/ 327964 w 1371382"/>
              <a:gd name="connsiteY26" fmla="*/ 5563435 h 6858000"/>
              <a:gd name="connsiteX27" fmla="*/ 375094 w 1371382"/>
              <a:gd name="connsiteY27" fmla="*/ 5437125 h 6858000"/>
              <a:gd name="connsiteX28" fmla="*/ 388662 w 1371382"/>
              <a:gd name="connsiteY28" fmla="*/ 5396260 h 6858000"/>
              <a:gd name="connsiteX29" fmla="*/ 404643 w 1371382"/>
              <a:gd name="connsiteY29" fmla="*/ 5330009 h 6858000"/>
              <a:gd name="connsiteX30" fmla="*/ 438136 w 1371382"/>
              <a:gd name="connsiteY30" fmla="*/ 5273739 h 6858000"/>
              <a:gd name="connsiteX31" fmla="*/ 447735 w 1371382"/>
              <a:gd name="connsiteY31" fmla="*/ 5241779 h 6858000"/>
              <a:gd name="connsiteX32" fmla="*/ 458961 w 1371382"/>
              <a:gd name="connsiteY32" fmla="*/ 5225268 h 6858000"/>
              <a:gd name="connsiteX33" fmla="*/ 459981 w 1371382"/>
              <a:gd name="connsiteY33" fmla="*/ 5217684 h 6858000"/>
              <a:gd name="connsiteX34" fmla="*/ 467322 w 1371382"/>
              <a:gd name="connsiteY34" fmla="*/ 5193377 h 6858000"/>
              <a:gd name="connsiteX35" fmla="*/ 470625 w 1371382"/>
              <a:gd name="connsiteY35" fmla="*/ 5179288 h 6858000"/>
              <a:gd name="connsiteX36" fmla="*/ 471609 w 1371382"/>
              <a:gd name="connsiteY36" fmla="*/ 5173621 h 6858000"/>
              <a:gd name="connsiteX37" fmla="*/ 467243 w 1371382"/>
              <a:gd name="connsiteY37" fmla="*/ 5159961 h 6858000"/>
              <a:gd name="connsiteX38" fmla="*/ 473920 w 1371382"/>
              <a:gd name="connsiteY38" fmla="*/ 5144295 h 6858000"/>
              <a:gd name="connsiteX39" fmla="*/ 470853 w 1371382"/>
              <a:gd name="connsiteY39" fmla="*/ 5125185 h 6858000"/>
              <a:gd name="connsiteX40" fmla="*/ 477683 w 1371382"/>
              <a:gd name="connsiteY40" fmla="*/ 5121884 h 6858000"/>
              <a:gd name="connsiteX41" fmla="*/ 484719 w 1371382"/>
              <a:gd name="connsiteY41" fmla="*/ 5067850 h 6858000"/>
              <a:gd name="connsiteX42" fmla="*/ 487450 w 1371382"/>
              <a:gd name="connsiteY42" fmla="*/ 5060861 h 6858000"/>
              <a:gd name="connsiteX43" fmla="*/ 484154 w 1371382"/>
              <a:gd name="connsiteY43" fmla="*/ 5034192 h 6858000"/>
              <a:gd name="connsiteX44" fmla="*/ 485708 w 1371382"/>
              <a:gd name="connsiteY44" fmla="*/ 4993030 h 6858000"/>
              <a:gd name="connsiteX45" fmla="*/ 492617 w 1371382"/>
              <a:gd name="connsiteY45" fmla="*/ 4946844 h 6858000"/>
              <a:gd name="connsiteX46" fmla="*/ 488473 w 1371382"/>
              <a:gd name="connsiteY46" fmla="*/ 4932692 h 6858000"/>
              <a:gd name="connsiteX47" fmla="*/ 503876 w 1371382"/>
              <a:gd name="connsiteY47" fmla="*/ 4858827 h 6858000"/>
              <a:gd name="connsiteX48" fmla="*/ 509779 w 1371382"/>
              <a:gd name="connsiteY48" fmla="*/ 4821170 h 6858000"/>
              <a:gd name="connsiteX49" fmla="*/ 514512 w 1371382"/>
              <a:gd name="connsiteY49" fmla="*/ 4780965 h 6858000"/>
              <a:gd name="connsiteX50" fmla="*/ 515805 w 1371382"/>
              <a:gd name="connsiteY50" fmla="*/ 4750867 h 6858000"/>
              <a:gd name="connsiteX51" fmla="*/ 513612 w 1371382"/>
              <a:gd name="connsiteY51" fmla="*/ 4690749 h 6858000"/>
              <a:gd name="connsiteX52" fmla="*/ 509092 w 1371382"/>
              <a:gd name="connsiteY52" fmla="*/ 4584173 h 6858000"/>
              <a:gd name="connsiteX53" fmla="*/ 504175 w 1371382"/>
              <a:gd name="connsiteY53" fmla="*/ 4444346 h 6858000"/>
              <a:gd name="connsiteX54" fmla="*/ 500740 w 1371382"/>
              <a:gd name="connsiteY54" fmla="*/ 4375228 h 6858000"/>
              <a:gd name="connsiteX55" fmla="*/ 481393 w 1371382"/>
              <a:gd name="connsiteY55" fmla="*/ 4214165 h 6858000"/>
              <a:gd name="connsiteX56" fmla="*/ 485466 w 1371382"/>
              <a:gd name="connsiteY56" fmla="*/ 4090296 h 6858000"/>
              <a:gd name="connsiteX57" fmla="*/ 470722 w 1371382"/>
              <a:gd name="connsiteY57" fmla="*/ 4033999 h 6858000"/>
              <a:gd name="connsiteX58" fmla="*/ 471871 w 1371382"/>
              <a:gd name="connsiteY58" fmla="*/ 4031933 h 6858000"/>
              <a:gd name="connsiteX59" fmla="*/ 470447 w 1371382"/>
              <a:gd name="connsiteY59" fmla="*/ 4013953 h 6858000"/>
              <a:gd name="connsiteX60" fmla="*/ 456742 w 1371382"/>
              <a:gd name="connsiteY60" fmla="*/ 3974753 h 6858000"/>
              <a:gd name="connsiteX61" fmla="*/ 458340 w 1371382"/>
              <a:gd name="connsiteY61" fmla="*/ 3969950 h 6858000"/>
              <a:gd name="connsiteX62" fmla="*/ 451762 w 1371382"/>
              <a:gd name="connsiteY62" fmla="*/ 3933779 h 6858000"/>
              <a:gd name="connsiteX63" fmla="*/ 453093 w 1371382"/>
              <a:gd name="connsiteY63" fmla="*/ 3933093 h 6858000"/>
              <a:gd name="connsiteX64" fmla="*/ 457447 w 1371382"/>
              <a:gd name="connsiteY64" fmla="*/ 3922082 h 6858000"/>
              <a:gd name="connsiteX65" fmla="*/ 462525 w 1371382"/>
              <a:gd name="connsiteY65" fmla="*/ 3901461 h 6858000"/>
              <a:gd name="connsiteX66" fmla="*/ 485119 w 1371382"/>
              <a:gd name="connsiteY66" fmla="*/ 3813873 h 6858000"/>
              <a:gd name="connsiteX67" fmla="*/ 484544 w 1371382"/>
              <a:gd name="connsiteY67" fmla="*/ 3806161 h 6858000"/>
              <a:gd name="connsiteX68" fmla="*/ 484851 w 1371382"/>
              <a:gd name="connsiteY68" fmla="*/ 3805957 h 6858000"/>
              <a:gd name="connsiteX69" fmla="*/ 484878 w 1371382"/>
              <a:gd name="connsiteY69" fmla="*/ 3797724 h 6858000"/>
              <a:gd name="connsiteX70" fmla="*/ 483493 w 1371382"/>
              <a:gd name="connsiteY70" fmla="*/ 3792098 h 6858000"/>
              <a:gd name="connsiteX71" fmla="*/ 482377 w 1371382"/>
              <a:gd name="connsiteY71" fmla="*/ 3777135 h 6858000"/>
              <a:gd name="connsiteX72" fmla="*/ 484110 w 1371382"/>
              <a:gd name="connsiteY72" fmla="*/ 3771656 h 6858000"/>
              <a:gd name="connsiteX73" fmla="*/ 487853 w 1371382"/>
              <a:gd name="connsiteY73" fmla="*/ 3769007 h 6858000"/>
              <a:gd name="connsiteX74" fmla="*/ 487319 w 1371382"/>
              <a:gd name="connsiteY74" fmla="*/ 3767709 h 6858000"/>
              <a:gd name="connsiteX75" fmla="*/ 496015 w 1371382"/>
              <a:gd name="connsiteY75" fmla="*/ 3738082 h 6858000"/>
              <a:gd name="connsiteX76" fmla="*/ 503361 w 1371382"/>
              <a:gd name="connsiteY76" fmla="*/ 3673397 h 6858000"/>
              <a:gd name="connsiteX77" fmla="*/ 502657 w 1371382"/>
              <a:gd name="connsiteY77" fmla="*/ 3637109 h 6858000"/>
              <a:gd name="connsiteX78" fmla="*/ 506100 w 1371382"/>
              <a:gd name="connsiteY78" fmla="*/ 3536883 h 6858000"/>
              <a:gd name="connsiteX79" fmla="*/ 513638 w 1371382"/>
              <a:gd name="connsiteY79" fmla="*/ 3435652 h 6858000"/>
              <a:gd name="connsiteX80" fmla="*/ 515309 w 1371382"/>
              <a:gd name="connsiteY80" fmla="*/ 3307769 h 6858000"/>
              <a:gd name="connsiteX81" fmla="*/ 532872 w 1371382"/>
              <a:gd name="connsiteY81" fmla="*/ 3250522 h 6858000"/>
              <a:gd name="connsiteX82" fmla="*/ 533297 w 1371382"/>
              <a:gd name="connsiteY82" fmla="*/ 3229163 h 6858000"/>
              <a:gd name="connsiteX83" fmla="*/ 535120 w 1371382"/>
              <a:gd name="connsiteY83" fmla="*/ 3217217 h 6858000"/>
              <a:gd name="connsiteX84" fmla="*/ 521955 w 1371382"/>
              <a:gd name="connsiteY84" fmla="*/ 3183755 h 6858000"/>
              <a:gd name="connsiteX85" fmla="*/ 522456 w 1371382"/>
              <a:gd name="connsiteY85" fmla="*/ 3178642 h 6858000"/>
              <a:gd name="connsiteX86" fmla="*/ 510056 w 1371382"/>
              <a:gd name="connsiteY86" fmla="*/ 3158586 h 6858000"/>
              <a:gd name="connsiteX87" fmla="*/ 495241 w 1371382"/>
              <a:gd name="connsiteY87" fmla="*/ 3129034 h 6858000"/>
              <a:gd name="connsiteX88" fmla="*/ 495906 w 1371382"/>
              <a:gd name="connsiteY88" fmla="*/ 3126682 h 6858000"/>
              <a:gd name="connsiteX89" fmla="*/ 486774 w 1371382"/>
              <a:gd name="connsiteY89" fmla="*/ 3114519 h 6858000"/>
              <a:gd name="connsiteX90" fmla="*/ 473383 w 1371382"/>
              <a:gd name="connsiteY90" fmla="*/ 3106272 h 6858000"/>
              <a:gd name="connsiteX91" fmla="*/ 446113 w 1371382"/>
              <a:gd name="connsiteY91" fmla="*/ 2958185 h 6858000"/>
              <a:gd name="connsiteX92" fmla="*/ 388727 w 1371382"/>
              <a:gd name="connsiteY92" fmla="*/ 2762989 h 6858000"/>
              <a:gd name="connsiteX93" fmla="*/ 337645 w 1371382"/>
              <a:gd name="connsiteY93" fmla="*/ 2554718 h 6858000"/>
              <a:gd name="connsiteX94" fmla="*/ 317739 w 1371382"/>
              <a:gd name="connsiteY94" fmla="*/ 2485734 h 6858000"/>
              <a:gd name="connsiteX95" fmla="*/ 308462 w 1371382"/>
              <a:gd name="connsiteY95" fmla="*/ 2447068 h 6858000"/>
              <a:gd name="connsiteX96" fmla="*/ 295423 w 1371382"/>
              <a:gd name="connsiteY96" fmla="*/ 2425819 h 6858000"/>
              <a:gd name="connsiteX97" fmla="*/ 301422 w 1371382"/>
              <a:gd name="connsiteY97" fmla="*/ 2402874 h 6858000"/>
              <a:gd name="connsiteX98" fmla="*/ 304034 w 1371382"/>
              <a:gd name="connsiteY98" fmla="*/ 2381443 h 6858000"/>
              <a:gd name="connsiteX99" fmla="*/ 280363 w 1371382"/>
              <a:gd name="connsiteY99" fmla="*/ 2261920 h 6858000"/>
              <a:gd name="connsiteX100" fmla="*/ 270250 w 1371382"/>
              <a:gd name="connsiteY100" fmla="*/ 2195378 h 6858000"/>
              <a:gd name="connsiteX101" fmla="*/ 254467 w 1371382"/>
              <a:gd name="connsiteY101" fmla="*/ 2155135 h 6858000"/>
              <a:gd name="connsiteX102" fmla="*/ 251925 w 1371382"/>
              <a:gd name="connsiteY102" fmla="*/ 2118008 h 6858000"/>
              <a:gd name="connsiteX103" fmla="*/ 252918 w 1371382"/>
              <a:gd name="connsiteY103" fmla="*/ 2050531 h 6858000"/>
              <a:gd name="connsiteX104" fmla="*/ 244724 w 1371382"/>
              <a:gd name="connsiteY104" fmla="*/ 1963269 h 6858000"/>
              <a:gd name="connsiteX105" fmla="*/ 225902 w 1371382"/>
              <a:gd name="connsiteY105" fmla="*/ 1906352 h 6858000"/>
              <a:gd name="connsiteX106" fmla="*/ 202459 w 1371382"/>
              <a:gd name="connsiteY106" fmla="*/ 1861531 h 6858000"/>
              <a:gd name="connsiteX107" fmla="*/ 156258 w 1371382"/>
              <a:gd name="connsiteY107" fmla="*/ 1732919 h 6858000"/>
              <a:gd name="connsiteX108" fmla="*/ 128569 w 1371382"/>
              <a:gd name="connsiteY108" fmla="*/ 1663540 h 6858000"/>
              <a:gd name="connsiteX109" fmla="*/ 127695 w 1371382"/>
              <a:gd name="connsiteY109" fmla="*/ 1615777 h 6858000"/>
              <a:gd name="connsiteX110" fmla="*/ 108490 w 1371382"/>
              <a:gd name="connsiteY110" fmla="*/ 1563678 h 6858000"/>
              <a:gd name="connsiteX111" fmla="*/ 121570 w 1371382"/>
              <a:gd name="connsiteY111" fmla="*/ 1519474 h 6858000"/>
              <a:gd name="connsiteX112" fmla="*/ 114312 w 1371382"/>
              <a:gd name="connsiteY112" fmla="*/ 1477995 h 6858000"/>
              <a:gd name="connsiteX113" fmla="*/ 100397 w 1371382"/>
              <a:gd name="connsiteY113" fmla="*/ 1373769 h 6858000"/>
              <a:gd name="connsiteX114" fmla="*/ 108704 w 1371382"/>
              <a:gd name="connsiteY114" fmla="*/ 1307086 h 6858000"/>
              <a:gd name="connsiteX115" fmla="*/ 109892 w 1371382"/>
              <a:gd name="connsiteY115" fmla="*/ 1189033 h 6858000"/>
              <a:gd name="connsiteX116" fmla="*/ 114577 w 1371382"/>
              <a:gd name="connsiteY116" fmla="*/ 1168288 h 6858000"/>
              <a:gd name="connsiteX117" fmla="*/ 106859 w 1371382"/>
              <a:gd name="connsiteY117" fmla="*/ 1142577 h 6858000"/>
              <a:gd name="connsiteX118" fmla="*/ 96165 w 1371382"/>
              <a:gd name="connsiteY118" fmla="*/ 1088484 h 6858000"/>
              <a:gd name="connsiteX119" fmla="*/ 84901 w 1371382"/>
              <a:gd name="connsiteY119" fmla="*/ 1016103 h 6858000"/>
              <a:gd name="connsiteX120" fmla="*/ 86357 w 1371382"/>
              <a:gd name="connsiteY120" fmla="*/ 932283 h 6858000"/>
              <a:gd name="connsiteX121" fmla="*/ 88593 w 1371382"/>
              <a:gd name="connsiteY121" fmla="*/ 915925 h 6858000"/>
              <a:gd name="connsiteX122" fmla="*/ 81222 w 1371382"/>
              <a:gd name="connsiteY122" fmla="*/ 896999 h 6858000"/>
              <a:gd name="connsiteX123" fmla="*/ 50630 w 1371382"/>
              <a:gd name="connsiteY123" fmla="*/ 821517 h 6858000"/>
              <a:gd name="connsiteX124" fmla="*/ 29580 w 1371382"/>
              <a:gd name="connsiteY124" fmla="*/ 751353 h 6858000"/>
              <a:gd name="connsiteX125" fmla="*/ 29138 w 1371382"/>
              <a:gd name="connsiteY125" fmla="*/ 721230 h 6858000"/>
              <a:gd name="connsiteX126" fmla="*/ 14809 w 1371382"/>
              <a:gd name="connsiteY126" fmla="*/ 681659 h 6858000"/>
              <a:gd name="connsiteX127" fmla="*/ 228 w 1371382"/>
              <a:gd name="connsiteY127" fmla="*/ 635218 h 6858000"/>
              <a:gd name="connsiteX128" fmla="*/ 22148 w 1371382"/>
              <a:gd name="connsiteY128" fmla="*/ 585934 h 6858000"/>
              <a:gd name="connsiteX129" fmla="*/ 20769 w 1371382"/>
              <a:gd name="connsiteY129" fmla="*/ 542923 h 6858000"/>
              <a:gd name="connsiteX130" fmla="*/ 71173 w 1371382"/>
              <a:gd name="connsiteY130" fmla="*/ 473479 h 6858000"/>
              <a:gd name="connsiteX131" fmla="*/ 59254 w 1371382"/>
              <a:gd name="connsiteY131" fmla="*/ 446567 h 6858000"/>
              <a:gd name="connsiteX132" fmla="*/ 58502 w 1371382"/>
              <a:gd name="connsiteY132" fmla="*/ 393828 h 6858000"/>
              <a:gd name="connsiteX133" fmla="*/ 58332 w 1371382"/>
              <a:gd name="connsiteY133" fmla="*/ 353137 h 6858000"/>
              <a:gd name="connsiteX134" fmla="*/ 79842 w 1371382"/>
              <a:gd name="connsiteY134" fmla="*/ 309501 h 6858000"/>
              <a:gd name="connsiteX135" fmla="*/ 64025 w 1371382"/>
              <a:gd name="connsiteY135" fmla="*/ 275771 h 6858000"/>
              <a:gd name="connsiteX136" fmla="*/ 81052 w 1371382"/>
              <a:gd name="connsiteY136" fmla="*/ 212860 h 6858000"/>
              <a:gd name="connsiteX137" fmla="*/ 72762 w 1371382"/>
              <a:gd name="connsiteY137" fmla="*/ 144983 h 6858000"/>
              <a:gd name="connsiteX138" fmla="*/ 85046 w 1371382"/>
              <a:gd name="connsiteY138" fmla="*/ 55288 h 6858000"/>
              <a:gd name="connsiteX139" fmla="*/ 44600 w 1371382"/>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13805 w 1364418"/>
              <a:gd name="connsiteY129" fmla="*/ 542923 h 6858000"/>
              <a:gd name="connsiteX130" fmla="*/ 64209 w 1364418"/>
              <a:gd name="connsiteY130" fmla="*/ 473479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64209 w 1364418"/>
              <a:gd name="connsiteY130" fmla="*/ 473479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54054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54054 h 6858000"/>
              <a:gd name="connsiteX121" fmla="*/ 90309 w 1364418"/>
              <a:gd name="connsiteY121" fmla="*/ 921368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1364418" h="6858000">
                <a:moveTo>
                  <a:pt x="37636" y="0"/>
                </a:moveTo>
                <a:lnTo>
                  <a:pt x="1364418" y="0"/>
                </a:lnTo>
                <a:lnTo>
                  <a:pt x="1364418" y="6858000"/>
                </a:lnTo>
                <a:lnTo>
                  <a:pt x="101112" y="6857735"/>
                </a:lnTo>
                <a:cubicBezTo>
                  <a:pt x="115369" y="6839114"/>
                  <a:pt x="142394" y="6806441"/>
                  <a:pt x="137705" y="6776847"/>
                </a:cubicBezTo>
                <a:cubicBezTo>
                  <a:pt x="148424" y="6767643"/>
                  <a:pt x="156380" y="6753187"/>
                  <a:pt x="149205" y="6737706"/>
                </a:cubicBezTo>
                <a:cubicBezTo>
                  <a:pt x="155245" y="6708183"/>
                  <a:pt x="170958" y="6713000"/>
                  <a:pt x="173944" y="6691589"/>
                </a:cubicBezTo>
                <a:cubicBezTo>
                  <a:pt x="174057" y="6689618"/>
                  <a:pt x="165855" y="6661941"/>
                  <a:pt x="165968" y="6659970"/>
                </a:cubicBezTo>
                <a:cubicBezTo>
                  <a:pt x="166538" y="6656036"/>
                  <a:pt x="165560" y="6637698"/>
                  <a:pt x="166592" y="6636211"/>
                </a:cubicBezTo>
                <a:lnTo>
                  <a:pt x="184036" y="6594177"/>
                </a:lnTo>
                <a:cubicBezTo>
                  <a:pt x="192044" y="6580421"/>
                  <a:pt x="188570" y="6573022"/>
                  <a:pt x="198076" y="6557575"/>
                </a:cubicBezTo>
                <a:cubicBezTo>
                  <a:pt x="200255" y="6540981"/>
                  <a:pt x="232864" y="6478671"/>
                  <a:pt x="251033" y="6492130"/>
                </a:cubicBezTo>
                <a:cubicBezTo>
                  <a:pt x="252316" y="6486906"/>
                  <a:pt x="263405" y="6432771"/>
                  <a:pt x="266720" y="6431610"/>
                </a:cubicBezTo>
                <a:lnTo>
                  <a:pt x="310425" y="6379786"/>
                </a:lnTo>
                <a:cubicBezTo>
                  <a:pt x="310468" y="6347539"/>
                  <a:pt x="314739" y="6343120"/>
                  <a:pt x="293648" y="6334727"/>
                </a:cubicBezTo>
                <a:cubicBezTo>
                  <a:pt x="293165" y="6323607"/>
                  <a:pt x="271546" y="6324415"/>
                  <a:pt x="271063" y="6313295"/>
                </a:cubicBezTo>
                <a:cubicBezTo>
                  <a:pt x="270633" y="6307513"/>
                  <a:pt x="278657" y="6285828"/>
                  <a:pt x="278227" y="6280046"/>
                </a:cubicBezTo>
                <a:cubicBezTo>
                  <a:pt x="276993" y="6275532"/>
                  <a:pt x="276658" y="6280700"/>
                  <a:pt x="281226" y="6272987"/>
                </a:cubicBezTo>
                <a:lnTo>
                  <a:pt x="288000" y="6252834"/>
                </a:lnTo>
                <a:lnTo>
                  <a:pt x="265992" y="6202459"/>
                </a:lnTo>
                <a:cubicBezTo>
                  <a:pt x="264772" y="6196814"/>
                  <a:pt x="268092" y="6158095"/>
                  <a:pt x="264790" y="6153037"/>
                </a:cubicBezTo>
                <a:cubicBezTo>
                  <a:pt x="302335" y="6114354"/>
                  <a:pt x="260378" y="6128837"/>
                  <a:pt x="280205" y="6078132"/>
                </a:cubicBezTo>
                <a:cubicBezTo>
                  <a:pt x="283657" y="6049622"/>
                  <a:pt x="275724" y="6059673"/>
                  <a:pt x="267592" y="6028119"/>
                </a:cubicBezTo>
                <a:cubicBezTo>
                  <a:pt x="277113" y="5988572"/>
                  <a:pt x="234727" y="5976018"/>
                  <a:pt x="252821" y="5926735"/>
                </a:cubicBezTo>
                <a:cubicBezTo>
                  <a:pt x="290324" y="5823532"/>
                  <a:pt x="288016" y="5757776"/>
                  <a:pt x="302333" y="5712857"/>
                </a:cubicBezTo>
                <a:cubicBezTo>
                  <a:pt x="310258" y="5688518"/>
                  <a:pt x="328236" y="5675288"/>
                  <a:pt x="332131" y="5660491"/>
                </a:cubicBezTo>
                <a:cubicBezTo>
                  <a:pt x="345782" y="5622696"/>
                  <a:pt x="344964" y="5595787"/>
                  <a:pt x="341254" y="5563435"/>
                </a:cubicBezTo>
                <a:cubicBezTo>
                  <a:pt x="335745" y="5537661"/>
                  <a:pt x="359171" y="5479228"/>
                  <a:pt x="368130" y="5437125"/>
                </a:cubicBezTo>
                <a:cubicBezTo>
                  <a:pt x="379868" y="5399640"/>
                  <a:pt x="373836" y="5420657"/>
                  <a:pt x="381698" y="5396260"/>
                </a:cubicBezTo>
                <a:cubicBezTo>
                  <a:pt x="395995" y="5391935"/>
                  <a:pt x="389433" y="5350429"/>
                  <a:pt x="397679" y="5330009"/>
                </a:cubicBezTo>
                <a:cubicBezTo>
                  <a:pt x="405925" y="5309589"/>
                  <a:pt x="420210" y="5291626"/>
                  <a:pt x="431172" y="5273739"/>
                </a:cubicBezTo>
                <a:cubicBezTo>
                  <a:pt x="426568" y="5263245"/>
                  <a:pt x="432286" y="5253790"/>
                  <a:pt x="440771" y="5241779"/>
                </a:cubicBezTo>
                <a:lnTo>
                  <a:pt x="451997" y="5225268"/>
                </a:lnTo>
                <a:lnTo>
                  <a:pt x="453017" y="5217684"/>
                </a:lnTo>
                <a:cubicBezTo>
                  <a:pt x="455252" y="5208685"/>
                  <a:pt x="458044" y="5200600"/>
                  <a:pt x="460358" y="5193377"/>
                </a:cubicBezTo>
                <a:lnTo>
                  <a:pt x="463661" y="5179288"/>
                </a:lnTo>
                <a:lnTo>
                  <a:pt x="464645" y="5173621"/>
                </a:lnTo>
                <a:lnTo>
                  <a:pt x="460279" y="5159961"/>
                </a:lnTo>
                <a:lnTo>
                  <a:pt x="466956" y="5144295"/>
                </a:lnTo>
                <a:lnTo>
                  <a:pt x="463889" y="5125185"/>
                </a:lnTo>
                <a:cubicBezTo>
                  <a:pt x="466252" y="5124475"/>
                  <a:pt x="468554" y="5123363"/>
                  <a:pt x="470719" y="5121884"/>
                </a:cubicBezTo>
                <a:lnTo>
                  <a:pt x="477755" y="5067850"/>
                </a:lnTo>
                <a:lnTo>
                  <a:pt x="480486" y="5060861"/>
                </a:lnTo>
                <a:lnTo>
                  <a:pt x="477190" y="5034192"/>
                </a:lnTo>
                <a:cubicBezTo>
                  <a:pt x="476699" y="5019824"/>
                  <a:pt x="477403" y="5006180"/>
                  <a:pt x="478744" y="4993030"/>
                </a:cubicBezTo>
                <a:lnTo>
                  <a:pt x="485653" y="4946844"/>
                </a:lnTo>
                <a:lnTo>
                  <a:pt x="481509" y="4932692"/>
                </a:lnTo>
                <a:cubicBezTo>
                  <a:pt x="481214" y="4911802"/>
                  <a:pt x="495319" y="4880686"/>
                  <a:pt x="496912" y="4858827"/>
                </a:cubicBezTo>
                <a:lnTo>
                  <a:pt x="502815" y="4821170"/>
                </a:lnTo>
                <a:lnTo>
                  <a:pt x="507548" y="4780965"/>
                </a:lnTo>
                <a:lnTo>
                  <a:pt x="508841" y="4750867"/>
                </a:lnTo>
                <a:lnTo>
                  <a:pt x="506648" y="4690749"/>
                </a:lnTo>
                <a:cubicBezTo>
                  <a:pt x="512729" y="4654213"/>
                  <a:pt x="491337" y="4623546"/>
                  <a:pt x="502128" y="4584173"/>
                </a:cubicBezTo>
                <a:cubicBezTo>
                  <a:pt x="488693" y="4519562"/>
                  <a:pt x="492047" y="4501522"/>
                  <a:pt x="497211" y="4444346"/>
                </a:cubicBezTo>
                <a:cubicBezTo>
                  <a:pt x="511033" y="4454946"/>
                  <a:pt x="497584" y="4394050"/>
                  <a:pt x="493776" y="4375228"/>
                </a:cubicBezTo>
                <a:cubicBezTo>
                  <a:pt x="491426" y="4334791"/>
                  <a:pt x="480594" y="4270639"/>
                  <a:pt x="474429" y="4214165"/>
                </a:cubicBezTo>
                <a:cubicBezTo>
                  <a:pt x="465297" y="4170832"/>
                  <a:pt x="480280" y="4120324"/>
                  <a:pt x="478502" y="4090296"/>
                </a:cubicBezTo>
                <a:lnTo>
                  <a:pt x="463758" y="4033999"/>
                </a:lnTo>
                <a:lnTo>
                  <a:pt x="464907" y="4031933"/>
                </a:lnTo>
                <a:cubicBezTo>
                  <a:pt x="467040" y="4022997"/>
                  <a:pt x="465967" y="4017669"/>
                  <a:pt x="463483" y="4013953"/>
                </a:cubicBezTo>
                <a:lnTo>
                  <a:pt x="449778" y="3974753"/>
                </a:lnTo>
                <a:lnTo>
                  <a:pt x="451376" y="3969950"/>
                </a:lnTo>
                <a:lnTo>
                  <a:pt x="444798" y="3933779"/>
                </a:lnTo>
                <a:lnTo>
                  <a:pt x="446129" y="3933093"/>
                </a:lnTo>
                <a:cubicBezTo>
                  <a:pt x="448961" y="3930731"/>
                  <a:pt x="450769" y="3927433"/>
                  <a:pt x="450483" y="3922082"/>
                </a:cubicBezTo>
                <a:cubicBezTo>
                  <a:pt x="471740" y="3927556"/>
                  <a:pt x="458283" y="3917724"/>
                  <a:pt x="455561" y="3901461"/>
                </a:cubicBezTo>
                <a:cubicBezTo>
                  <a:pt x="460173" y="3883426"/>
                  <a:pt x="474485" y="3829756"/>
                  <a:pt x="478155" y="3813873"/>
                </a:cubicBezTo>
                <a:cubicBezTo>
                  <a:pt x="477963" y="3811302"/>
                  <a:pt x="477772" y="3808732"/>
                  <a:pt x="477580" y="3806161"/>
                </a:cubicBezTo>
                <a:lnTo>
                  <a:pt x="477887" y="3805957"/>
                </a:lnTo>
                <a:cubicBezTo>
                  <a:pt x="478443" y="3804175"/>
                  <a:pt x="478509" y="3801600"/>
                  <a:pt x="477914" y="3797724"/>
                </a:cubicBezTo>
                <a:lnTo>
                  <a:pt x="476529" y="3792098"/>
                </a:lnTo>
                <a:lnTo>
                  <a:pt x="475413" y="3777135"/>
                </a:lnTo>
                <a:lnTo>
                  <a:pt x="477146" y="3771656"/>
                </a:lnTo>
                <a:lnTo>
                  <a:pt x="480889" y="3769007"/>
                </a:lnTo>
                <a:lnTo>
                  <a:pt x="480355" y="3767709"/>
                </a:lnTo>
                <a:cubicBezTo>
                  <a:pt x="472854" y="3758603"/>
                  <a:pt x="462858" y="3757457"/>
                  <a:pt x="489051" y="3738082"/>
                </a:cubicBezTo>
                <a:cubicBezTo>
                  <a:pt x="476420" y="3716230"/>
                  <a:pt x="492614" y="3707883"/>
                  <a:pt x="496397" y="3673397"/>
                </a:cubicBezTo>
                <a:cubicBezTo>
                  <a:pt x="485059" y="3661788"/>
                  <a:pt x="488117" y="3649813"/>
                  <a:pt x="495693" y="3637109"/>
                </a:cubicBezTo>
                <a:cubicBezTo>
                  <a:pt x="488827" y="3605834"/>
                  <a:pt x="498565" y="3573837"/>
                  <a:pt x="499136" y="3536883"/>
                </a:cubicBezTo>
                <a:cubicBezTo>
                  <a:pt x="483096" y="3500539"/>
                  <a:pt x="506170" y="3475121"/>
                  <a:pt x="506674" y="3435652"/>
                </a:cubicBezTo>
                <a:cubicBezTo>
                  <a:pt x="508209" y="3397466"/>
                  <a:pt x="505139" y="3338624"/>
                  <a:pt x="508345" y="3307769"/>
                </a:cubicBezTo>
                <a:cubicBezTo>
                  <a:pt x="522826" y="3292381"/>
                  <a:pt x="493343" y="3256540"/>
                  <a:pt x="525908" y="3250522"/>
                </a:cubicBezTo>
                <a:cubicBezTo>
                  <a:pt x="519705" y="3235893"/>
                  <a:pt x="504475" y="3230937"/>
                  <a:pt x="526333" y="3229163"/>
                </a:cubicBezTo>
                <a:cubicBezTo>
                  <a:pt x="524884" y="3224149"/>
                  <a:pt x="525919" y="3220404"/>
                  <a:pt x="528156" y="3217217"/>
                </a:cubicBezTo>
                <a:lnTo>
                  <a:pt x="514991" y="3183755"/>
                </a:lnTo>
                <a:lnTo>
                  <a:pt x="515492" y="3178642"/>
                </a:lnTo>
                <a:lnTo>
                  <a:pt x="503092" y="3158586"/>
                </a:lnTo>
                <a:lnTo>
                  <a:pt x="488277" y="3129034"/>
                </a:lnTo>
                <a:lnTo>
                  <a:pt x="488942" y="3126682"/>
                </a:lnTo>
                <a:lnTo>
                  <a:pt x="479810" y="3114519"/>
                </a:lnTo>
                <a:cubicBezTo>
                  <a:pt x="476044" y="3110886"/>
                  <a:pt x="471657" y="3108020"/>
                  <a:pt x="466419" y="3106272"/>
                </a:cubicBezTo>
                <a:cubicBezTo>
                  <a:pt x="479357" y="3049949"/>
                  <a:pt x="446991" y="3011906"/>
                  <a:pt x="439149" y="2958185"/>
                </a:cubicBezTo>
                <a:cubicBezTo>
                  <a:pt x="423473" y="2895670"/>
                  <a:pt x="402616" y="2832884"/>
                  <a:pt x="381763" y="2762989"/>
                </a:cubicBezTo>
                <a:cubicBezTo>
                  <a:pt x="340504" y="2718141"/>
                  <a:pt x="357875" y="2611979"/>
                  <a:pt x="330681" y="2554718"/>
                </a:cubicBezTo>
                <a:cubicBezTo>
                  <a:pt x="354561" y="2510384"/>
                  <a:pt x="312857" y="2522616"/>
                  <a:pt x="310775" y="2485734"/>
                </a:cubicBezTo>
                <a:cubicBezTo>
                  <a:pt x="283880" y="2505125"/>
                  <a:pt x="334754" y="2437857"/>
                  <a:pt x="301498" y="2447068"/>
                </a:cubicBezTo>
                <a:cubicBezTo>
                  <a:pt x="302171" y="2440064"/>
                  <a:pt x="286502" y="2432988"/>
                  <a:pt x="288459" y="2425819"/>
                </a:cubicBezTo>
                <a:lnTo>
                  <a:pt x="294458" y="2402874"/>
                </a:lnTo>
                <a:lnTo>
                  <a:pt x="297070" y="2381443"/>
                </a:lnTo>
                <a:cubicBezTo>
                  <a:pt x="291389" y="2355877"/>
                  <a:pt x="281925" y="2295004"/>
                  <a:pt x="273399" y="2261920"/>
                </a:cubicBezTo>
                <a:cubicBezTo>
                  <a:pt x="264489" y="2250852"/>
                  <a:pt x="256407" y="2208397"/>
                  <a:pt x="263286" y="2195378"/>
                </a:cubicBezTo>
                <a:cubicBezTo>
                  <a:pt x="262597" y="2185499"/>
                  <a:pt x="238753" y="2164596"/>
                  <a:pt x="247503" y="2155135"/>
                </a:cubicBezTo>
                <a:cubicBezTo>
                  <a:pt x="257474" y="2141929"/>
                  <a:pt x="229406" y="2121310"/>
                  <a:pt x="244961" y="2118008"/>
                </a:cubicBezTo>
                <a:cubicBezTo>
                  <a:pt x="225493" y="2103116"/>
                  <a:pt x="245373" y="2072196"/>
                  <a:pt x="245954" y="2050531"/>
                </a:cubicBezTo>
                <a:cubicBezTo>
                  <a:pt x="228015" y="2040209"/>
                  <a:pt x="246924" y="2004931"/>
                  <a:pt x="237760" y="1963269"/>
                </a:cubicBezTo>
                <a:cubicBezTo>
                  <a:pt x="217314" y="1952304"/>
                  <a:pt x="249162" y="1930958"/>
                  <a:pt x="218938" y="1906352"/>
                </a:cubicBezTo>
                <a:cubicBezTo>
                  <a:pt x="211894" y="1889396"/>
                  <a:pt x="204207" y="1891128"/>
                  <a:pt x="195495" y="1861531"/>
                </a:cubicBezTo>
                <a:cubicBezTo>
                  <a:pt x="152756" y="1820122"/>
                  <a:pt x="167197" y="1775736"/>
                  <a:pt x="149294" y="1732919"/>
                </a:cubicBezTo>
                <a:cubicBezTo>
                  <a:pt x="132272" y="1683226"/>
                  <a:pt x="131129" y="1708347"/>
                  <a:pt x="121605" y="1663540"/>
                </a:cubicBezTo>
                <a:cubicBezTo>
                  <a:pt x="131383" y="1652207"/>
                  <a:pt x="129824" y="1627305"/>
                  <a:pt x="120731" y="1615777"/>
                </a:cubicBezTo>
                <a:cubicBezTo>
                  <a:pt x="113324" y="1591298"/>
                  <a:pt x="125561" y="1582061"/>
                  <a:pt x="101526" y="1563678"/>
                </a:cubicBezTo>
                <a:cubicBezTo>
                  <a:pt x="118336" y="1562186"/>
                  <a:pt x="95368" y="1514217"/>
                  <a:pt x="114606" y="1519474"/>
                </a:cubicBezTo>
                <a:cubicBezTo>
                  <a:pt x="124662" y="1497831"/>
                  <a:pt x="99126" y="1498809"/>
                  <a:pt x="107348" y="1477995"/>
                </a:cubicBezTo>
                <a:cubicBezTo>
                  <a:pt x="102372" y="1450946"/>
                  <a:pt x="98082" y="1395585"/>
                  <a:pt x="93433" y="1373769"/>
                </a:cubicBezTo>
                <a:lnTo>
                  <a:pt x="101740" y="1307086"/>
                </a:lnTo>
                <a:cubicBezTo>
                  <a:pt x="61518" y="1238798"/>
                  <a:pt x="128597" y="1302829"/>
                  <a:pt x="102928" y="1189033"/>
                </a:cubicBezTo>
                <a:cubicBezTo>
                  <a:pt x="96991" y="1183619"/>
                  <a:pt x="100433" y="1168361"/>
                  <a:pt x="107613" y="1168288"/>
                </a:cubicBezTo>
                <a:cubicBezTo>
                  <a:pt x="104521" y="1161401"/>
                  <a:pt x="88898" y="1146763"/>
                  <a:pt x="99895" y="1142577"/>
                </a:cubicBezTo>
                <a:cubicBezTo>
                  <a:pt x="98248" y="1123927"/>
                  <a:pt x="94639" y="1105753"/>
                  <a:pt x="89201" y="1088484"/>
                </a:cubicBezTo>
                <a:lnTo>
                  <a:pt x="77937" y="1016103"/>
                </a:lnTo>
                <a:cubicBezTo>
                  <a:pt x="78422" y="988163"/>
                  <a:pt x="78908" y="981994"/>
                  <a:pt x="79393" y="954054"/>
                </a:cubicBezTo>
                <a:cubicBezTo>
                  <a:pt x="74607" y="950500"/>
                  <a:pt x="84928" y="922140"/>
                  <a:pt x="90309" y="921368"/>
                </a:cubicBezTo>
                <a:cubicBezTo>
                  <a:pt x="87566" y="916400"/>
                  <a:pt x="66268" y="901306"/>
                  <a:pt x="74258" y="896999"/>
                </a:cubicBezTo>
                <a:cubicBezTo>
                  <a:pt x="69492" y="868759"/>
                  <a:pt x="58957" y="842759"/>
                  <a:pt x="43666" y="821517"/>
                </a:cubicBezTo>
                <a:cubicBezTo>
                  <a:pt x="35059" y="797243"/>
                  <a:pt x="27646" y="764612"/>
                  <a:pt x="22616" y="751353"/>
                </a:cubicBezTo>
                <a:cubicBezTo>
                  <a:pt x="22469" y="741312"/>
                  <a:pt x="22321" y="731271"/>
                  <a:pt x="22174" y="721230"/>
                </a:cubicBezTo>
                <a:lnTo>
                  <a:pt x="7845" y="681659"/>
                </a:lnTo>
                <a:cubicBezTo>
                  <a:pt x="-21513" y="678654"/>
                  <a:pt x="41748" y="630810"/>
                  <a:pt x="31306" y="619315"/>
                </a:cubicBezTo>
                <a:cubicBezTo>
                  <a:pt x="37997" y="611016"/>
                  <a:pt x="17724" y="592108"/>
                  <a:pt x="15184" y="585934"/>
                </a:cubicBezTo>
                <a:cubicBezTo>
                  <a:pt x="14724" y="571597"/>
                  <a:pt x="22718" y="553285"/>
                  <a:pt x="22258" y="538948"/>
                </a:cubicBezTo>
                <a:cubicBezTo>
                  <a:pt x="22152" y="531703"/>
                  <a:pt x="26272" y="532408"/>
                  <a:pt x="26166" y="525163"/>
                </a:cubicBezTo>
                <a:cubicBezTo>
                  <a:pt x="28507" y="511668"/>
                  <a:pt x="56166" y="464433"/>
                  <a:pt x="52290" y="446567"/>
                </a:cubicBezTo>
                <a:cubicBezTo>
                  <a:pt x="47300" y="425186"/>
                  <a:pt x="52062" y="408582"/>
                  <a:pt x="51538" y="393828"/>
                </a:cubicBezTo>
                <a:cubicBezTo>
                  <a:pt x="51481" y="380264"/>
                  <a:pt x="51425" y="366701"/>
                  <a:pt x="51368" y="353137"/>
                </a:cubicBezTo>
                <a:cubicBezTo>
                  <a:pt x="50053" y="345863"/>
                  <a:pt x="61696" y="333814"/>
                  <a:pt x="55970" y="321428"/>
                </a:cubicBezTo>
                <a:cubicBezTo>
                  <a:pt x="56334" y="306209"/>
                  <a:pt x="56697" y="290990"/>
                  <a:pt x="57061" y="275771"/>
                </a:cubicBezTo>
                <a:cubicBezTo>
                  <a:pt x="46146" y="254441"/>
                  <a:pt x="87623" y="243671"/>
                  <a:pt x="74088" y="212860"/>
                </a:cubicBezTo>
                <a:cubicBezTo>
                  <a:pt x="92367" y="188146"/>
                  <a:pt x="68261" y="179672"/>
                  <a:pt x="65798" y="144983"/>
                </a:cubicBezTo>
                <a:cubicBezTo>
                  <a:pt x="52661" y="119338"/>
                  <a:pt x="79134" y="90517"/>
                  <a:pt x="78082" y="55288"/>
                </a:cubicBezTo>
                <a:lnTo>
                  <a:pt x="37636"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5" name="Content Placeholder 2">
            <a:extLst>
              <a:ext uri="{FF2B5EF4-FFF2-40B4-BE49-F238E27FC236}">
                <a16:creationId xmlns:a16="http://schemas.microsoft.com/office/drawing/2014/main" id="{CCF50ED1-6B85-8A11-47E1-59076A6D13F1}"/>
              </a:ext>
            </a:extLst>
          </p:cNvPr>
          <p:cNvGraphicFramePr>
            <a:graphicFrameLocks noGrp="1"/>
          </p:cNvGraphicFramePr>
          <p:nvPr>
            <p:ph idx="1"/>
            <p:extLst>
              <p:ext uri="{D42A27DB-BD31-4B8C-83A1-F6EECF244321}">
                <p14:modId xmlns:p14="http://schemas.microsoft.com/office/powerpoint/2010/main" val="2551226760"/>
              </p:ext>
            </p:extLst>
          </p:nvPr>
        </p:nvGraphicFramePr>
        <p:xfrm>
          <a:off x="1050925" y="2157211"/>
          <a:ext cx="9810750" cy="40975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8253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AAB4C-8251-2832-CA8F-DA3DFB42052A}"/>
              </a:ext>
            </a:extLst>
          </p:cNvPr>
          <p:cNvSpPr>
            <a:spLocks noGrp="1"/>
          </p:cNvSpPr>
          <p:nvPr>
            <p:ph idx="1"/>
          </p:nvPr>
        </p:nvSpPr>
        <p:spPr/>
        <p:txBody>
          <a:bodyPr>
            <a:normAutofit/>
          </a:bodyPr>
          <a:lstStyle/>
          <a:p>
            <a:r>
              <a:rPr lang="en-US" sz="2400" dirty="0">
                <a:latin typeface="Gill Sans MT" panose="020B0502020104020203" pitchFamily="34" charset="0"/>
              </a:rPr>
              <a:t>Accuracy: Ensemble model achieves 59%, an improvement over individual models.</a:t>
            </a:r>
          </a:p>
          <a:p>
            <a:r>
              <a:rPr lang="en-US" sz="2400" dirty="0">
                <a:latin typeface="Gill Sans MT" panose="020B0502020104020203" pitchFamily="34" charset="0"/>
              </a:rPr>
              <a:t>Class 2 (High Response Level): Best performance with precision (0.67) and recall (0.68).</a:t>
            </a:r>
          </a:p>
          <a:p>
            <a:r>
              <a:rPr lang="en-US" sz="2400" dirty="0">
                <a:latin typeface="Gill Sans MT" panose="020B0502020104020203" pitchFamily="34" charset="0"/>
              </a:rPr>
              <a:t>Generalization: Cross-validation mean score (0.5896) indicates consistent and balanced performance across folds.</a:t>
            </a:r>
            <a:endParaRPr lang="en-IN" sz="2400" dirty="0">
              <a:latin typeface="Gill Sans MT" panose="020B0502020104020203" pitchFamily="34" charset="0"/>
            </a:endParaRPr>
          </a:p>
        </p:txBody>
      </p:sp>
    </p:spTree>
    <p:extLst>
      <p:ext uri="{BB962C8B-B14F-4D97-AF65-F5344CB8AC3E}">
        <p14:creationId xmlns:p14="http://schemas.microsoft.com/office/powerpoint/2010/main" val="3384677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2EDB5-FCAD-6BE1-3D28-2B5E805AE668}"/>
              </a:ext>
            </a:extLst>
          </p:cNvPr>
          <p:cNvSpPr>
            <a:spLocks noGrp="1"/>
          </p:cNvSpPr>
          <p:nvPr>
            <p:ph type="title"/>
          </p:nvPr>
        </p:nvSpPr>
        <p:spPr>
          <a:xfrm>
            <a:off x="441279" y="229997"/>
            <a:ext cx="7414695" cy="747251"/>
          </a:xfrm>
        </p:spPr>
        <p:txBody>
          <a:bodyPr>
            <a:normAutofit fontScale="90000"/>
          </a:bodyPr>
          <a:lstStyle/>
          <a:p>
            <a:r>
              <a:rPr lang="en-GB" b="1" i="0" dirty="0">
                <a:effectLst/>
                <a:latin typeface="system-ui"/>
              </a:rPr>
              <a:t>Answers to Research Questions</a:t>
            </a:r>
            <a:endParaRPr lang="en-IN" dirty="0"/>
          </a:p>
        </p:txBody>
      </p:sp>
      <p:sp>
        <p:nvSpPr>
          <p:cNvPr id="3" name="Content Placeholder 2">
            <a:extLst>
              <a:ext uri="{FF2B5EF4-FFF2-40B4-BE49-F238E27FC236}">
                <a16:creationId xmlns:a16="http://schemas.microsoft.com/office/drawing/2014/main" id="{FA400FA3-FF61-C656-C924-B896D84702DC}"/>
              </a:ext>
            </a:extLst>
          </p:cNvPr>
          <p:cNvSpPr>
            <a:spLocks noGrp="1"/>
          </p:cNvSpPr>
          <p:nvPr>
            <p:ph idx="1"/>
          </p:nvPr>
        </p:nvSpPr>
        <p:spPr>
          <a:xfrm>
            <a:off x="441278" y="1342442"/>
            <a:ext cx="11062463" cy="5156681"/>
          </a:xfrm>
        </p:spPr>
        <p:txBody>
          <a:bodyPr/>
          <a:lstStyle/>
          <a:p>
            <a:pPr marL="0" indent="0">
              <a:buNone/>
            </a:pPr>
            <a:r>
              <a:rPr lang="en-IN" dirty="0">
                <a:latin typeface="Gill Sans MT" panose="020B0502020104020203" pitchFamily="34" charset="0"/>
              </a:rPr>
              <a:t>Q. </a:t>
            </a:r>
            <a:r>
              <a:rPr lang="en-US" dirty="0">
                <a:latin typeface="Gill Sans MT" panose="020B0502020104020203" pitchFamily="34" charset="0"/>
              </a:rPr>
              <a:t>How accurately can emergency response times in NYC be predicted using different variables?</a:t>
            </a:r>
            <a:endParaRPr lang="en-IN" dirty="0">
              <a:latin typeface="Gill Sans MT" panose="020B0502020104020203" pitchFamily="34" charset="0"/>
            </a:endParaRPr>
          </a:p>
          <a:p>
            <a:r>
              <a:rPr lang="en-IN" dirty="0">
                <a:latin typeface="Gill Sans MT" panose="020B0502020104020203" pitchFamily="34" charset="0"/>
              </a:rPr>
              <a:t>   </a:t>
            </a:r>
            <a:r>
              <a:rPr lang="en-US" dirty="0">
                <a:latin typeface="Gill Sans MT" panose="020B0502020104020203" pitchFamily="34" charset="0"/>
              </a:rPr>
              <a:t>The Ensemble Model is the best choice, with 59% accuracy and balanced performance, combining strengths of all models while avoiding overfitting.</a:t>
            </a:r>
          </a:p>
          <a:p>
            <a:pPr marL="0" indent="0">
              <a:buNone/>
            </a:pPr>
            <a:endParaRPr lang="en-US" dirty="0">
              <a:latin typeface="Gill Sans MT" panose="020B0502020104020203" pitchFamily="34" charset="0"/>
            </a:endParaRPr>
          </a:p>
          <a:p>
            <a:pPr marL="0" indent="0">
              <a:buNone/>
            </a:pPr>
            <a:r>
              <a:rPr lang="en-US" dirty="0">
                <a:latin typeface="Gill Sans MT" panose="020B0502020104020203" pitchFamily="34" charset="0"/>
              </a:rPr>
              <a:t>Q. What are the most influential factors—incident type, location, time of day, and more—in determining emergency response times in NYC?</a:t>
            </a:r>
          </a:p>
          <a:p>
            <a:r>
              <a:rPr lang="en-US" dirty="0">
                <a:latin typeface="Gill Sans MT" panose="020B0502020104020203" pitchFamily="34" charset="0"/>
              </a:rPr>
              <a:t>Incident type, Location and Time of day</a:t>
            </a:r>
          </a:p>
          <a:p>
            <a:pPr marL="0" indent="0">
              <a:buNone/>
            </a:pPr>
            <a:endParaRPr lang="en-US" dirty="0">
              <a:latin typeface="Gill Sans MT" panose="020B0502020104020203" pitchFamily="34" charset="0"/>
            </a:endParaRPr>
          </a:p>
          <a:p>
            <a:pPr marL="0" indent="0">
              <a:buNone/>
            </a:pPr>
            <a:r>
              <a:rPr lang="en-US" dirty="0">
                <a:latin typeface="Gill Sans MT" panose="020B0502020104020203" pitchFamily="34" charset="0"/>
              </a:rPr>
              <a:t>Q. Are their specific locations in NYC where EMS response times are consistently longer?</a:t>
            </a:r>
          </a:p>
          <a:p>
            <a:r>
              <a:rPr lang="en-US" dirty="0">
                <a:latin typeface="Gill Sans MT" panose="020B0502020104020203" pitchFamily="34" charset="0"/>
              </a:rPr>
              <a:t>High-density areas like Brooklyn, Manhattan, and Bronx may face delays due to resource allocation challenges., while Queens and Staten Island face resource challenges due to lower density.</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74127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940161"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DF2270-6C0E-E7F1-808B-67887538FDA9}"/>
              </a:ext>
            </a:extLst>
          </p:cNvPr>
          <p:cNvSpPr>
            <a:spLocks noGrp="1"/>
          </p:cNvSpPr>
          <p:nvPr>
            <p:ph type="title"/>
          </p:nvPr>
        </p:nvSpPr>
        <p:spPr>
          <a:xfrm>
            <a:off x="356313" y="164508"/>
            <a:ext cx="3501456" cy="845573"/>
          </a:xfrm>
        </p:spPr>
        <p:txBody>
          <a:bodyPr>
            <a:normAutofit/>
          </a:bodyPr>
          <a:lstStyle/>
          <a:p>
            <a:r>
              <a:rPr lang="en-GB" b="1" i="0" dirty="0">
                <a:effectLst/>
                <a:latin typeface="system-ui"/>
              </a:rPr>
              <a:t>Conclusion:</a:t>
            </a:r>
            <a:endParaRPr lang="en-US" dirty="0"/>
          </a:p>
        </p:txBody>
      </p:sp>
      <p:sp>
        <p:nvSpPr>
          <p:cNvPr id="3" name="Content Placeholder 2">
            <a:extLst>
              <a:ext uri="{FF2B5EF4-FFF2-40B4-BE49-F238E27FC236}">
                <a16:creationId xmlns:a16="http://schemas.microsoft.com/office/drawing/2014/main" id="{DDCF56B0-B136-10D0-BB7A-9262F142B195}"/>
              </a:ext>
            </a:extLst>
          </p:cNvPr>
          <p:cNvSpPr>
            <a:spLocks noGrp="1"/>
          </p:cNvSpPr>
          <p:nvPr>
            <p:ph idx="1"/>
          </p:nvPr>
        </p:nvSpPr>
        <p:spPr>
          <a:xfrm>
            <a:off x="482220" y="1248697"/>
            <a:ext cx="6144722" cy="5270090"/>
          </a:xfrm>
        </p:spPr>
        <p:txBody>
          <a:bodyPr>
            <a:normAutofit lnSpcReduction="10000"/>
          </a:bodyPr>
          <a:lstStyle/>
          <a:p>
            <a:r>
              <a:rPr lang="en-US" dirty="0">
                <a:latin typeface="Gill Sans MT" panose="020B0502020104020203" pitchFamily="34" charset="0"/>
              </a:rPr>
              <a:t>In this project we analyzed NYC emergency response times using predictive modeling, offering valuable insights to improve resource allocation and efficiency. Through data preprocessing, feature engineering, and model evaluation, it was determined that the </a:t>
            </a:r>
            <a:r>
              <a:rPr lang="en-US" b="1" dirty="0">
                <a:latin typeface="Gill Sans MT" panose="020B0502020104020203" pitchFamily="34" charset="0"/>
              </a:rPr>
              <a:t>Ensemble Model</a:t>
            </a:r>
            <a:r>
              <a:rPr lang="en-US" dirty="0">
                <a:latin typeface="Gill Sans MT" panose="020B0502020104020203" pitchFamily="34" charset="0"/>
              </a:rPr>
              <a:t> provided the best balance of accuracy and generalization with </a:t>
            </a:r>
            <a:r>
              <a:rPr lang="en-US" b="1" dirty="0">
                <a:latin typeface="Gill Sans MT" panose="020B0502020104020203" pitchFamily="34" charset="0"/>
              </a:rPr>
              <a:t>59% accuracy</a:t>
            </a:r>
            <a:r>
              <a:rPr lang="en-US" dirty="0">
                <a:latin typeface="Gill Sans MT" panose="020B0502020104020203" pitchFamily="34" charset="0"/>
              </a:rPr>
              <a:t>.</a:t>
            </a:r>
          </a:p>
          <a:p>
            <a:r>
              <a:rPr lang="en-US" dirty="0">
                <a:latin typeface="Gill Sans MT" panose="020B0502020104020203" pitchFamily="34" charset="0"/>
              </a:rPr>
              <a:t>Key patterns were identified, such as higher delays in high-density areas (Brooklyn, Manhattan, Bronx) and resource challenges in lower-density areas (Queens, Staten Island). The findings highlight critical factors like incident type, location, and time of day, which can guide data-driven decisions to enhance emergency response operations. Ultimately, these insights support faster response times, better planning, and improved public safety across NYC.</a:t>
            </a:r>
          </a:p>
        </p:txBody>
      </p:sp>
      <p:pic>
        <p:nvPicPr>
          <p:cNvPr id="5" name="Picture 4" descr="Top view of cubes connected with black lines">
            <a:extLst>
              <a:ext uri="{FF2B5EF4-FFF2-40B4-BE49-F238E27FC236}">
                <a16:creationId xmlns:a16="http://schemas.microsoft.com/office/drawing/2014/main" id="{5DAC3CB0-AD78-AA53-9692-8F36AAD8166E}"/>
              </a:ext>
            </a:extLst>
          </p:cNvPr>
          <p:cNvPicPr>
            <a:picLocks noChangeAspect="1"/>
          </p:cNvPicPr>
          <p:nvPr/>
        </p:nvPicPr>
        <p:blipFill>
          <a:blip r:embed="rId2"/>
          <a:srcRect l="17072" r="7149" b="-1"/>
          <a:stretch/>
        </p:blipFill>
        <p:spPr>
          <a:xfrm>
            <a:off x="6735097" y="10"/>
            <a:ext cx="5456904" cy="6868876"/>
          </a:xfrm>
          <a:custGeom>
            <a:avLst/>
            <a:gdLst/>
            <a:ahLst/>
            <a:cxnLst/>
            <a:rect l="l" t="t" r="r" b="b"/>
            <a:pathLst>
              <a:path w="6940161" h="6857999">
                <a:moveTo>
                  <a:pt x="857190" y="0"/>
                </a:moveTo>
                <a:lnTo>
                  <a:pt x="6940161" y="0"/>
                </a:lnTo>
                <a:lnTo>
                  <a:pt x="6940161" y="6857999"/>
                </a:lnTo>
                <a:lnTo>
                  <a:pt x="496459" y="6857999"/>
                </a:lnTo>
                <a:lnTo>
                  <a:pt x="486507" y="6839466"/>
                </a:lnTo>
                <a:cubicBezTo>
                  <a:pt x="477389" y="6820641"/>
                  <a:pt x="471173" y="6801859"/>
                  <a:pt x="480078" y="6795812"/>
                </a:cubicBezTo>
                <a:cubicBezTo>
                  <a:pt x="475408" y="6761382"/>
                  <a:pt x="493736" y="6723009"/>
                  <a:pt x="482330" y="6676796"/>
                </a:cubicBezTo>
                <a:cubicBezTo>
                  <a:pt x="479519" y="6617030"/>
                  <a:pt x="476161" y="6634511"/>
                  <a:pt x="469648" y="6539722"/>
                </a:cubicBezTo>
                <a:cubicBezTo>
                  <a:pt x="459969" y="6498384"/>
                  <a:pt x="496382" y="6456575"/>
                  <a:pt x="477855" y="6433501"/>
                </a:cubicBezTo>
                <a:cubicBezTo>
                  <a:pt x="464018" y="6378655"/>
                  <a:pt x="442310" y="6325849"/>
                  <a:pt x="414008" y="6271586"/>
                </a:cubicBezTo>
                <a:cubicBezTo>
                  <a:pt x="378091" y="6226697"/>
                  <a:pt x="377466" y="6140798"/>
                  <a:pt x="299660" y="6080454"/>
                </a:cubicBezTo>
                <a:cubicBezTo>
                  <a:pt x="268606" y="6014324"/>
                  <a:pt x="244498" y="5964143"/>
                  <a:pt x="221239" y="5913249"/>
                </a:cubicBezTo>
                <a:cubicBezTo>
                  <a:pt x="210139" y="5897439"/>
                  <a:pt x="175369" y="5809427"/>
                  <a:pt x="160103" y="5775094"/>
                </a:cubicBezTo>
                <a:cubicBezTo>
                  <a:pt x="87298" y="5686529"/>
                  <a:pt x="103897" y="5672717"/>
                  <a:pt x="87873" y="5573809"/>
                </a:cubicBezTo>
                <a:cubicBezTo>
                  <a:pt x="76224" y="5541231"/>
                  <a:pt x="76748" y="5525076"/>
                  <a:pt x="57933" y="5490695"/>
                </a:cubicBezTo>
                <a:lnTo>
                  <a:pt x="30889" y="5398377"/>
                </a:lnTo>
                <a:lnTo>
                  <a:pt x="34140" y="5390971"/>
                </a:lnTo>
                <a:lnTo>
                  <a:pt x="35928" y="5390229"/>
                </a:lnTo>
                <a:lnTo>
                  <a:pt x="16968" y="5309266"/>
                </a:lnTo>
                <a:cubicBezTo>
                  <a:pt x="13970" y="5303642"/>
                  <a:pt x="-917" y="5289094"/>
                  <a:pt x="2490" y="5276920"/>
                </a:cubicBezTo>
                <a:lnTo>
                  <a:pt x="24907" y="5208159"/>
                </a:lnTo>
                <a:lnTo>
                  <a:pt x="31839" y="5162682"/>
                </a:lnTo>
                <a:cubicBezTo>
                  <a:pt x="28501" y="5155528"/>
                  <a:pt x="24609" y="5048935"/>
                  <a:pt x="18796" y="5043371"/>
                </a:cubicBezTo>
                <a:cubicBezTo>
                  <a:pt x="54584" y="4976689"/>
                  <a:pt x="5001" y="4985095"/>
                  <a:pt x="14358" y="4908985"/>
                </a:cubicBezTo>
                <a:cubicBezTo>
                  <a:pt x="17201" y="4816358"/>
                  <a:pt x="5675" y="4749418"/>
                  <a:pt x="4769" y="4643799"/>
                </a:cubicBezTo>
                <a:cubicBezTo>
                  <a:pt x="4111" y="4581455"/>
                  <a:pt x="-7137" y="4509050"/>
                  <a:pt x="7402" y="4395547"/>
                </a:cubicBezTo>
                <a:cubicBezTo>
                  <a:pt x="11591" y="4330720"/>
                  <a:pt x="28535" y="4313913"/>
                  <a:pt x="23462" y="4274064"/>
                </a:cubicBezTo>
                <a:cubicBezTo>
                  <a:pt x="22995" y="4245538"/>
                  <a:pt x="22530" y="4217012"/>
                  <a:pt x="22063" y="4188486"/>
                </a:cubicBezTo>
                <a:lnTo>
                  <a:pt x="24672" y="4170100"/>
                </a:lnTo>
                <a:lnTo>
                  <a:pt x="34973" y="4166123"/>
                </a:lnTo>
                <a:lnTo>
                  <a:pt x="26424" y="4120096"/>
                </a:lnTo>
                <a:cubicBezTo>
                  <a:pt x="28986" y="4109871"/>
                  <a:pt x="49338" y="4079429"/>
                  <a:pt x="47886" y="4066698"/>
                </a:cubicBezTo>
                <a:cubicBezTo>
                  <a:pt x="26522" y="4022850"/>
                  <a:pt x="34453" y="4030338"/>
                  <a:pt x="47327" y="3969172"/>
                </a:cubicBezTo>
                <a:cubicBezTo>
                  <a:pt x="40297" y="3948973"/>
                  <a:pt x="40044" y="3857354"/>
                  <a:pt x="53093" y="3844350"/>
                </a:cubicBezTo>
                <a:cubicBezTo>
                  <a:pt x="55739" y="3830819"/>
                  <a:pt x="50778" y="3815585"/>
                  <a:pt x="64866" y="3808459"/>
                </a:cubicBezTo>
                <a:cubicBezTo>
                  <a:pt x="81775" y="3797121"/>
                  <a:pt x="54599" y="3752382"/>
                  <a:pt x="74864" y="3757643"/>
                </a:cubicBezTo>
                <a:cubicBezTo>
                  <a:pt x="56224" y="3725828"/>
                  <a:pt x="74270" y="3660981"/>
                  <a:pt x="82640" y="3632606"/>
                </a:cubicBezTo>
                <a:cubicBezTo>
                  <a:pt x="85981" y="3582255"/>
                  <a:pt x="88778" y="3571708"/>
                  <a:pt x="89222" y="3534990"/>
                </a:cubicBezTo>
                <a:cubicBezTo>
                  <a:pt x="92019" y="3533125"/>
                  <a:pt x="80706" y="3481126"/>
                  <a:pt x="79835" y="3454133"/>
                </a:cubicBezTo>
                <a:cubicBezTo>
                  <a:pt x="78963" y="3427139"/>
                  <a:pt x="96173" y="3390611"/>
                  <a:pt x="83991" y="3373027"/>
                </a:cubicBezTo>
                <a:cubicBezTo>
                  <a:pt x="80767" y="3298527"/>
                  <a:pt x="69808" y="3290617"/>
                  <a:pt x="62958" y="3222737"/>
                </a:cubicBezTo>
                <a:cubicBezTo>
                  <a:pt x="59618" y="3146284"/>
                  <a:pt x="39695" y="3184007"/>
                  <a:pt x="49209" y="3118188"/>
                </a:cubicBezTo>
                <a:cubicBezTo>
                  <a:pt x="65221" y="3109217"/>
                  <a:pt x="85573" y="3024732"/>
                  <a:pt x="78480" y="3003808"/>
                </a:cubicBezTo>
                <a:cubicBezTo>
                  <a:pt x="78037" y="2966753"/>
                  <a:pt x="77812" y="2989870"/>
                  <a:pt x="77566" y="2944921"/>
                </a:cubicBezTo>
                <a:lnTo>
                  <a:pt x="94406" y="2877744"/>
                </a:lnTo>
                <a:cubicBezTo>
                  <a:pt x="87936" y="2880724"/>
                  <a:pt x="108480" y="2822146"/>
                  <a:pt x="108051" y="2807161"/>
                </a:cubicBezTo>
                <a:cubicBezTo>
                  <a:pt x="110507" y="2775643"/>
                  <a:pt x="80880" y="2769288"/>
                  <a:pt x="107377" y="2752347"/>
                </a:cubicBezTo>
                <a:lnTo>
                  <a:pt x="114975" y="2748299"/>
                </a:lnTo>
                <a:cubicBezTo>
                  <a:pt x="115205" y="2745962"/>
                  <a:pt x="115434" y="2743625"/>
                  <a:pt x="115663" y="2741288"/>
                </a:cubicBezTo>
                <a:cubicBezTo>
                  <a:pt x="115098" y="2737657"/>
                  <a:pt x="112995" y="2735847"/>
                  <a:pt x="107929" y="2737160"/>
                </a:cubicBezTo>
                <a:cubicBezTo>
                  <a:pt x="126569" y="2705347"/>
                  <a:pt x="119693" y="2699356"/>
                  <a:pt x="122707" y="2659631"/>
                </a:cubicBezTo>
                <a:cubicBezTo>
                  <a:pt x="135394" y="2612127"/>
                  <a:pt x="120483" y="2628594"/>
                  <a:pt x="145471" y="2573336"/>
                </a:cubicBezTo>
                <a:cubicBezTo>
                  <a:pt x="156086" y="2559732"/>
                  <a:pt x="170382" y="2541339"/>
                  <a:pt x="170626" y="2528057"/>
                </a:cubicBezTo>
                <a:lnTo>
                  <a:pt x="202713" y="2489594"/>
                </a:lnTo>
                <a:cubicBezTo>
                  <a:pt x="203853" y="2487774"/>
                  <a:pt x="204248" y="2473350"/>
                  <a:pt x="203650" y="2468303"/>
                </a:cubicBezTo>
                <a:lnTo>
                  <a:pt x="223316" y="2460480"/>
                </a:lnTo>
                <a:lnTo>
                  <a:pt x="215120" y="2423535"/>
                </a:lnTo>
                <a:lnTo>
                  <a:pt x="223455" y="2404394"/>
                </a:lnTo>
                <a:cubicBezTo>
                  <a:pt x="243490" y="2392610"/>
                  <a:pt x="229596" y="2347474"/>
                  <a:pt x="238853" y="2324643"/>
                </a:cubicBezTo>
                <a:cubicBezTo>
                  <a:pt x="239504" y="2297698"/>
                  <a:pt x="266477" y="2284202"/>
                  <a:pt x="272463" y="2255535"/>
                </a:cubicBezTo>
                <a:cubicBezTo>
                  <a:pt x="290597" y="2249648"/>
                  <a:pt x="306594" y="2207828"/>
                  <a:pt x="294092" y="2184679"/>
                </a:cubicBezTo>
                <a:lnTo>
                  <a:pt x="323221" y="2093132"/>
                </a:lnTo>
                <a:cubicBezTo>
                  <a:pt x="348282" y="2084587"/>
                  <a:pt x="366071" y="1985868"/>
                  <a:pt x="377324" y="1950235"/>
                </a:cubicBezTo>
                <a:cubicBezTo>
                  <a:pt x="397581" y="1920183"/>
                  <a:pt x="445208" y="1898905"/>
                  <a:pt x="457649" y="1861568"/>
                </a:cubicBezTo>
                <a:cubicBezTo>
                  <a:pt x="464664" y="1810687"/>
                  <a:pt x="447457" y="1869507"/>
                  <a:pt x="451972" y="1809499"/>
                </a:cubicBezTo>
                <a:cubicBezTo>
                  <a:pt x="450982" y="1754297"/>
                  <a:pt x="465413" y="1767680"/>
                  <a:pt x="474550" y="1693716"/>
                </a:cubicBezTo>
                <a:cubicBezTo>
                  <a:pt x="473258" y="1654244"/>
                  <a:pt x="481626" y="1627007"/>
                  <a:pt x="481301" y="1605195"/>
                </a:cubicBezTo>
                <a:cubicBezTo>
                  <a:pt x="490491" y="1568952"/>
                  <a:pt x="493569" y="1564518"/>
                  <a:pt x="497837" y="1516217"/>
                </a:cubicBezTo>
                <a:cubicBezTo>
                  <a:pt x="503639" y="1488452"/>
                  <a:pt x="534082" y="1457870"/>
                  <a:pt x="513281" y="1429841"/>
                </a:cubicBezTo>
                <a:cubicBezTo>
                  <a:pt x="527326" y="1412325"/>
                  <a:pt x="570430" y="1413592"/>
                  <a:pt x="550104" y="1380081"/>
                </a:cubicBezTo>
                <a:cubicBezTo>
                  <a:pt x="575583" y="1394128"/>
                  <a:pt x="551452" y="1335176"/>
                  <a:pt x="574526" y="1334891"/>
                </a:cubicBezTo>
                <a:cubicBezTo>
                  <a:pt x="593486" y="1336427"/>
                  <a:pt x="633157" y="1194568"/>
                  <a:pt x="638123" y="1185551"/>
                </a:cubicBezTo>
                <a:cubicBezTo>
                  <a:pt x="647468" y="1149210"/>
                  <a:pt x="657504" y="1148087"/>
                  <a:pt x="664747" y="1111168"/>
                </a:cubicBezTo>
                <a:cubicBezTo>
                  <a:pt x="679107" y="1057226"/>
                  <a:pt x="652121" y="1022543"/>
                  <a:pt x="664913" y="993353"/>
                </a:cubicBezTo>
                <a:cubicBezTo>
                  <a:pt x="684189" y="960214"/>
                  <a:pt x="707497" y="867450"/>
                  <a:pt x="721256" y="813953"/>
                </a:cubicBezTo>
                <a:cubicBezTo>
                  <a:pt x="734607" y="746430"/>
                  <a:pt x="738988" y="666470"/>
                  <a:pt x="745023" y="588218"/>
                </a:cubicBezTo>
                <a:cubicBezTo>
                  <a:pt x="735393" y="475380"/>
                  <a:pt x="719076" y="536119"/>
                  <a:pt x="725253" y="376479"/>
                </a:cubicBezTo>
                <a:lnTo>
                  <a:pt x="735457" y="280992"/>
                </a:lnTo>
                <a:cubicBezTo>
                  <a:pt x="735270" y="276227"/>
                  <a:pt x="742007" y="223140"/>
                  <a:pt x="741820" y="218374"/>
                </a:cubicBezTo>
                <a:lnTo>
                  <a:pt x="735299" y="188178"/>
                </a:lnTo>
                <a:lnTo>
                  <a:pt x="764938" y="152404"/>
                </a:lnTo>
                <a:cubicBezTo>
                  <a:pt x="776066" y="136342"/>
                  <a:pt x="783668" y="122048"/>
                  <a:pt x="802071" y="91810"/>
                </a:cubicBezTo>
                <a:lnTo>
                  <a:pt x="849585" y="3016"/>
                </a:lnTo>
                <a:close/>
              </a:path>
            </a:pathLst>
          </a:custGeom>
        </p:spPr>
      </p:pic>
    </p:spTree>
    <p:extLst>
      <p:ext uri="{BB962C8B-B14F-4D97-AF65-F5344CB8AC3E}">
        <p14:creationId xmlns:p14="http://schemas.microsoft.com/office/powerpoint/2010/main" val="3213511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940161"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C214EE-0AC7-3688-B3C5-FEA814EC3263}"/>
              </a:ext>
            </a:extLst>
          </p:cNvPr>
          <p:cNvSpPr>
            <a:spLocks noGrp="1"/>
          </p:cNvSpPr>
          <p:nvPr>
            <p:ph type="title"/>
          </p:nvPr>
        </p:nvSpPr>
        <p:spPr>
          <a:xfrm>
            <a:off x="1031215" y="169430"/>
            <a:ext cx="4476464" cy="1216024"/>
          </a:xfrm>
        </p:spPr>
        <p:txBody>
          <a:bodyPr>
            <a:normAutofit/>
          </a:bodyPr>
          <a:lstStyle/>
          <a:p>
            <a:r>
              <a:rPr lang="en-GB" sz="3200" b="1" i="0" dirty="0">
                <a:effectLst/>
                <a:latin typeface="system-ui"/>
              </a:rPr>
              <a:t>INTRODUCTION</a:t>
            </a:r>
            <a:br>
              <a:rPr lang="en-GB" sz="3200" b="1" i="0" dirty="0">
                <a:effectLst/>
                <a:latin typeface="system-ui"/>
              </a:rPr>
            </a:br>
            <a:endParaRPr lang="en-US" sz="3200" dirty="0"/>
          </a:p>
        </p:txBody>
      </p:sp>
      <p:sp>
        <p:nvSpPr>
          <p:cNvPr id="3" name="Content Placeholder 2">
            <a:extLst>
              <a:ext uri="{FF2B5EF4-FFF2-40B4-BE49-F238E27FC236}">
                <a16:creationId xmlns:a16="http://schemas.microsoft.com/office/drawing/2014/main" id="{2617CFE6-C1BF-DDF1-FA70-AE705A059187}"/>
              </a:ext>
            </a:extLst>
          </p:cNvPr>
          <p:cNvSpPr>
            <a:spLocks noGrp="1"/>
          </p:cNvSpPr>
          <p:nvPr>
            <p:ph idx="1"/>
          </p:nvPr>
        </p:nvSpPr>
        <p:spPr>
          <a:xfrm>
            <a:off x="609602" y="1188809"/>
            <a:ext cx="4642238" cy="5221823"/>
          </a:xfrm>
        </p:spPr>
        <p:txBody>
          <a:bodyPr>
            <a:noAutofit/>
          </a:bodyPr>
          <a:lstStyle/>
          <a:p>
            <a:pPr>
              <a:lnSpc>
                <a:spcPct val="90000"/>
              </a:lnSpc>
            </a:pPr>
            <a:r>
              <a:rPr lang="en-US" sz="1800" dirty="0">
                <a:latin typeface="Gill Sans MT" panose="020B0502020104020203" pitchFamily="34" charset="0"/>
              </a:rPr>
              <a:t>Emergency response time is not just a number; it's a life-saving metric. In New York City, where every second counts, understanding and improving these times can make the difference between life and death. This project dives into NYC's dispatch dataset to uncover patterns and build predictive models.</a:t>
            </a:r>
          </a:p>
          <a:p>
            <a:pPr>
              <a:lnSpc>
                <a:spcPct val="90000"/>
              </a:lnSpc>
            </a:pPr>
            <a:r>
              <a:rPr lang="en-GB" sz="1800" b="0" i="0" dirty="0">
                <a:effectLst/>
                <a:latin typeface="Gill Sans MT" panose="020B0502020104020203" pitchFamily="34" charset="0"/>
              </a:rPr>
              <a:t>Our goal is to build predictive models that can help understand how response times vary across different scenarios. By analysing these patterns, we aim to provide valuable insights to improve emergency resource allocation and planning. The final results will be presented in a clear and accessible way, highlighting important trends that can assist emergency services in making data-driven decisions and optimizing their operations.</a:t>
            </a:r>
          </a:p>
        </p:txBody>
      </p:sp>
      <p:pic>
        <p:nvPicPr>
          <p:cNvPr id="5" name="Picture 4" descr="Magnifying glass showing decling performance">
            <a:extLst>
              <a:ext uri="{FF2B5EF4-FFF2-40B4-BE49-F238E27FC236}">
                <a16:creationId xmlns:a16="http://schemas.microsoft.com/office/drawing/2014/main" id="{80A9C185-07CC-61FB-E808-B9562C7B0457}"/>
              </a:ext>
            </a:extLst>
          </p:cNvPr>
          <p:cNvPicPr>
            <a:picLocks noChangeAspect="1"/>
          </p:cNvPicPr>
          <p:nvPr/>
        </p:nvPicPr>
        <p:blipFill>
          <a:blip r:embed="rId2"/>
          <a:srcRect l="996" r="31560"/>
          <a:stretch/>
        </p:blipFill>
        <p:spPr>
          <a:xfrm>
            <a:off x="5251840" y="10"/>
            <a:ext cx="6940161" cy="6868876"/>
          </a:xfrm>
          <a:custGeom>
            <a:avLst/>
            <a:gdLst/>
            <a:ahLst/>
            <a:cxnLst/>
            <a:rect l="l" t="t" r="r" b="b"/>
            <a:pathLst>
              <a:path w="6940161" h="6857999">
                <a:moveTo>
                  <a:pt x="857190" y="0"/>
                </a:moveTo>
                <a:lnTo>
                  <a:pt x="6940161" y="0"/>
                </a:lnTo>
                <a:lnTo>
                  <a:pt x="6940161" y="6857999"/>
                </a:lnTo>
                <a:lnTo>
                  <a:pt x="496459" y="6857999"/>
                </a:lnTo>
                <a:lnTo>
                  <a:pt x="486507" y="6839466"/>
                </a:lnTo>
                <a:cubicBezTo>
                  <a:pt x="477389" y="6820641"/>
                  <a:pt x="471173" y="6801859"/>
                  <a:pt x="480078" y="6795812"/>
                </a:cubicBezTo>
                <a:cubicBezTo>
                  <a:pt x="475408" y="6761382"/>
                  <a:pt x="493736" y="6723009"/>
                  <a:pt x="482330" y="6676796"/>
                </a:cubicBezTo>
                <a:cubicBezTo>
                  <a:pt x="479519" y="6617030"/>
                  <a:pt x="476161" y="6634511"/>
                  <a:pt x="469648" y="6539722"/>
                </a:cubicBezTo>
                <a:cubicBezTo>
                  <a:pt x="459969" y="6498384"/>
                  <a:pt x="496382" y="6456575"/>
                  <a:pt x="477855" y="6433501"/>
                </a:cubicBezTo>
                <a:cubicBezTo>
                  <a:pt x="464018" y="6378655"/>
                  <a:pt x="442310" y="6325849"/>
                  <a:pt x="414008" y="6271586"/>
                </a:cubicBezTo>
                <a:cubicBezTo>
                  <a:pt x="378091" y="6226697"/>
                  <a:pt x="377466" y="6140798"/>
                  <a:pt x="299660" y="6080454"/>
                </a:cubicBezTo>
                <a:cubicBezTo>
                  <a:pt x="268606" y="6014324"/>
                  <a:pt x="244498" y="5964143"/>
                  <a:pt x="221239" y="5913249"/>
                </a:cubicBezTo>
                <a:cubicBezTo>
                  <a:pt x="210139" y="5897439"/>
                  <a:pt x="175369" y="5809427"/>
                  <a:pt x="160103" y="5775094"/>
                </a:cubicBezTo>
                <a:cubicBezTo>
                  <a:pt x="87298" y="5686529"/>
                  <a:pt x="103897" y="5672717"/>
                  <a:pt x="87873" y="5573809"/>
                </a:cubicBezTo>
                <a:cubicBezTo>
                  <a:pt x="76224" y="5541231"/>
                  <a:pt x="76748" y="5525076"/>
                  <a:pt x="57933" y="5490695"/>
                </a:cubicBezTo>
                <a:lnTo>
                  <a:pt x="30889" y="5398377"/>
                </a:lnTo>
                <a:lnTo>
                  <a:pt x="34140" y="5390971"/>
                </a:lnTo>
                <a:lnTo>
                  <a:pt x="35928" y="5390229"/>
                </a:lnTo>
                <a:lnTo>
                  <a:pt x="16968" y="5309266"/>
                </a:lnTo>
                <a:cubicBezTo>
                  <a:pt x="13970" y="5303642"/>
                  <a:pt x="-917" y="5289094"/>
                  <a:pt x="2490" y="5276920"/>
                </a:cubicBezTo>
                <a:lnTo>
                  <a:pt x="24907" y="5208159"/>
                </a:lnTo>
                <a:lnTo>
                  <a:pt x="31839" y="5162682"/>
                </a:lnTo>
                <a:cubicBezTo>
                  <a:pt x="28501" y="5155528"/>
                  <a:pt x="24609" y="5048935"/>
                  <a:pt x="18796" y="5043371"/>
                </a:cubicBezTo>
                <a:cubicBezTo>
                  <a:pt x="54584" y="4976689"/>
                  <a:pt x="5001" y="4985095"/>
                  <a:pt x="14358" y="4908985"/>
                </a:cubicBezTo>
                <a:cubicBezTo>
                  <a:pt x="17201" y="4816358"/>
                  <a:pt x="5675" y="4749418"/>
                  <a:pt x="4769" y="4643799"/>
                </a:cubicBezTo>
                <a:cubicBezTo>
                  <a:pt x="4111" y="4581455"/>
                  <a:pt x="-7137" y="4509050"/>
                  <a:pt x="7402" y="4395547"/>
                </a:cubicBezTo>
                <a:cubicBezTo>
                  <a:pt x="11591" y="4330720"/>
                  <a:pt x="28535" y="4313913"/>
                  <a:pt x="23462" y="4274064"/>
                </a:cubicBezTo>
                <a:cubicBezTo>
                  <a:pt x="22995" y="4245538"/>
                  <a:pt x="22530" y="4217012"/>
                  <a:pt x="22063" y="4188486"/>
                </a:cubicBezTo>
                <a:lnTo>
                  <a:pt x="24672" y="4170100"/>
                </a:lnTo>
                <a:lnTo>
                  <a:pt x="34973" y="4166123"/>
                </a:lnTo>
                <a:lnTo>
                  <a:pt x="26424" y="4120096"/>
                </a:lnTo>
                <a:cubicBezTo>
                  <a:pt x="28986" y="4109871"/>
                  <a:pt x="49338" y="4079429"/>
                  <a:pt x="47886" y="4066698"/>
                </a:cubicBezTo>
                <a:cubicBezTo>
                  <a:pt x="26522" y="4022850"/>
                  <a:pt x="34453" y="4030338"/>
                  <a:pt x="47327" y="3969172"/>
                </a:cubicBezTo>
                <a:cubicBezTo>
                  <a:pt x="40297" y="3948973"/>
                  <a:pt x="40044" y="3857354"/>
                  <a:pt x="53093" y="3844350"/>
                </a:cubicBezTo>
                <a:cubicBezTo>
                  <a:pt x="55739" y="3830819"/>
                  <a:pt x="50778" y="3815585"/>
                  <a:pt x="64866" y="3808459"/>
                </a:cubicBezTo>
                <a:cubicBezTo>
                  <a:pt x="81775" y="3797121"/>
                  <a:pt x="54599" y="3752382"/>
                  <a:pt x="74864" y="3757643"/>
                </a:cubicBezTo>
                <a:cubicBezTo>
                  <a:pt x="56224" y="3725828"/>
                  <a:pt x="74270" y="3660981"/>
                  <a:pt x="82640" y="3632606"/>
                </a:cubicBezTo>
                <a:cubicBezTo>
                  <a:pt x="85981" y="3582255"/>
                  <a:pt x="88778" y="3571708"/>
                  <a:pt x="89222" y="3534990"/>
                </a:cubicBezTo>
                <a:cubicBezTo>
                  <a:pt x="92019" y="3533125"/>
                  <a:pt x="80706" y="3481126"/>
                  <a:pt x="79835" y="3454133"/>
                </a:cubicBezTo>
                <a:cubicBezTo>
                  <a:pt x="78963" y="3427139"/>
                  <a:pt x="96173" y="3390611"/>
                  <a:pt x="83991" y="3373027"/>
                </a:cubicBezTo>
                <a:cubicBezTo>
                  <a:pt x="80767" y="3298527"/>
                  <a:pt x="69808" y="3290617"/>
                  <a:pt x="62958" y="3222737"/>
                </a:cubicBezTo>
                <a:cubicBezTo>
                  <a:pt x="59618" y="3146284"/>
                  <a:pt x="39695" y="3184007"/>
                  <a:pt x="49209" y="3118188"/>
                </a:cubicBezTo>
                <a:cubicBezTo>
                  <a:pt x="65221" y="3109217"/>
                  <a:pt x="85573" y="3024732"/>
                  <a:pt x="78480" y="3003808"/>
                </a:cubicBezTo>
                <a:cubicBezTo>
                  <a:pt x="78037" y="2966753"/>
                  <a:pt x="77812" y="2989870"/>
                  <a:pt x="77566" y="2944921"/>
                </a:cubicBezTo>
                <a:lnTo>
                  <a:pt x="94406" y="2877744"/>
                </a:lnTo>
                <a:cubicBezTo>
                  <a:pt x="87936" y="2880724"/>
                  <a:pt x="108480" y="2822146"/>
                  <a:pt x="108051" y="2807161"/>
                </a:cubicBezTo>
                <a:cubicBezTo>
                  <a:pt x="110507" y="2775643"/>
                  <a:pt x="80880" y="2769288"/>
                  <a:pt x="107377" y="2752347"/>
                </a:cubicBezTo>
                <a:lnTo>
                  <a:pt x="114975" y="2748299"/>
                </a:lnTo>
                <a:cubicBezTo>
                  <a:pt x="115205" y="2745962"/>
                  <a:pt x="115434" y="2743625"/>
                  <a:pt x="115663" y="2741288"/>
                </a:cubicBezTo>
                <a:cubicBezTo>
                  <a:pt x="115098" y="2737657"/>
                  <a:pt x="112995" y="2735847"/>
                  <a:pt x="107929" y="2737160"/>
                </a:cubicBezTo>
                <a:cubicBezTo>
                  <a:pt x="126569" y="2705347"/>
                  <a:pt x="119693" y="2699356"/>
                  <a:pt x="122707" y="2659631"/>
                </a:cubicBezTo>
                <a:cubicBezTo>
                  <a:pt x="135394" y="2612127"/>
                  <a:pt x="120483" y="2628594"/>
                  <a:pt x="145471" y="2573336"/>
                </a:cubicBezTo>
                <a:cubicBezTo>
                  <a:pt x="156086" y="2559732"/>
                  <a:pt x="170382" y="2541339"/>
                  <a:pt x="170626" y="2528057"/>
                </a:cubicBezTo>
                <a:lnTo>
                  <a:pt x="202713" y="2489594"/>
                </a:lnTo>
                <a:cubicBezTo>
                  <a:pt x="203853" y="2487774"/>
                  <a:pt x="204248" y="2473350"/>
                  <a:pt x="203650" y="2468303"/>
                </a:cubicBezTo>
                <a:lnTo>
                  <a:pt x="223316" y="2460480"/>
                </a:lnTo>
                <a:lnTo>
                  <a:pt x="215120" y="2423535"/>
                </a:lnTo>
                <a:lnTo>
                  <a:pt x="223455" y="2404394"/>
                </a:lnTo>
                <a:cubicBezTo>
                  <a:pt x="243490" y="2392610"/>
                  <a:pt x="229596" y="2347474"/>
                  <a:pt x="238853" y="2324643"/>
                </a:cubicBezTo>
                <a:cubicBezTo>
                  <a:pt x="239504" y="2297698"/>
                  <a:pt x="266477" y="2284202"/>
                  <a:pt x="272463" y="2255535"/>
                </a:cubicBezTo>
                <a:cubicBezTo>
                  <a:pt x="290597" y="2249648"/>
                  <a:pt x="306594" y="2207828"/>
                  <a:pt x="294092" y="2184679"/>
                </a:cubicBezTo>
                <a:lnTo>
                  <a:pt x="323221" y="2093132"/>
                </a:lnTo>
                <a:cubicBezTo>
                  <a:pt x="348282" y="2084587"/>
                  <a:pt x="366071" y="1985868"/>
                  <a:pt x="377324" y="1950235"/>
                </a:cubicBezTo>
                <a:cubicBezTo>
                  <a:pt x="397581" y="1920183"/>
                  <a:pt x="445208" y="1898905"/>
                  <a:pt x="457649" y="1861568"/>
                </a:cubicBezTo>
                <a:cubicBezTo>
                  <a:pt x="464664" y="1810687"/>
                  <a:pt x="447457" y="1869507"/>
                  <a:pt x="451972" y="1809499"/>
                </a:cubicBezTo>
                <a:cubicBezTo>
                  <a:pt x="450982" y="1754297"/>
                  <a:pt x="465413" y="1767680"/>
                  <a:pt x="474550" y="1693716"/>
                </a:cubicBezTo>
                <a:cubicBezTo>
                  <a:pt x="473258" y="1654244"/>
                  <a:pt x="481626" y="1627007"/>
                  <a:pt x="481301" y="1605195"/>
                </a:cubicBezTo>
                <a:cubicBezTo>
                  <a:pt x="490491" y="1568952"/>
                  <a:pt x="493569" y="1564518"/>
                  <a:pt x="497837" y="1516217"/>
                </a:cubicBezTo>
                <a:cubicBezTo>
                  <a:pt x="503639" y="1488452"/>
                  <a:pt x="534082" y="1457870"/>
                  <a:pt x="513281" y="1429841"/>
                </a:cubicBezTo>
                <a:cubicBezTo>
                  <a:pt x="527326" y="1412325"/>
                  <a:pt x="570430" y="1413592"/>
                  <a:pt x="550104" y="1380081"/>
                </a:cubicBezTo>
                <a:cubicBezTo>
                  <a:pt x="575583" y="1394128"/>
                  <a:pt x="551452" y="1335176"/>
                  <a:pt x="574526" y="1334891"/>
                </a:cubicBezTo>
                <a:cubicBezTo>
                  <a:pt x="593486" y="1336427"/>
                  <a:pt x="633157" y="1194568"/>
                  <a:pt x="638123" y="1185551"/>
                </a:cubicBezTo>
                <a:cubicBezTo>
                  <a:pt x="647468" y="1149210"/>
                  <a:pt x="657504" y="1148087"/>
                  <a:pt x="664747" y="1111168"/>
                </a:cubicBezTo>
                <a:cubicBezTo>
                  <a:pt x="679107" y="1057226"/>
                  <a:pt x="652121" y="1022543"/>
                  <a:pt x="664913" y="993353"/>
                </a:cubicBezTo>
                <a:cubicBezTo>
                  <a:pt x="684189" y="960214"/>
                  <a:pt x="707497" y="867450"/>
                  <a:pt x="721256" y="813953"/>
                </a:cubicBezTo>
                <a:cubicBezTo>
                  <a:pt x="734607" y="746430"/>
                  <a:pt x="738988" y="666470"/>
                  <a:pt x="745023" y="588218"/>
                </a:cubicBezTo>
                <a:cubicBezTo>
                  <a:pt x="735393" y="475380"/>
                  <a:pt x="719076" y="536119"/>
                  <a:pt x="725253" y="376479"/>
                </a:cubicBezTo>
                <a:lnTo>
                  <a:pt x="735457" y="280992"/>
                </a:lnTo>
                <a:cubicBezTo>
                  <a:pt x="735270" y="276227"/>
                  <a:pt x="742007" y="223140"/>
                  <a:pt x="741820" y="218374"/>
                </a:cubicBezTo>
                <a:lnTo>
                  <a:pt x="735299" y="188178"/>
                </a:lnTo>
                <a:lnTo>
                  <a:pt x="764938" y="152404"/>
                </a:lnTo>
                <a:cubicBezTo>
                  <a:pt x="776066" y="136342"/>
                  <a:pt x="783668" y="122048"/>
                  <a:pt x="802071" y="91810"/>
                </a:cubicBezTo>
                <a:lnTo>
                  <a:pt x="849585" y="3016"/>
                </a:lnTo>
                <a:close/>
              </a:path>
            </a:pathLst>
          </a:custGeom>
        </p:spPr>
      </p:pic>
    </p:spTree>
    <p:extLst>
      <p:ext uri="{BB962C8B-B14F-4D97-AF65-F5344CB8AC3E}">
        <p14:creationId xmlns:p14="http://schemas.microsoft.com/office/powerpoint/2010/main" val="3050491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F846FF8-0D27-4A66-8332-A0BE79BEF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1A2378-C0F3-02CF-490A-28857D044FDA}"/>
              </a:ext>
            </a:extLst>
          </p:cNvPr>
          <p:cNvSpPr>
            <a:spLocks noGrp="1"/>
          </p:cNvSpPr>
          <p:nvPr>
            <p:ph type="title"/>
          </p:nvPr>
        </p:nvSpPr>
        <p:spPr>
          <a:xfrm>
            <a:off x="3445620" y="295211"/>
            <a:ext cx="5300760" cy="1216023"/>
          </a:xfrm>
        </p:spPr>
        <p:txBody>
          <a:bodyPr>
            <a:normAutofit/>
          </a:bodyPr>
          <a:lstStyle/>
          <a:p>
            <a:r>
              <a:rPr lang="en-GB" b="1" i="0" dirty="0">
                <a:effectLst/>
                <a:latin typeface="system-ui"/>
              </a:rPr>
              <a:t>CHALLENGES FACED</a:t>
            </a:r>
            <a:endParaRPr lang="en-US" dirty="0"/>
          </a:p>
        </p:txBody>
      </p:sp>
      <p:sp>
        <p:nvSpPr>
          <p:cNvPr id="14" name="Freeform: Shape 10">
            <a:extLst>
              <a:ext uri="{FF2B5EF4-FFF2-40B4-BE49-F238E27FC236}">
                <a16:creationId xmlns:a16="http://schemas.microsoft.com/office/drawing/2014/main" id="{46B9CB01-4014-4606-90AC-ADABCFB38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44804"/>
            <a:ext cx="12192000" cy="5013196"/>
          </a:xfrm>
          <a:custGeom>
            <a:avLst/>
            <a:gdLst>
              <a:gd name="connsiteX0" fmla="*/ 4142196 w 12192000"/>
              <a:gd name="connsiteY0" fmla="*/ 33 h 5013196"/>
              <a:gd name="connsiteX1" fmla="*/ 4138795 w 12192000"/>
              <a:gd name="connsiteY1" fmla="*/ 15046 h 5013196"/>
              <a:gd name="connsiteX2" fmla="*/ 4166706 w 12192000"/>
              <a:gd name="connsiteY2" fmla="*/ 37291 h 5013196"/>
              <a:gd name="connsiteX3" fmla="*/ 4371550 w 12192000"/>
              <a:gd name="connsiteY3" fmla="*/ 22134 h 5013196"/>
              <a:gd name="connsiteX4" fmla="*/ 4424056 w 12192000"/>
              <a:gd name="connsiteY4" fmla="*/ 28369 h 5013196"/>
              <a:gd name="connsiteX5" fmla="*/ 4469897 w 12192000"/>
              <a:gd name="connsiteY5" fmla="*/ 13218 h 5013196"/>
              <a:gd name="connsiteX6" fmla="*/ 4489151 w 12192000"/>
              <a:gd name="connsiteY6" fmla="*/ 20285 h 5013196"/>
              <a:gd name="connsiteX7" fmla="*/ 4492479 w 12192000"/>
              <a:gd name="connsiteY7" fmla="*/ 21730 h 5013196"/>
              <a:gd name="connsiteX8" fmla="*/ 4505693 w 12192000"/>
              <a:gd name="connsiteY8" fmla="*/ 22584 h 5013196"/>
              <a:gd name="connsiteX9" fmla="*/ 4509529 w 12192000"/>
              <a:gd name="connsiteY9" fmla="*/ 28985 h 5013196"/>
              <a:gd name="connsiteX10" fmla="*/ 4529499 w 12192000"/>
              <a:gd name="connsiteY10" fmla="*/ 34687 h 5013196"/>
              <a:gd name="connsiteX11" fmla="*/ 4553795 w 12192000"/>
              <a:gd name="connsiteY11" fmla="*/ 34541 h 5013196"/>
              <a:gd name="connsiteX12" fmla="*/ 4640118 w 12192000"/>
              <a:gd name="connsiteY12" fmla="*/ 34699 h 5013196"/>
              <a:gd name="connsiteX13" fmla="*/ 4654127 w 12192000"/>
              <a:gd name="connsiteY13" fmla="*/ 30952 h 5013196"/>
              <a:gd name="connsiteX14" fmla="*/ 4700168 w 12192000"/>
              <a:gd name="connsiteY14" fmla="*/ 35953 h 5013196"/>
              <a:gd name="connsiteX15" fmla="*/ 4741127 w 12192000"/>
              <a:gd name="connsiteY15" fmla="*/ 36527 h 5013196"/>
              <a:gd name="connsiteX16" fmla="*/ 4767598 w 12192000"/>
              <a:gd name="connsiteY16" fmla="*/ 33272 h 5013196"/>
              <a:gd name="connsiteX17" fmla="*/ 4774592 w 12192000"/>
              <a:gd name="connsiteY17" fmla="*/ 35449 h 5013196"/>
              <a:gd name="connsiteX18" fmla="*/ 4801328 w 12192000"/>
              <a:gd name="connsiteY18" fmla="*/ 36454 h 5013196"/>
              <a:gd name="connsiteX19" fmla="*/ 4814870 w 12192000"/>
              <a:gd name="connsiteY19" fmla="*/ 32797 h 5013196"/>
              <a:gd name="connsiteX20" fmla="*/ 4828440 w 12192000"/>
              <a:gd name="connsiteY20" fmla="*/ 40415 h 5013196"/>
              <a:gd name="connsiteX21" fmla="*/ 4831826 w 12192000"/>
              <a:gd name="connsiteY21" fmla="*/ 46118 h 5013196"/>
              <a:gd name="connsiteX22" fmla="*/ 4850785 w 12192000"/>
              <a:gd name="connsiteY22" fmla="*/ 43190 h 5013196"/>
              <a:gd name="connsiteX23" fmla="*/ 4866468 w 12192000"/>
              <a:gd name="connsiteY23" fmla="*/ 48539 h 5013196"/>
              <a:gd name="connsiteX24" fmla="*/ 4879983 w 12192000"/>
              <a:gd name="connsiteY24" fmla="*/ 44615 h 5013196"/>
              <a:gd name="connsiteX25" fmla="*/ 4885635 w 12192000"/>
              <a:gd name="connsiteY25" fmla="*/ 45342 h 5013196"/>
              <a:gd name="connsiteX26" fmla="*/ 4899698 w 12192000"/>
              <a:gd name="connsiteY26" fmla="*/ 47876 h 5013196"/>
              <a:gd name="connsiteX27" fmla="*/ 4923986 w 12192000"/>
              <a:gd name="connsiteY27" fmla="*/ 53632 h 5013196"/>
              <a:gd name="connsiteX28" fmla="*/ 4931544 w 12192000"/>
              <a:gd name="connsiteY28" fmla="*/ 54358 h 5013196"/>
              <a:gd name="connsiteX29" fmla="*/ 4948135 w 12192000"/>
              <a:gd name="connsiteY29" fmla="*/ 63529 h 5013196"/>
              <a:gd name="connsiteX30" fmla="*/ 4980068 w 12192000"/>
              <a:gd name="connsiteY30" fmla="*/ 71052 h 5013196"/>
              <a:gd name="connsiteX31" fmla="*/ 5036541 w 12192000"/>
              <a:gd name="connsiteY31" fmla="*/ 98293 h 5013196"/>
              <a:gd name="connsiteX32" fmla="*/ 5069678 w 12192000"/>
              <a:gd name="connsiteY32" fmla="*/ 111179 h 5013196"/>
              <a:gd name="connsiteX33" fmla="*/ 5092160 w 12192000"/>
              <a:gd name="connsiteY33" fmla="*/ 123203 h 5013196"/>
              <a:gd name="connsiteX34" fmla="*/ 5158166 w 12192000"/>
              <a:gd name="connsiteY34" fmla="*/ 139568 h 5013196"/>
              <a:gd name="connsiteX35" fmla="*/ 5271252 w 12192000"/>
              <a:gd name="connsiteY35" fmla="*/ 160738 h 5013196"/>
              <a:gd name="connsiteX36" fmla="*/ 5294438 w 12192000"/>
              <a:gd name="connsiteY36" fmla="*/ 166556 h 5013196"/>
              <a:gd name="connsiteX37" fmla="*/ 5310840 w 12192000"/>
              <a:gd name="connsiteY37" fmla="*/ 176769 h 5013196"/>
              <a:gd name="connsiteX38" fmla="*/ 5311570 w 12192000"/>
              <a:gd name="connsiteY38" fmla="*/ 183681 h 5013196"/>
              <a:gd name="connsiteX39" fmla="*/ 5323756 w 12192000"/>
              <a:gd name="connsiteY39" fmla="*/ 187718 h 5013196"/>
              <a:gd name="connsiteX40" fmla="*/ 5326259 w 12192000"/>
              <a:gd name="connsiteY40" fmla="*/ 189880 h 5013196"/>
              <a:gd name="connsiteX41" fmla="*/ 5341357 w 12192000"/>
              <a:gd name="connsiteY41" fmla="*/ 201193 h 5013196"/>
              <a:gd name="connsiteX42" fmla="*/ 5391908 w 12192000"/>
              <a:gd name="connsiteY42" fmla="*/ 198291 h 5013196"/>
              <a:gd name="connsiteX43" fmla="*/ 5439031 w 12192000"/>
              <a:gd name="connsiteY43" fmla="*/ 216975 h 5013196"/>
              <a:gd name="connsiteX44" fmla="*/ 5640913 w 12192000"/>
              <a:gd name="connsiteY44" fmla="*/ 253028 h 5013196"/>
              <a:gd name="connsiteX45" fmla="*/ 5657312 w 12192000"/>
              <a:gd name="connsiteY45" fmla="*/ 280626 h 5013196"/>
              <a:gd name="connsiteX46" fmla="*/ 5734773 w 12192000"/>
              <a:gd name="connsiteY46" fmla="*/ 303244 h 5013196"/>
              <a:gd name="connsiteX47" fmla="*/ 5877770 w 12192000"/>
              <a:gd name="connsiteY47" fmla="*/ 296965 h 5013196"/>
              <a:gd name="connsiteX48" fmla="*/ 5989615 w 12192000"/>
              <a:gd name="connsiteY48" fmla="*/ 319663 h 5013196"/>
              <a:gd name="connsiteX49" fmla="*/ 5996857 w 12192000"/>
              <a:gd name="connsiteY49" fmla="*/ 323549 h 5013196"/>
              <a:gd name="connsiteX50" fmla="*/ 6037387 w 12192000"/>
              <a:gd name="connsiteY50" fmla="*/ 312526 h 5013196"/>
              <a:gd name="connsiteX51" fmla="*/ 6113074 w 12192000"/>
              <a:gd name="connsiteY51" fmla="*/ 325845 h 5013196"/>
              <a:gd name="connsiteX52" fmla="*/ 6280929 w 12192000"/>
              <a:gd name="connsiteY52" fmla="*/ 350444 h 5013196"/>
              <a:gd name="connsiteX53" fmla="*/ 6298665 w 12192000"/>
              <a:gd name="connsiteY53" fmla="*/ 342931 h 5013196"/>
              <a:gd name="connsiteX54" fmla="*/ 6317326 w 12192000"/>
              <a:gd name="connsiteY54" fmla="*/ 339794 h 5013196"/>
              <a:gd name="connsiteX55" fmla="*/ 6319212 w 12192000"/>
              <a:gd name="connsiteY55" fmla="*/ 341004 h 5013196"/>
              <a:gd name="connsiteX56" fmla="*/ 6339724 w 12192000"/>
              <a:gd name="connsiteY56" fmla="*/ 342098 h 5013196"/>
              <a:gd name="connsiteX57" fmla="*/ 6345010 w 12192000"/>
              <a:gd name="connsiteY57" fmla="*/ 339148 h 5013196"/>
              <a:gd name="connsiteX58" fmla="*/ 6359332 w 12192000"/>
              <a:gd name="connsiteY58" fmla="*/ 338899 h 5013196"/>
              <a:gd name="connsiteX59" fmla="*/ 6388220 w 12192000"/>
              <a:gd name="connsiteY59" fmla="*/ 335714 h 5013196"/>
              <a:gd name="connsiteX60" fmla="*/ 6392994 w 12192000"/>
              <a:gd name="connsiteY60" fmla="*/ 337644 h 5013196"/>
              <a:gd name="connsiteX61" fmla="*/ 6435581 w 12192000"/>
              <a:gd name="connsiteY61" fmla="*/ 336775 h 5013196"/>
              <a:gd name="connsiteX62" fmla="*/ 6435870 w 12192000"/>
              <a:gd name="connsiteY62" fmla="*/ 337963 h 5013196"/>
              <a:gd name="connsiteX63" fmla="*/ 6446571 w 12192000"/>
              <a:gd name="connsiteY63" fmla="*/ 342957 h 5013196"/>
              <a:gd name="connsiteX64" fmla="*/ 6467701 w 12192000"/>
              <a:gd name="connsiteY64" fmla="*/ 349765 h 5013196"/>
              <a:gd name="connsiteX65" fmla="*/ 6512727 w 12192000"/>
              <a:gd name="connsiteY65" fmla="*/ 380305 h 5013196"/>
              <a:gd name="connsiteX66" fmla="*/ 6557094 w 12192000"/>
              <a:gd name="connsiteY66" fmla="*/ 379532 h 5013196"/>
              <a:gd name="connsiteX67" fmla="*/ 6565879 w 12192000"/>
              <a:gd name="connsiteY67" fmla="*/ 380030 h 5013196"/>
              <a:gd name="connsiteX68" fmla="*/ 6565997 w 12192000"/>
              <a:gd name="connsiteY68" fmla="*/ 380310 h 5013196"/>
              <a:gd name="connsiteX69" fmla="*/ 6575147 w 12192000"/>
              <a:gd name="connsiteY69" fmla="*/ 381374 h 5013196"/>
              <a:gd name="connsiteX70" fmla="*/ 6581899 w 12192000"/>
              <a:gd name="connsiteY70" fmla="*/ 380938 h 5013196"/>
              <a:gd name="connsiteX71" fmla="*/ 6598943 w 12192000"/>
              <a:gd name="connsiteY71" fmla="*/ 381906 h 5013196"/>
              <a:gd name="connsiteX72" fmla="*/ 6604421 w 12192000"/>
              <a:gd name="connsiteY72" fmla="*/ 384033 h 5013196"/>
              <a:gd name="connsiteX73" fmla="*/ 6606035 w 12192000"/>
              <a:gd name="connsiteY73" fmla="*/ 387465 h 5013196"/>
              <a:gd name="connsiteX74" fmla="*/ 6607669 w 12192000"/>
              <a:gd name="connsiteY74" fmla="*/ 387186 h 5013196"/>
              <a:gd name="connsiteX75" fmla="*/ 6637532 w 12192000"/>
              <a:gd name="connsiteY75" fmla="*/ 398125 h 5013196"/>
              <a:gd name="connsiteX76" fmla="*/ 6706880 w 12192000"/>
              <a:gd name="connsiteY76" fmla="*/ 412381 h 5013196"/>
              <a:gd name="connsiteX77" fmla="*/ 6747500 w 12192000"/>
              <a:gd name="connsiteY77" fmla="*/ 416386 h 5013196"/>
              <a:gd name="connsiteX78" fmla="*/ 6857783 w 12192000"/>
              <a:gd name="connsiteY78" fmla="*/ 431905 h 5013196"/>
              <a:gd name="connsiteX79" fmla="*/ 6967720 w 12192000"/>
              <a:gd name="connsiteY79" fmla="*/ 450939 h 5013196"/>
              <a:gd name="connsiteX80" fmla="*/ 7018394 w 12192000"/>
              <a:gd name="connsiteY80" fmla="*/ 479831 h 5013196"/>
              <a:gd name="connsiteX81" fmla="*/ 7024679 w 12192000"/>
              <a:gd name="connsiteY81" fmla="*/ 480968 h 5013196"/>
              <a:gd name="connsiteX82" fmla="*/ 7041715 w 12192000"/>
              <a:gd name="connsiteY82" fmla="*/ 479120 h 5013196"/>
              <a:gd name="connsiteX83" fmla="*/ 7048103 w 12192000"/>
              <a:gd name="connsiteY83" fmla="*/ 477610 h 5013196"/>
              <a:gd name="connsiteX84" fmla="*/ 7057490 w 12192000"/>
              <a:gd name="connsiteY84" fmla="*/ 477135 h 5013196"/>
              <a:gd name="connsiteX85" fmla="*/ 7057730 w 12192000"/>
              <a:gd name="connsiteY85" fmla="*/ 477383 h 5013196"/>
              <a:gd name="connsiteX86" fmla="*/ 7066511 w 12192000"/>
              <a:gd name="connsiteY86" fmla="*/ 476432 h 5013196"/>
              <a:gd name="connsiteX87" fmla="*/ 7109401 w 12192000"/>
              <a:gd name="connsiteY87" fmla="*/ 468486 h 5013196"/>
              <a:gd name="connsiteX88" fmla="*/ 7166830 w 12192000"/>
              <a:gd name="connsiteY88" fmla="*/ 490255 h 5013196"/>
              <a:gd name="connsiteX89" fmla="*/ 7190442 w 12192000"/>
              <a:gd name="connsiteY89" fmla="*/ 493308 h 5013196"/>
              <a:gd name="connsiteX90" fmla="*/ 7203083 w 12192000"/>
              <a:gd name="connsiteY90" fmla="*/ 496324 h 5013196"/>
              <a:gd name="connsiteX91" fmla="*/ 7203894 w 12192000"/>
              <a:gd name="connsiteY91" fmla="*/ 497408 h 5013196"/>
              <a:gd name="connsiteX92" fmla="*/ 7245004 w 12192000"/>
              <a:gd name="connsiteY92" fmla="*/ 489662 h 5013196"/>
              <a:gd name="connsiteX93" fmla="*/ 7250514 w 12192000"/>
              <a:gd name="connsiteY93" fmla="*/ 490724 h 5013196"/>
              <a:gd name="connsiteX94" fmla="*/ 7277246 w 12192000"/>
              <a:gd name="connsiteY94" fmla="*/ 483000 h 5013196"/>
              <a:gd name="connsiteX95" fmla="*/ 7291092 w 12192000"/>
              <a:gd name="connsiteY95" fmla="*/ 480435 h 5013196"/>
              <a:gd name="connsiteX96" fmla="*/ 7294933 w 12192000"/>
              <a:gd name="connsiteY96" fmla="*/ 476767 h 5013196"/>
              <a:gd name="connsiteX97" fmla="*/ 7315408 w 12192000"/>
              <a:gd name="connsiteY97" fmla="*/ 474478 h 5013196"/>
              <a:gd name="connsiteX98" fmla="*/ 7317786 w 12192000"/>
              <a:gd name="connsiteY98" fmla="*/ 475324 h 5013196"/>
              <a:gd name="connsiteX99" fmla="*/ 7334572 w 12192000"/>
              <a:gd name="connsiteY99" fmla="*/ 469306 h 5013196"/>
              <a:gd name="connsiteX100" fmla="*/ 7348520 w 12192000"/>
              <a:gd name="connsiteY100" fmla="*/ 459268 h 5013196"/>
              <a:gd name="connsiteX101" fmla="*/ 7522997 w 12192000"/>
              <a:gd name="connsiteY101" fmla="*/ 455427 h 5013196"/>
              <a:gd name="connsiteX102" fmla="*/ 7686985 w 12192000"/>
              <a:gd name="connsiteY102" fmla="*/ 433023 h 5013196"/>
              <a:gd name="connsiteX103" fmla="*/ 7854068 w 12192000"/>
              <a:gd name="connsiteY103" fmla="*/ 422992 h 5013196"/>
              <a:gd name="connsiteX104" fmla="*/ 8034165 w 12192000"/>
              <a:gd name="connsiteY104" fmla="*/ 404917 h 5013196"/>
              <a:gd name="connsiteX105" fmla="*/ 8094381 w 12192000"/>
              <a:gd name="connsiteY105" fmla="*/ 408936 h 5013196"/>
              <a:gd name="connsiteX106" fmla="*/ 8146898 w 12192000"/>
              <a:gd name="connsiteY106" fmla="*/ 391776 h 5013196"/>
              <a:gd name="connsiteX107" fmla="*/ 8168993 w 12192000"/>
              <a:gd name="connsiteY107" fmla="*/ 398048 h 5013196"/>
              <a:gd name="connsiteX108" fmla="*/ 8172809 w 12192000"/>
              <a:gd name="connsiteY108" fmla="*/ 399355 h 5013196"/>
              <a:gd name="connsiteX109" fmla="*/ 8187962 w 12192000"/>
              <a:gd name="connsiteY109" fmla="*/ 399651 h 5013196"/>
              <a:gd name="connsiteX110" fmla="*/ 8192382 w 12192000"/>
              <a:gd name="connsiteY110" fmla="*/ 405910 h 5013196"/>
              <a:gd name="connsiteX111" fmla="*/ 8375192 w 12192000"/>
              <a:gd name="connsiteY111" fmla="*/ 397097 h 5013196"/>
              <a:gd name="connsiteX112" fmla="*/ 8454377 w 12192000"/>
              <a:gd name="connsiteY112" fmla="*/ 393549 h 5013196"/>
              <a:gd name="connsiteX113" fmla="*/ 8484740 w 12192000"/>
              <a:gd name="connsiteY113" fmla="*/ 398377 h 5013196"/>
              <a:gd name="connsiteX114" fmla="*/ 8601673 w 12192000"/>
              <a:gd name="connsiteY114" fmla="*/ 410319 h 5013196"/>
              <a:gd name="connsiteX115" fmla="*/ 8701676 w 12192000"/>
              <a:gd name="connsiteY115" fmla="*/ 414569 h 5013196"/>
              <a:gd name="connsiteX116" fmla="*/ 8773288 w 12192000"/>
              <a:gd name="connsiteY116" fmla="*/ 391295 h 5013196"/>
              <a:gd name="connsiteX117" fmla="*/ 8779909 w 12192000"/>
              <a:gd name="connsiteY117" fmla="*/ 395664 h 5013196"/>
              <a:gd name="connsiteX118" fmla="*/ 8829932 w 12192000"/>
              <a:gd name="connsiteY118" fmla="*/ 392461 h 5013196"/>
              <a:gd name="connsiteX119" fmla="*/ 9003386 w 12192000"/>
              <a:gd name="connsiteY119" fmla="*/ 349460 h 5013196"/>
              <a:gd name="connsiteX120" fmla="*/ 9101185 w 12192000"/>
              <a:gd name="connsiteY120" fmla="*/ 344080 h 5013196"/>
              <a:gd name="connsiteX121" fmla="*/ 9136185 w 12192000"/>
              <a:gd name="connsiteY121" fmla="*/ 347296 h 5013196"/>
              <a:gd name="connsiteX122" fmla="*/ 9194801 w 12192000"/>
              <a:gd name="connsiteY122" fmla="*/ 352367 h 5013196"/>
              <a:gd name="connsiteX123" fmla="*/ 9239316 w 12192000"/>
              <a:gd name="connsiteY123" fmla="*/ 368776 h 5013196"/>
              <a:gd name="connsiteX124" fmla="*/ 9288052 w 12192000"/>
              <a:gd name="connsiteY124" fmla="*/ 368014 h 5013196"/>
              <a:gd name="connsiteX125" fmla="*/ 9298465 w 12192000"/>
              <a:gd name="connsiteY125" fmla="*/ 351514 h 5013196"/>
              <a:gd name="connsiteX126" fmla="*/ 9350892 w 12192000"/>
              <a:gd name="connsiteY126" fmla="*/ 355996 h 5013196"/>
              <a:gd name="connsiteX127" fmla="*/ 9430522 w 12192000"/>
              <a:gd name="connsiteY127" fmla="*/ 364586 h 5013196"/>
              <a:gd name="connsiteX128" fmla="*/ 9476215 w 12192000"/>
              <a:gd name="connsiteY128" fmla="*/ 365325 h 5013196"/>
              <a:gd name="connsiteX129" fmla="*/ 9601276 w 12192000"/>
              <a:gd name="connsiteY129" fmla="*/ 371922 h 5013196"/>
              <a:gd name="connsiteX130" fmla="*/ 9726733 w 12192000"/>
              <a:gd name="connsiteY130" fmla="*/ 382019 h 5013196"/>
              <a:gd name="connsiteX131" fmla="*/ 9802144 w 12192000"/>
              <a:gd name="connsiteY131" fmla="*/ 407697 h 5013196"/>
              <a:gd name="connsiteX132" fmla="*/ 9905153 w 12192000"/>
              <a:gd name="connsiteY132" fmla="*/ 413868 h 5013196"/>
              <a:gd name="connsiteX133" fmla="*/ 9922553 w 12192000"/>
              <a:gd name="connsiteY133" fmla="*/ 417787 h 5013196"/>
              <a:gd name="connsiteX134" fmla="*/ 10044658 w 12192000"/>
              <a:gd name="connsiteY134" fmla="*/ 431295 h 5013196"/>
              <a:gd name="connsiteX135" fmla="*/ 10184585 w 12192000"/>
              <a:gd name="connsiteY135" fmla="*/ 420356 h 5013196"/>
              <a:gd name="connsiteX136" fmla="*/ 10366435 w 12192000"/>
              <a:gd name="connsiteY136" fmla="*/ 475646 h 5013196"/>
              <a:gd name="connsiteX137" fmla="*/ 10688220 w 12192000"/>
              <a:gd name="connsiteY137" fmla="*/ 555476 h 5013196"/>
              <a:gd name="connsiteX138" fmla="*/ 11026690 w 12192000"/>
              <a:gd name="connsiteY138" fmla="*/ 563899 h 5013196"/>
              <a:gd name="connsiteX139" fmla="*/ 11113779 w 12192000"/>
              <a:gd name="connsiteY139" fmla="*/ 547086 h 5013196"/>
              <a:gd name="connsiteX140" fmla="*/ 11369556 w 12192000"/>
              <a:gd name="connsiteY140" fmla="*/ 504937 h 5013196"/>
              <a:gd name="connsiteX141" fmla="*/ 11623342 w 12192000"/>
              <a:gd name="connsiteY141" fmla="*/ 401646 h 5013196"/>
              <a:gd name="connsiteX142" fmla="*/ 11786511 w 12192000"/>
              <a:gd name="connsiteY142" fmla="*/ 371608 h 5013196"/>
              <a:gd name="connsiteX143" fmla="*/ 11862577 w 12192000"/>
              <a:gd name="connsiteY143" fmla="*/ 343767 h 5013196"/>
              <a:gd name="connsiteX144" fmla="*/ 11916612 w 12192000"/>
              <a:gd name="connsiteY144" fmla="*/ 337028 h 5013196"/>
              <a:gd name="connsiteX145" fmla="*/ 11948830 w 12192000"/>
              <a:gd name="connsiteY145" fmla="*/ 331280 h 5013196"/>
              <a:gd name="connsiteX146" fmla="*/ 12001583 w 12192000"/>
              <a:gd name="connsiteY146" fmla="*/ 292861 h 5013196"/>
              <a:gd name="connsiteX147" fmla="*/ 12174977 w 12192000"/>
              <a:gd name="connsiteY147" fmla="*/ 277870 h 5013196"/>
              <a:gd name="connsiteX148" fmla="*/ 12192000 w 12192000"/>
              <a:gd name="connsiteY148" fmla="*/ 269767 h 5013196"/>
              <a:gd name="connsiteX149" fmla="*/ 12192000 w 12192000"/>
              <a:gd name="connsiteY149" fmla="*/ 5013196 h 5013196"/>
              <a:gd name="connsiteX150" fmla="*/ 0 w 12192000"/>
              <a:gd name="connsiteY150" fmla="*/ 5013196 h 5013196"/>
              <a:gd name="connsiteX151" fmla="*/ 0 w 12192000"/>
              <a:gd name="connsiteY151" fmla="*/ 630667 h 5013196"/>
              <a:gd name="connsiteX152" fmla="*/ 11075 w 12192000"/>
              <a:gd name="connsiteY152" fmla="*/ 628396 h 5013196"/>
              <a:gd name="connsiteX153" fmla="*/ 44061 w 12192000"/>
              <a:gd name="connsiteY153" fmla="*/ 621814 h 5013196"/>
              <a:gd name="connsiteX154" fmla="*/ 136694 w 12192000"/>
              <a:gd name="connsiteY154" fmla="*/ 569633 h 5013196"/>
              <a:gd name="connsiteX155" fmla="*/ 170342 w 12192000"/>
              <a:gd name="connsiteY155" fmla="*/ 564295 h 5013196"/>
              <a:gd name="connsiteX156" fmla="*/ 168955 w 12192000"/>
              <a:gd name="connsiteY156" fmla="*/ 555382 h 5013196"/>
              <a:gd name="connsiteX157" fmla="*/ 181474 w 12192000"/>
              <a:gd name="connsiteY157" fmla="*/ 554499 h 5013196"/>
              <a:gd name="connsiteX158" fmla="*/ 209440 w 12192000"/>
              <a:gd name="connsiteY158" fmla="*/ 553779 h 5013196"/>
              <a:gd name="connsiteX159" fmla="*/ 293152 w 12192000"/>
              <a:gd name="connsiteY159" fmla="*/ 549794 h 5013196"/>
              <a:gd name="connsiteX160" fmla="*/ 315693 w 12192000"/>
              <a:gd name="connsiteY160" fmla="*/ 532248 h 5013196"/>
              <a:gd name="connsiteX161" fmla="*/ 337305 w 12192000"/>
              <a:gd name="connsiteY161" fmla="*/ 531590 h 5013196"/>
              <a:gd name="connsiteX162" fmla="*/ 462252 w 12192000"/>
              <a:gd name="connsiteY162" fmla="*/ 506369 h 5013196"/>
              <a:gd name="connsiteX163" fmla="*/ 479457 w 12192000"/>
              <a:gd name="connsiteY163" fmla="*/ 504341 h 5013196"/>
              <a:gd name="connsiteX164" fmla="*/ 488653 w 12192000"/>
              <a:gd name="connsiteY164" fmla="*/ 496475 h 5013196"/>
              <a:gd name="connsiteX165" fmla="*/ 522053 w 12192000"/>
              <a:gd name="connsiteY165" fmla="*/ 494343 h 5013196"/>
              <a:gd name="connsiteX166" fmla="*/ 523520 w 12192000"/>
              <a:gd name="connsiteY166" fmla="*/ 489931 h 5013196"/>
              <a:gd name="connsiteX167" fmla="*/ 632714 w 12192000"/>
              <a:gd name="connsiteY167" fmla="*/ 450319 h 5013196"/>
              <a:gd name="connsiteX168" fmla="*/ 651426 w 12192000"/>
              <a:gd name="connsiteY168" fmla="*/ 443762 h 5013196"/>
              <a:gd name="connsiteX169" fmla="*/ 667724 w 12192000"/>
              <a:gd name="connsiteY169" fmla="*/ 445356 h 5013196"/>
              <a:gd name="connsiteX170" fmla="*/ 757679 w 12192000"/>
              <a:gd name="connsiteY170" fmla="*/ 438363 h 5013196"/>
              <a:gd name="connsiteX171" fmla="*/ 779159 w 12192000"/>
              <a:gd name="connsiteY171" fmla="*/ 441277 h 5013196"/>
              <a:gd name="connsiteX172" fmla="*/ 788293 w 12192000"/>
              <a:gd name="connsiteY172" fmla="*/ 448081 h 5013196"/>
              <a:gd name="connsiteX173" fmla="*/ 822923 w 12192000"/>
              <a:gd name="connsiteY173" fmla="*/ 434292 h 5013196"/>
              <a:gd name="connsiteX174" fmla="*/ 876559 w 12192000"/>
              <a:gd name="connsiteY174" fmla="*/ 424306 h 5013196"/>
              <a:gd name="connsiteX175" fmla="*/ 902011 w 12192000"/>
              <a:gd name="connsiteY175" fmla="*/ 417336 h 5013196"/>
              <a:gd name="connsiteX176" fmla="*/ 922715 w 12192000"/>
              <a:gd name="connsiteY176" fmla="*/ 420917 h 5013196"/>
              <a:gd name="connsiteX177" fmla="*/ 1040139 w 12192000"/>
              <a:gd name="connsiteY177" fmla="*/ 419808 h 5013196"/>
              <a:gd name="connsiteX178" fmla="*/ 1067251 w 12192000"/>
              <a:gd name="connsiteY178" fmla="*/ 425602 h 5013196"/>
              <a:gd name="connsiteX179" fmla="*/ 1080272 w 12192000"/>
              <a:gd name="connsiteY179" fmla="*/ 437887 h 5013196"/>
              <a:gd name="connsiteX180" fmla="*/ 1090219 w 12192000"/>
              <a:gd name="connsiteY180" fmla="*/ 433244 h 5013196"/>
              <a:gd name="connsiteX181" fmla="*/ 1161226 w 12192000"/>
              <a:gd name="connsiteY181" fmla="*/ 431522 h 5013196"/>
              <a:gd name="connsiteX182" fmla="*/ 1207525 w 12192000"/>
              <a:gd name="connsiteY182" fmla="*/ 429257 h 5013196"/>
              <a:gd name="connsiteX183" fmla="*/ 1210030 w 12192000"/>
              <a:gd name="connsiteY183" fmla="*/ 412023 h 5013196"/>
              <a:gd name="connsiteX184" fmla="*/ 1251170 w 12192000"/>
              <a:gd name="connsiteY184" fmla="*/ 405160 h 5013196"/>
              <a:gd name="connsiteX185" fmla="*/ 1295331 w 12192000"/>
              <a:gd name="connsiteY185" fmla="*/ 415400 h 5013196"/>
              <a:gd name="connsiteX186" fmla="*/ 1347118 w 12192000"/>
              <a:gd name="connsiteY186" fmla="*/ 412922 h 5013196"/>
              <a:gd name="connsiteX187" fmla="*/ 1378108 w 12192000"/>
              <a:gd name="connsiteY187" fmla="*/ 411628 h 5013196"/>
              <a:gd name="connsiteX188" fmla="*/ 1459192 w 12192000"/>
              <a:gd name="connsiteY188" fmla="*/ 394137 h 5013196"/>
              <a:gd name="connsiteX189" fmla="*/ 1590120 w 12192000"/>
              <a:gd name="connsiteY189" fmla="*/ 330826 h 5013196"/>
              <a:gd name="connsiteX190" fmla="*/ 1631417 w 12192000"/>
              <a:gd name="connsiteY190" fmla="*/ 321445 h 5013196"/>
              <a:gd name="connsiteX191" fmla="*/ 1638727 w 12192000"/>
              <a:gd name="connsiteY191" fmla="*/ 324828 h 5013196"/>
              <a:gd name="connsiteX192" fmla="*/ 1844438 w 12192000"/>
              <a:gd name="connsiteY192" fmla="*/ 284522 h 5013196"/>
              <a:gd name="connsiteX193" fmla="*/ 1881324 w 12192000"/>
              <a:gd name="connsiteY193" fmla="*/ 281715 h 5013196"/>
              <a:gd name="connsiteX194" fmla="*/ 1908999 w 12192000"/>
              <a:gd name="connsiteY194" fmla="*/ 282556 h 5013196"/>
              <a:gd name="connsiteX195" fmla="*/ 1974956 w 12192000"/>
              <a:gd name="connsiteY195" fmla="*/ 269176 h 5013196"/>
              <a:gd name="connsiteX196" fmla="*/ 2082409 w 12192000"/>
              <a:gd name="connsiteY196" fmla="*/ 240508 h 5013196"/>
              <a:gd name="connsiteX197" fmla="*/ 2105639 w 12192000"/>
              <a:gd name="connsiteY197" fmla="*/ 235866 h 5013196"/>
              <a:gd name="connsiteX198" fmla="*/ 2126992 w 12192000"/>
              <a:gd name="connsiteY198" fmla="*/ 237686 h 5013196"/>
              <a:gd name="connsiteX199" fmla="*/ 2133154 w 12192000"/>
              <a:gd name="connsiteY199" fmla="*/ 243170 h 5013196"/>
              <a:gd name="connsiteX200" fmla="*/ 2146154 w 12192000"/>
              <a:gd name="connsiteY200" fmla="*/ 241550 h 5013196"/>
              <a:gd name="connsiteX201" fmla="*/ 2149901 w 12192000"/>
              <a:gd name="connsiteY201" fmla="*/ 242334 h 5013196"/>
              <a:gd name="connsiteX202" fmla="*/ 2171100 w 12192000"/>
              <a:gd name="connsiteY202" fmla="*/ 245607 h 5013196"/>
              <a:gd name="connsiteX203" fmla="*/ 2209148 w 12192000"/>
              <a:gd name="connsiteY203" fmla="*/ 222443 h 5013196"/>
              <a:gd name="connsiteX204" fmla="*/ 2261889 w 12192000"/>
              <a:gd name="connsiteY204" fmla="*/ 218750 h 5013196"/>
              <a:gd name="connsiteX205" fmla="*/ 2452315 w 12192000"/>
              <a:gd name="connsiteY205" fmla="*/ 166117 h 5013196"/>
              <a:gd name="connsiteX206" fmla="*/ 2487710 w 12192000"/>
              <a:gd name="connsiteY206" fmla="*/ 182485 h 5013196"/>
              <a:gd name="connsiteX207" fmla="*/ 2567870 w 12192000"/>
              <a:gd name="connsiteY207" fmla="*/ 169640 h 5013196"/>
              <a:gd name="connsiteX208" fmla="*/ 2677053 w 12192000"/>
              <a:gd name="connsiteY208" fmla="*/ 105731 h 5013196"/>
              <a:gd name="connsiteX209" fmla="*/ 2823914 w 12192000"/>
              <a:gd name="connsiteY209" fmla="*/ 80085 h 5013196"/>
              <a:gd name="connsiteX210" fmla="*/ 2831912 w 12192000"/>
              <a:gd name="connsiteY210" fmla="*/ 68644 h 5013196"/>
              <a:gd name="connsiteX211" fmla="*/ 2843870 w 12192000"/>
              <a:gd name="connsiteY211" fmla="*/ 60725 h 5013196"/>
              <a:gd name="connsiteX212" fmla="*/ 2846217 w 12192000"/>
              <a:gd name="connsiteY212" fmla="*/ 61243 h 5013196"/>
              <a:gd name="connsiteX213" fmla="*/ 2862745 w 12192000"/>
              <a:gd name="connsiteY213" fmla="*/ 56460 h 5013196"/>
              <a:gd name="connsiteX214" fmla="*/ 2864596 w 12192000"/>
              <a:gd name="connsiteY214" fmla="*/ 52436 h 5013196"/>
              <a:gd name="connsiteX215" fmla="*/ 2875381 w 12192000"/>
              <a:gd name="connsiteY215" fmla="*/ 48221 h 5013196"/>
              <a:gd name="connsiteX216" fmla="*/ 2895139 w 12192000"/>
              <a:gd name="connsiteY216" fmla="*/ 37404 h 5013196"/>
              <a:gd name="connsiteX217" fmla="*/ 2900232 w 12192000"/>
              <a:gd name="connsiteY217" fmla="*/ 37736 h 5013196"/>
              <a:gd name="connsiteX218" fmla="*/ 2932205 w 12192000"/>
              <a:gd name="connsiteY218" fmla="*/ 25091 h 5013196"/>
              <a:gd name="connsiteX219" fmla="*/ 2933310 w 12192000"/>
              <a:gd name="connsiteY219" fmla="*/ 26034 h 5013196"/>
              <a:gd name="connsiteX220" fmla="*/ 2945218 w 12192000"/>
              <a:gd name="connsiteY220" fmla="*/ 27359 h 5013196"/>
              <a:gd name="connsiteX221" fmla="*/ 2966465 w 12192000"/>
              <a:gd name="connsiteY221" fmla="*/ 27335 h 5013196"/>
              <a:gd name="connsiteX222" fmla="*/ 3023668 w 12192000"/>
              <a:gd name="connsiteY222" fmla="*/ 41123 h 5013196"/>
              <a:gd name="connsiteX223" fmla="*/ 3057077 w 12192000"/>
              <a:gd name="connsiteY223" fmla="*/ 28063 h 5013196"/>
              <a:gd name="connsiteX224" fmla="*/ 3151915 w 12192000"/>
              <a:gd name="connsiteY224" fmla="*/ 24461 h 5013196"/>
              <a:gd name="connsiteX225" fmla="*/ 3251671 w 12192000"/>
              <a:gd name="connsiteY225" fmla="*/ 44793 h 5013196"/>
              <a:gd name="connsiteX226" fmla="*/ 3351400 w 12192000"/>
              <a:gd name="connsiteY226" fmla="*/ 45905 h 5013196"/>
              <a:gd name="connsiteX227" fmla="*/ 3387481 w 12192000"/>
              <a:gd name="connsiteY227" fmla="*/ 44661 h 5013196"/>
              <a:gd name="connsiteX228" fmla="*/ 3451923 w 12192000"/>
              <a:gd name="connsiteY228" fmla="*/ 49700 h 5013196"/>
              <a:gd name="connsiteX229" fmla="*/ 3481520 w 12192000"/>
              <a:gd name="connsiteY229" fmla="*/ 56505 h 5013196"/>
              <a:gd name="connsiteX230" fmla="*/ 3482804 w 12192000"/>
              <a:gd name="connsiteY230" fmla="*/ 56030 h 5013196"/>
              <a:gd name="connsiteX231" fmla="*/ 3485495 w 12192000"/>
              <a:gd name="connsiteY231" fmla="*/ 59139 h 5013196"/>
              <a:gd name="connsiteX232" fmla="*/ 3490972 w 12192000"/>
              <a:gd name="connsiteY232" fmla="*/ 60504 h 5013196"/>
              <a:gd name="connsiteX233" fmla="*/ 3505835 w 12192000"/>
              <a:gd name="connsiteY233" fmla="*/ 59295 h 5013196"/>
              <a:gd name="connsiteX234" fmla="*/ 3511410 w 12192000"/>
              <a:gd name="connsiteY234" fmla="*/ 58026 h 5013196"/>
              <a:gd name="connsiteX235" fmla="*/ 3519598 w 12192000"/>
              <a:gd name="connsiteY235" fmla="*/ 57901 h 5013196"/>
              <a:gd name="connsiteX236" fmla="*/ 3519807 w 12192000"/>
              <a:gd name="connsiteY236" fmla="*/ 58156 h 5013196"/>
              <a:gd name="connsiteX237" fmla="*/ 3527466 w 12192000"/>
              <a:gd name="connsiteY237" fmla="*/ 57534 h 5013196"/>
              <a:gd name="connsiteX238" fmla="*/ 3564889 w 12192000"/>
              <a:gd name="connsiteY238" fmla="*/ 51208 h 5013196"/>
              <a:gd name="connsiteX239" fmla="*/ 3614922 w 12192000"/>
              <a:gd name="connsiteY239" fmla="*/ 75022 h 5013196"/>
              <a:gd name="connsiteX240" fmla="*/ 3635506 w 12192000"/>
              <a:gd name="connsiteY240" fmla="*/ 78936 h 5013196"/>
              <a:gd name="connsiteX241" fmla="*/ 3646525 w 12192000"/>
              <a:gd name="connsiteY241" fmla="*/ 82411 h 5013196"/>
              <a:gd name="connsiteX242" fmla="*/ 3647224 w 12192000"/>
              <a:gd name="connsiteY242" fmla="*/ 83521 h 5013196"/>
              <a:gd name="connsiteX243" fmla="*/ 3683100 w 12192000"/>
              <a:gd name="connsiteY243" fmla="*/ 77327 h 5013196"/>
              <a:gd name="connsiteX244" fmla="*/ 3687901 w 12192000"/>
              <a:gd name="connsiteY244" fmla="*/ 78590 h 5013196"/>
              <a:gd name="connsiteX245" fmla="*/ 3711234 w 12192000"/>
              <a:gd name="connsiteY245" fmla="*/ 71883 h 5013196"/>
              <a:gd name="connsiteX246" fmla="*/ 3723318 w 12192000"/>
              <a:gd name="connsiteY246" fmla="*/ 69843 h 5013196"/>
              <a:gd name="connsiteX247" fmla="*/ 3726677 w 12192000"/>
              <a:gd name="connsiteY247" fmla="*/ 66330 h 5013196"/>
              <a:gd name="connsiteX248" fmla="*/ 3744535 w 12192000"/>
              <a:gd name="connsiteY248" fmla="*/ 64808 h 5013196"/>
              <a:gd name="connsiteX249" fmla="*/ 3746608 w 12192000"/>
              <a:gd name="connsiteY249" fmla="*/ 65740 h 5013196"/>
              <a:gd name="connsiteX250" fmla="*/ 3761262 w 12192000"/>
              <a:gd name="connsiteY250" fmla="*/ 60365 h 5013196"/>
              <a:gd name="connsiteX251" fmla="*/ 3773451 w 12192000"/>
              <a:gd name="connsiteY251" fmla="*/ 50884 h 5013196"/>
              <a:gd name="connsiteX252" fmla="*/ 3925626 w 12192000"/>
              <a:gd name="connsiteY252" fmla="*/ 53519 h 5013196"/>
              <a:gd name="connsiteX253" fmla="*/ 4056184 w 12192000"/>
              <a:gd name="connsiteY253" fmla="*/ 12503 h 5013196"/>
              <a:gd name="connsiteX254" fmla="*/ 4142196 w 12192000"/>
              <a:gd name="connsiteY254" fmla="*/ 33 h 501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2000" h="5013196">
                <a:moveTo>
                  <a:pt x="4142196" y="33"/>
                </a:moveTo>
                <a:cubicBezTo>
                  <a:pt x="4148062" y="-396"/>
                  <a:pt x="4148371" y="3330"/>
                  <a:pt x="4138795" y="15046"/>
                </a:cubicBezTo>
                <a:cubicBezTo>
                  <a:pt x="4157457" y="11498"/>
                  <a:pt x="4177037" y="25445"/>
                  <a:pt x="4166706" y="37291"/>
                </a:cubicBezTo>
                <a:cubicBezTo>
                  <a:pt x="4223118" y="11323"/>
                  <a:pt x="4307498" y="34620"/>
                  <a:pt x="4371550" y="22134"/>
                </a:cubicBezTo>
                <a:cubicBezTo>
                  <a:pt x="4407078" y="48914"/>
                  <a:pt x="4387627" y="23893"/>
                  <a:pt x="4424056" y="28369"/>
                </a:cubicBezTo>
                <a:cubicBezTo>
                  <a:pt x="4413661" y="3313"/>
                  <a:pt x="4468424" y="41731"/>
                  <a:pt x="4469897" y="13218"/>
                </a:cubicBezTo>
                <a:cubicBezTo>
                  <a:pt x="4476479" y="14935"/>
                  <a:pt x="4482810" y="17498"/>
                  <a:pt x="4489151" y="20285"/>
                </a:cubicBezTo>
                <a:lnTo>
                  <a:pt x="4492479" y="21730"/>
                </a:lnTo>
                <a:lnTo>
                  <a:pt x="4505693" y="22584"/>
                </a:lnTo>
                <a:lnTo>
                  <a:pt x="4509529" y="28985"/>
                </a:lnTo>
                <a:lnTo>
                  <a:pt x="4529499" y="34687"/>
                </a:lnTo>
                <a:cubicBezTo>
                  <a:pt x="4536963" y="35869"/>
                  <a:pt x="4544973" y="36029"/>
                  <a:pt x="4553795" y="34541"/>
                </a:cubicBezTo>
                <a:cubicBezTo>
                  <a:pt x="4575351" y="22864"/>
                  <a:pt x="4609487" y="36086"/>
                  <a:pt x="4640118" y="34699"/>
                </a:cubicBezTo>
                <a:lnTo>
                  <a:pt x="4654127" y="30952"/>
                </a:lnTo>
                <a:lnTo>
                  <a:pt x="4700168" y="35953"/>
                </a:lnTo>
                <a:cubicBezTo>
                  <a:pt x="4713264" y="36848"/>
                  <a:pt x="4726846" y="37197"/>
                  <a:pt x="4741127" y="36527"/>
                </a:cubicBezTo>
                <a:lnTo>
                  <a:pt x="4767598" y="33272"/>
                </a:lnTo>
                <a:lnTo>
                  <a:pt x="4774592" y="35449"/>
                </a:lnTo>
                <a:cubicBezTo>
                  <a:pt x="4786697" y="34976"/>
                  <a:pt x="4802577" y="26578"/>
                  <a:pt x="4801328" y="36454"/>
                </a:cubicBezTo>
                <a:lnTo>
                  <a:pt x="4814870" y="32797"/>
                </a:lnTo>
                <a:lnTo>
                  <a:pt x="4828440" y="40415"/>
                </a:lnTo>
                <a:cubicBezTo>
                  <a:pt x="4829942" y="42215"/>
                  <a:pt x="4831084" y="44138"/>
                  <a:pt x="4831826" y="46118"/>
                </a:cubicBezTo>
                <a:lnTo>
                  <a:pt x="4850785" y="43190"/>
                </a:lnTo>
                <a:lnTo>
                  <a:pt x="4866468" y="48539"/>
                </a:lnTo>
                <a:lnTo>
                  <a:pt x="4879983" y="44615"/>
                </a:lnTo>
                <a:lnTo>
                  <a:pt x="4885635" y="45342"/>
                </a:lnTo>
                <a:lnTo>
                  <a:pt x="4899698" y="47876"/>
                </a:lnTo>
                <a:cubicBezTo>
                  <a:pt x="4906918" y="49699"/>
                  <a:pt x="4915001" y="51908"/>
                  <a:pt x="4923986" y="53632"/>
                </a:cubicBezTo>
                <a:lnTo>
                  <a:pt x="4931544" y="54358"/>
                </a:lnTo>
                <a:lnTo>
                  <a:pt x="4948135" y="63529"/>
                </a:lnTo>
                <a:cubicBezTo>
                  <a:pt x="4960212" y="70470"/>
                  <a:pt x="4969702" y="75124"/>
                  <a:pt x="4980068" y="71052"/>
                </a:cubicBezTo>
                <a:cubicBezTo>
                  <a:pt x="4998023" y="79978"/>
                  <a:pt x="5010918" y="105669"/>
                  <a:pt x="5036541" y="98293"/>
                </a:cubicBezTo>
                <a:cubicBezTo>
                  <a:pt x="5028940" y="110173"/>
                  <a:pt x="5065159" y="99199"/>
                  <a:pt x="5069678" y="111179"/>
                </a:cubicBezTo>
                <a:cubicBezTo>
                  <a:pt x="5071842" y="120855"/>
                  <a:pt x="5083332" y="119782"/>
                  <a:pt x="5092160" y="123203"/>
                </a:cubicBezTo>
                <a:cubicBezTo>
                  <a:pt x="5098585" y="133008"/>
                  <a:pt x="5142841" y="141271"/>
                  <a:pt x="5158166" y="139568"/>
                </a:cubicBezTo>
                <a:cubicBezTo>
                  <a:pt x="5201256" y="128920"/>
                  <a:pt x="5236783" y="168222"/>
                  <a:pt x="5271252" y="160738"/>
                </a:cubicBezTo>
                <a:cubicBezTo>
                  <a:pt x="5280328" y="161512"/>
                  <a:pt x="5287877" y="163623"/>
                  <a:pt x="5294438" y="166556"/>
                </a:cubicBezTo>
                <a:lnTo>
                  <a:pt x="5310840" y="176769"/>
                </a:lnTo>
                <a:cubicBezTo>
                  <a:pt x="5311084" y="179074"/>
                  <a:pt x="5311328" y="181377"/>
                  <a:pt x="5311570" y="183681"/>
                </a:cubicBezTo>
                <a:lnTo>
                  <a:pt x="5323756" y="187718"/>
                </a:lnTo>
                <a:lnTo>
                  <a:pt x="5326259" y="189880"/>
                </a:lnTo>
                <a:cubicBezTo>
                  <a:pt x="5331024" y="194034"/>
                  <a:pt x="5335878" y="197977"/>
                  <a:pt x="5341357" y="201193"/>
                </a:cubicBezTo>
                <a:cubicBezTo>
                  <a:pt x="5355787" y="174949"/>
                  <a:pt x="5390353" y="224216"/>
                  <a:pt x="5391908" y="198291"/>
                </a:cubicBezTo>
                <a:cubicBezTo>
                  <a:pt x="5424533" y="211393"/>
                  <a:pt x="5417454" y="183279"/>
                  <a:pt x="5439031" y="216975"/>
                </a:cubicBezTo>
                <a:cubicBezTo>
                  <a:pt x="5505697" y="221021"/>
                  <a:pt x="5575360" y="263433"/>
                  <a:pt x="5640913" y="253028"/>
                </a:cubicBezTo>
                <a:cubicBezTo>
                  <a:pt x="5625666" y="261550"/>
                  <a:pt x="5637932" y="279363"/>
                  <a:pt x="5657312" y="280626"/>
                </a:cubicBezTo>
                <a:cubicBezTo>
                  <a:pt x="5599451" y="314971"/>
                  <a:pt x="5750508" y="268765"/>
                  <a:pt x="5734773" y="303244"/>
                </a:cubicBezTo>
                <a:cubicBezTo>
                  <a:pt x="5761561" y="276899"/>
                  <a:pt x="5869387" y="261233"/>
                  <a:pt x="5877770" y="296965"/>
                </a:cubicBezTo>
                <a:cubicBezTo>
                  <a:pt x="5915819" y="308827"/>
                  <a:pt x="5955621" y="307835"/>
                  <a:pt x="5989615" y="319663"/>
                </a:cubicBezTo>
                <a:lnTo>
                  <a:pt x="5996857" y="323549"/>
                </a:lnTo>
                <a:lnTo>
                  <a:pt x="6037387" y="312526"/>
                </a:lnTo>
                <a:cubicBezTo>
                  <a:pt x="6073044" y="306507"/>
                  <a:pt x="6106738" y="308466"/>
                  <a:pt x="6113074" y="325845"/>
                </a:cubicBezTo>
                <a:cubicBezTo>
                  <a:pt x="6172518" y="336304"/>
                  <a:pt x="6233561" y="323646"/>
                  <a:pt x="6280929" y="350444"/>
                </a:cubicBezTo>
                <a:cubicBezTo>
                  <a:pt x="6286383" y="347055"/>
                  <a:pt x="6292357" y="344643"/>
                  <a:pt x="6298665" y="342931"/>
                </a:cubicBezTo>
                <a:lnTo>
                  <a:pt x="6317326" y="339794"/>
                </a:lnTo>
                <a:lnTo>
                  <a:pt x="6319212" y="341004"/>
                </a:lnTo>
                <a:cubicBezTo>
                  <a:pt x="6328393" y="343898"/>
                  <a:pt x="6334701" y="343685"/>
                  <a:pt x="6339724" y="342098"/>
                </a:cubicBezTo>
                <a:lnTo>
                  <a:pt x="6345010" y="339148"/>
                </a:lnTo>
                <a:lnTo>
                  <a:pt x="6359332" y="338899"/>
                </a:lnTo>
                <a:lnTo>
                  <a:pt x="6388220" y="335714"/>
                </a:lnTo>
                <a:lnTo>
                  <a:pt x="6392994" y="337644"/>
                </a:lnTo>
                <a:lnTo>
                  <a:pt x="6435581" y="336775"/>
                </a:lnTo>
                <a:cubicBezTo>
                  <a:pt x="6435677" y="337170"/>
                  <a:pt x="6435772" y="337567"/>
                  <a:pt x="6435870" y="337963"/>
                </a:cubicBezTo>
                <a:cubicBezTo>
                  <a:pt x="6437488" y="340605"/>
                  <a:pt x="6440513" y="342516"/>
                  <a:pt x="6446571" y="342957"/>
                </a:cubicBezTo>
                <a:cubicBezTo>
                  <a:pt x="6432902" y="359852"/>
                  <a:pt x="6448636" y="349961"/>
                  <a:pt x="6467701" y="349765"/>
                </a:cubicBezTo>
                <a:cubicBezTo>
                  <a:pt x="6450726" y="375964"/>
                  <a:pt x="6507518" y="364791"/>
                  <a:pt x="6512727" y="380305"/>
                </a:cubicBezTo>
                <a:cubicBezTo>
                  <a:pt x="6527112" y="379570"/>
                  <a:pt x="6542020" y="379271"/>
                  <a:pt x="6557094" y="379532"/>
                </a:cubicBezTo>
                <a:lnTo>
                  <a:pt x="6565879" y="380030"/>
                </a:lnTo>
                <a:cubicBezTo>
                  <a:pt x="6565919" y="380123"/>
                  <a:pt x="6565958" y="380216"/>
                  <a:pt x="6565997" y="380310"/>
                </a:cubicBezTo>
                <a:cubicBezTo>
                  <a:pt x="6567779" y="380994"/>
                  <a:pt x="6570621" y="381376"/>
                  <a:pt x="6575147" y="381374"/>
                </a:cubicBezTo>
                <a:lnTo>
                  <a:pt x="6581899" y="380938"/>
                </a:lnTo>
                <a:lnTo>
                  <a:pt x="6598943" y="381906"/>
                </a:lnTo>
                <a:lnTo>
                  <a:pt x="6604421" y="384033"/>
                </a:lnTo>
                <a:lnTo>
                  <a:pt x="6606035" y="387465"/>
                </a:lnTo>
                <a:lnTo>
                  <a:pt x="6607669" y="387186"/>
                </a:lnTo>
                <a:cubicBezTo>
                  <a:pt x="6620475" y="382131"/>
                  <a:pt x="6625312" y="374007"/>
                  <a:pt x="6637532" y="398125"/>
                </a:cubicBezTo>
                <a:cubicBezTo>
                  <a:pt x="6666345" y="390437"/>
                  <a:pt x="6669861" y="404891"/>
                  <a:pt x="6706880" y="412381"/>
                </a:cubicBezTo>
                <a:cubicBezTo>
                  <a:pt x="6723837" y="404468"/>
                  <a:pt x="6736071" y="408511"/>
                  <a:pt x="6747500" y="416386"/>
                </a:cubicBezTo>
                <a:cubicBezTo>
                  <a:pt x="6784745" y="414659"/>
                  <a:pt x="6816872" y="426761"/>
                  <a:pt x="6857783" y="431905"/>
                </a:cubicBezTo>
                <a:cubicBezTo>
                  <a:pt x="6903934" y="423229"/>
                  <a:pt x="6923989" y="445532"/>
                  <a:pt x="6967720" y="450939"/>
                </a:cubicBezTo>
                <a:cubicBezTo>
                  <a:pt x="7008578" y="433412"/>
                  <a:pt x="6996867" y="470461"/>
                  <a:pt x="7018394" y="479831"/>
                </a:cubicBezTo>
                <a:lnTo>
                  <a:pt x="7024679" y="480968"/>
                </a:lnTo>
                <a:lnTo>
                  <a:pt x="7041715" y="479120"/>
                </a:lnTo>
                <a:lnTo>
                  <a:pt x="7048103" y="477610"/>
                </a:lnTo>
                <a:cubicBezTo>
                  <a:pt x="7052510" y="476872"/>
                  <a:pt x="7055450" y="476773"/>
                  <a:pt x="7057490" y="477135"/>
                </a:cubicBezTo>
                <a:lnTo>
                  <a:pt x="7057730" y="477383"/>
                </a:lnTo>
                <a:lnTo>
                  <a:pt x="7066511" y="476432"/>
                </a:lnTo>
                <a:cubicBezTo>
                  <a:pt x="7081316" y="474229"/>
                  <a:pt x="7095708" y="471522"/>
                  <a:pt x="7109401" y="468486"/>
                </a:cubicBezTo>
                <a:cubicBezTo>
                  <a:pt x="7121361" y="482413"/>
                  <a:pt x="7171741" y="462549"/>
                  <a:pt x="7166830" y="490255"/>
                </a:cubicBezTo>
                <a:cubicBezTo>
                  <a:pt x="7185318" y="486971"/>
                  <a:pt x="7196261" y="474996"/>
                  <a:pt x="7190442" y="493308"/>
                </a:cubicBezTo>
                <a:cubicBezTo>
                  <a:pt x="7196540" y="492742"/>
                  <a:pt x="7200336" y="494071"/>
                  <a:pt x="7203083" y="496324"/>
                </a:cubicBezTo>
                <a:lnTo>
                  <a:pt x="7203894" y="497408"/>
                </a:lnTo>
                <a:lnTo>
                  <a:pt x="7245004" y="489662"/>
                </a:lnTo>
                <a:lnTo>
                  <a:pt x="7250514" y="490724"/>
                </a:lnTo>
                <a:lnTo>
                  <a:pt x="7277246" y="483000"/>
                </a:lnTo>
                <a:lnTo>
                  <a:pt x="7291092" y="480435"/>
                </a:lnTo>
                <a:lnTo>
                  <a:pt x="7294933" y="476767"/>
                </a:lnTo>
                <a:cubicBezTo>
                  <a:pt x="7299121" y="474441"/>
                  <a:pt x="7305176" y="473213"/>
                  <a:pt x="7315408" y="474478"/>
                </a:cubicBezTo>
                <a:lnTo>
                  <a:pt x="7317786" y="475324"/>
                </a:lnTo>
                <a:lnTo>
                  <a:pt x="7334572" y="469306"/>
                </a:lnTo>
                <a:cubicBezTo>
                  <a:pt x="7339959" y="466649"/>
                  <a:pt x="7344710" y="463382"/>
                  <a:pt x="7348520" y="459268"/>
                </a:cubicBezTo>
                <a:cubicBezTo>
                  <a:pt x="7406571" y="477093"/>
                  <a:pt x="7460434" y="455124"/>
                  <a:pt x="7522997" y="455427"/>
                </a:cubicBezTo>
                <a:cubicBezTo>
                  <a:pt x="7592791" y="446837"/>
                  <a:pt x="7640927" y="437451"/>
                  <a:pt x="7686985" y="433023"/>
                </a:cubicBezTo>
                <a:cubicBezTo>
                  <a:pt x="7708370" y="428668"/>
                  <a:pt x="7865878" y="410662"/>
                  <a:pt x="7854068" y="422992"/>
                </a:cubicBezTo>
                <a:cubicBezTo>
                  <a:pt x="7918669" y="394524"/>
                  <a:pt x="7960767" y="420179"/>
                  <a:pt x="8034165" y="404917"/>
                </a:cubicBezTo>
                <a:cubicBezTo>
                  <a:pt x="8074975" y="430280"/>
                  <a:pt x="8052607" y="405995"/>
                  <a:pt x="8094381" y="408936"/>
                </a:cubicBezTo>
                <a:cubicBezTo>
                  <a:pt x="8082391" y="384233"/>
                  <a:pt x="8145291" y="420455"/>
                  <a:pt x="8146898" y="391776"/>
                </a:cubicBezTo>
                <a:cubicBezTo>
                  <a:pt x="8154450" y="393217"/>
                  <a:pt x="8161714" y="395521"/>
                  <a:pt x="8168993" y="398048"/>
                </a:cubicBezTo>
                <a:lnTo>
                  <a:pt x="8172809" y="399355"/>
                </a:lnTo>
                <a:lnTo>
                  <a:pt x="8187962" y="399651"/>
                </a:lnTo>
                <a:lnTo>
                  <a:pt x="8192382" y="405910"/>
                </a:lnTo>
                <a:lnTo>
                  <a:pt x="8375192" y="397097"/>
                </a:lnTo>
                <a:cubicBezTo>
                  <a:pt x="8390681" y="391124"/>
                  <a:pt x="8442343" y="386212"/>
                  <a:pt x="8454377" y="393549"/>
                </a:cubicBezTo>
                <a:cubicBezTo>
                  <a:pt x="8465613" y="394229"/>
                  <a:pt x="8477337" y="389940"/>
                  <a:pt x="8484740" y="398377"/>
                </a:cubicBezTo>
                <a:cubicBezTo>
                  <a:pt x="8509291" y="401173"/>
                  <a:pt x="8565518" y="407621"/>
                  <a:pt x="8601673" y="410319"/>
                </a:cubicBezTo>
                <a:cubicBezTo>
                  <a:pt x="8619550" y="396781"/>
                  <a:pt x="8652058" y="416886"/>
                  <a:pt x="8701676" y="414569"/>
                </a:cubicBezTo>
                <a:cubicBezTo>
                  <a:pt x="8721163" y="399040"/>
                  <a:pt x="8735137" y="413192"/>
                  <a:pt x="8773288" y="391295"/>
                </a:cubicBezTo>
                <a:cubicBezTo>
                  <a:pt x="8775124" y="392937"/>
                  <a:pt x="8777353" y="394408"/>
                  <a:pt x="8779909" y="395664"/>
                </a:cubicBezTo>
                <a:cubicBezTo>
                  <a:pt x="8794759" y="402954"/>
                  <a:pt x="8817153" y="401520"/>
                  <a:pt x="8829932" y="392461"/>
                </a:cubicBezTo>
                <a:cubicBezTo>
                  <a:pt x="8891235" y="362336"/>
                  <a:pt x="8949370" y="358860"/>
                  <a:pt x="9003386" y="349460"/>
                </a:cubicBezTo>
                <a:cubicBezTo>
                  <a:pt x="9064740" y="341657"/>
                  <a:pt x="9026331" y="373992"/>
                  <a:pt x="9101185" y="344080"/>
                </a:cubicBezTo>
                <a:cubicBezTo>
                  <a:pt x="9110310" y="353604"/>
                  <a:pt x="9120116" y="353365"/>
                  <a:pt x="9136185" y="347296"/>
                </a:cubicBezTo>
                <a:cubicBezTo>
                  <a:pt x="9166057" y="344262"/>
                  <a:pt x="9165783" y="369927"/>
                  <a:pt x="9194801" y="352367"/>
                </a:cubicBezTo>
                <a:cubicBezTo>
                  <a:pt x="9190472" y="366462"/>
                  <a:pt x="9252023" y="353523"/>
                  <a:pt x="9239316" y="368776"/>
                </a:cubicBezTo>
                <a:cubicBezTo>
                  <a:pt x="9259813" y="379833"/>
                  <a:pt x="9267827" y="358579"/>
                  <a:pt x="9288052" y="368014"/>
                </a:cubicBezTo>
                <a:cubicBezTo>
                  <a:pt x="9310099" y="368953"/>
                  <a:pt x="9274359" y="354287"/>
                  <a:pt x="9298465" y="351514"/>
                </a:cubicBezTo>
                <a:cubicBezTo>
                  <a:pt x="9327883" y="350627"/>
                  <a:pt x="9325850" y="325510"/>
                  <a:pt x="9350892" y="355996"/>
                </a:cubicBezTo>
                <a:lnTo>
                  <a:pt x="9430522" y="364586"/>
                </a:lnTo>
                <a:cubicBezTo>
                  <a:pt x="9447485" y="355425"/>
                  <a:pt x="9461870" y="358450"/>
                  <a:pt x="9476215" y="365325"/>
                </a:cubicBezTo>
                <a:cubicBezTo>
                  <a:pt x="9516917" y="360669"/>
                  <a:pt x="9555019" y="370080"/>
                  <a:pt x="9601276" y="371922"/>
                </a:cubicBezTo>
                <a:cubicBezTo>
                  <a:pt x="9650279" y="359692"/>
                  <a:pt x="9677305" y="380141"/>
                  <a:pt x="9726733" y="382019"/>
                </a:cubicBezTo>
                <a:cubicBezTo>
                  <a:pt x="9773839" y="358530"/>
                  <a:pt x="9760877" y="410908"/>
                  <a:pt x="9802144" y="407697"/>
                </a:cubicBezTo>
                <a:cubicBezTo>
                  <a:pt x="9868120" y="385365"/>
                  <a:pt x="9801669" y="424896"/>
                  <a:pt x="9905153" y="413868"/>
                </a:cubicBezTo>
                <a:cubicBezTo>
                  <a:pt x="9910811" y="410359"/>
                  <a:pt x="9923612" y="413238"/>
                  <a:pt x="9922553" y="417787"/>
                </a:cubicBezTo>
                <a:cubicBezTo>
                  <a:pt x="9945213" y="415195"/>
                  <a:pt x="10012509" y="437971"/>
                  <a:pt x="10044658" y="431295"/>
                </a:cubicBezTo>
                <a:cubicBezTo>
                  <a:pt x="10108994" y="441322"/>
                  <a:pt x="10138326" y="418598"/>
                  <a:pt x="10184585" y="420356"/>
                </a:cubicBezTo>
                <a:cubicBezTo>
                  <a:pt x="10238805" y="433245"/>
                  <a:pt x="10270973" y="446023"/>
                  <a:pt x="10366435" y="475646"/>
                </a:cubicBezTo>
                <a:lnTo>
                  <a:pt x="10688220" y="555476"/>
                </a:lnTo>
                <a:cubicBezTo>
                  <a:pt x="10812002" y="626549"/>
                  <a:pt x="10955764" y="565297"/>
                  <a:pt x="11026690" y="563899"/>
                </a:cubicBezTo>
                <a:cubicBezTo>
                  <a:pt x="11053150" y="535972"/>
                  <a:pt x="11079708" y="560938"/>
                  <a:pt x="11113779" y="547086"/>
                </a:cubicBezTo>
                <a:cubicBezTo>
                  <a:pt x="11191398" y="533240"/>
                  <a:pt x="11265999" y="496724"/>
                  <a:pt x="11369556" y="504937"/>
                </a:cubicBezTo>
                <a:cubicBezTo>
                  <a:pt x="11406977" y="422376"/>
                  <a:pt x="11530972" y="456417"/>
                  <a:pt x="11623342" y="401646"/>
                </a:cubicBezTo>
                <a:cubicBezTo>
                  <a:pt x="11678749" y="386540"/>
                  <a:pt x="11771467" y="415601"/>
                  <a:pt x="11786511" y="371608"/>
                </a:cubicBezTo>
                <a:cubicBezTo>
                  <a:pt x="11815065" y="394479"/>
                  <a:pt x="11834769" y="350469"/>
                  <a:pt x="11862577" y="343767"/>
                </a:cubicBezTo>
                <a:cubicBezTo>
                  <a:pt x="11886839" y="357655"/>
                  <a:pt x="11896496" y="342356"/>
                  <a:pt x="11916612" y="337028"/>
                </a:cubicBezTo>
                <a:cubicBezTo>
                  <a:pt x="11926953" y="346090"/>
                  <a:pt x="11944208" y="343709"/>
                  <a:pt x="11948830" y="331280"/>
                </a:cubicBezTo>
                <a:cubicBezTo>
                  <a:pt x="11937556" y="304981"/>
                  <a:pt x="11999127" y="312097"/>
                  <a:pt x="12001583" y="292861"/>
                </a:cubicBezTo>
                <a:cubicBezTo>
                  <a:pt x="12027437" y="287117"/>
                  <a:pt x="12120562" y="289932"/>
                  <a:pt x="12174977" y="277870"/>
                </a:cubicBezTo>
                <a:lnTo>
                  <a:pt x="12192000" y="269767"/>
                </a:lnTo>
                <a:lnTo>
                  <a:pt x="12192000" y="5013196"/>
                </a:lnTo>
                <a:lnTo>
                  <a:pt x="0" y="5013196"/>
                </a:lnTo>
                <a:lnTo>
                  <a:pt x="0" y="630667"/>
                </a:lnTo>
                <a:lnTo>
                  <a:pt x="11075" y="628396"/>
                </a:lnTo>
                <a:cubicBezTo>
                  <a:pt x="23002" y="626376"/>
                  <a:pt x="33255" y="624731"/>
                  <a:pt x="44061" y="621814"/>
                </a:cubicBezTo>
                <a:cubicBezTo>
                  <a:pt x="78982" y="608550"/>
                  <a:pt x="115649" y="579219"/>
                  <a:pt x="136694" y="569633"/>
                </a:cubicBezTo>
                <a:lnTo>
                  <a:pt x="170342" y="564295"/>
                </a:lnTo>
                <a:cubicBezTo>
                  <a:pt x="169880" y="561325"/>
                  <a:pt x="169417" y="558353"/>
                  <a:pt x="168955" y="555382"/>
                </a:cubicBezTo>
                <a:lnTo>
                  <a:pt x="181474" y="554499"/>
                </a:lnTo>
                <a:lnTo>
                  <a:pt x="209440" y="553779"/>
                </a:lnTo>
                <a:cubicBezTo>
                  <a:pt x="226869" y="552113"/>
                  <a:pt x="275442" y="553383"/>
                  <a:pt x="293152" y="549794"/>
                </a:cubicBezTo>
                <a:cubicBezTo>
                  <a:pt x="298104" y="540169"/>
                  <a:pt x="305921" y="534831"/>
                  <a:pt x="315693" y="532248"/>
                </a:cubicBezTo>
                <a:lnTo>
                  <a:pt x="337305" y="531590"/>
                </a:lnTo>
                <a:lnTo>
                  <a:pt x="462252" y="506369"/>
                </a:lnTo>
                <a:lnTo>
                  <a:pt x="479457" y="504341"/>
                </a:lnTo>
                <a:lnTo>
                  <a:pt x="488653" y="496475"/>
                </a:lnTo>
                <a:cubicBezTo>
                  <a:pt x="495751" y="494808"/>
                  <a:pt x="516240" y="495433"/>
                  <a:pt x="522053" y="494343"/>
                </a:cubicBezTo>
                <a:lnTo>
                  <a:pt x="523520" y="489931"/>
                </a:lnTo>
                <a:cubicBezTo>
                  <a:pt x="541965" y="482593"/>
                  <a:pt x="611396" y="458013"/>
                  <a:pt x="632714" y="450319"/>
                </a:cubicBezTo>
                <a:cubicBezTo>
                  <a:pt x="637120" y="456979"/>
                  <a:pt x="646523" y="446165"/>
                  <a:pt x="651426" y="443762"/>
                </a:cubicBezTo>
                <a:cubicBezTo>
                  <a:pt x="652273" y="448286"/>
                  <a:pt x="664268" y="449456"/>
                  <a:pt x="667724" y="445356"/>
                </a:cubicBezTo>
                <a:cubicBezTo>
                  <a:pt x="751466" y="421701"/>
                  <a:pt x="710176" y="468211"/>
                  <a:pt x="757679" y="438363"/>
                </a:cubicBezTo>
                <a:cubicBezTo>
                  <a:pt x="766141" y="436289"/>
                  <a:pt x="773060" y="437997"/>
                  <a:pt x="779159" y="441277"/>
                </a:cubicBezTo>
                <a:lnTo>
                  <a:pt x="788293" y="448081"/>
                </a:lnTo>
                <a:lnTo>
                  <a:pt x="822923" y="434292"/>
                </a:lnTo>
                <a:cubicBezTo>
                  <a:pt x="840014" y="429396"/>
                  <a:pt x="858036" y="426029"/>
                  <a:pt x="876559" y="424306"/>
                </a:cubicBezTo>
                <a:cubicBezTo>
                  <a:pt x="880889" y="433506"/>
                  <a:pt x="895209" y="420068"/>
                  <a:pt x="902011" y="417336"/>
                </a:cubicBezTo>
                <a:cubicBezTo>
                  <a:pt x="902191" y="423390"/>
                  <a:pt x="917419" y="426022"/>
                  <a:pt x="922715" y="420917"/>
                </a:cubicBezTo>
                <a:cubicBezTo>
                  <a:pt x="1035495" y="397234"/>
                  <a:pt x="972839" y="454951"/>
                  <a:pt x="1040139" y="419808"/>
                </a:cubicBezTo>
                <a:cubicBezTo>
                  <a:pt x="1051469" y="417835"/>
                  <a:pt x="1060048" y="420716"/>
                  <a:pt x="1067251" y="425602"/>
                </a:cubicBezTo>
                <a:lnTo>
                  <a:pt x="1080272" y="437887"/>
                </a:lnTo>
                <a:lnTo>
                  <a:pt x="1090219" y="433244"/>
                </a:lnTo>
                <a:cubicBezTo>
                  <a:pt x="1128054" y="432213"/>
                  <a:pt x="1139443" y="444840"/>
                  <a:pt x="1161226" y="431522"/>
                </a:cubicBezTo>
                <a:cubicBezTo>
                  <a:pt x="1194247" y="457797"/>
                  <a:pt x="1182853" y="433812"/>
                  <a:pt x="1207525" y="429257"/>
                </a:cubicBezTo>
                <a:cubicBezTo>
                  <a:pt x="1226951" y="423550"/>
                  <a:pt x="1190923" y="413889"/>
                  <a:pt x="1210030" y="412023"/>
                </a:cubicBezTo>
                <a:cubicBezTo>
                  <a:pt x="1230853" y="418586"/>
                  <a:pt x="1229491" y="397066"/>
                  <a:pt x="1251170" y="405160"/>
                </a:cubicBezTo>
                <a:cubicBezTo>
                  <a:pt x="1246235" y="421478"/>
                  <a:pt x="1293590" y="401251"/>
                  <a:pt x="1295331" y="415400"/>
                </a:cubicBezTo>
                <a:cubicBezTo>
                  <a:pt x="1313247" y="394801"/>
                  <a:pt x="1322885" y="419606"/>
                  <a:pt x="1347118" y="412922"/>
                </a:cubicBezTo>
                <a:cubicBezTo>
                  <a:pt x="1358442" y="405047"/>
                  <a:pt x="1366690" y="403583"/>
                  <a:pt x="1378108" y="411628"/>
                </a:cubicBezTo>
                <a:cubicBezTo>
                  <a:pt x="1430244" y="373345"/>
                  <a:pt x="1410029" y="409382"/>
                  <a:pt x="1459192" y="394137"/>
                </a:cubicBezTo>
                <a:cubicBezTo>
                  <a:pt x="1501499" y="378273"/>
                  <a:pt x="1549591" y="367610"/>
                  <a:pt x="1590120" y="330826"/>
                </a:cubicBezTo>
                <a:cubicBezTo>
                  <a:pt x="1597495" y="320478"/>
                  <a:pt x="1615987" y="316279"/>
                  <a:pt x="1631417" y="321445"/>
                </a:cubicBezTo>
                <a:cubicBezTo>
                  <a:pt x="1634069" y="322335"/>
                  <a:pt x="1636534" y="323476"/>
                  <a:pt x="1638727" y="324828"/>
                </a:cubicBezTo>
                <a:cubicBezTo>
                  <a:pt x="1674229" y="318675"/>
                  <a:pt x="1804005" y="291708"/>
                  <a:pt x="1844438" y="284522"/>
                </a:cubicBezTo>
                <a:cubicBezTo>
                  <a:pt x="1847960" y="297582"/>
                  <a:pt x="1868036" y="273541"/>
                  <a:pt x="1881324" y="281715"/>
                </a:cubicBezTo>
                <a:cubicBezTo>
                  <a:pt x="1890865" y="288925"/>
                  <a:pt x="1899182" y="283313"/>
                  <a:pt x="1908999" y="282556"/>
                </a:cubicBezTo>
                <a:cubicBezTo>
                  <a:pt x="1922050" y="288125"/>
                  <a:pt x="1964084" y="276888"/>
                  <a:pt x="1974956" y="269176"/>
                </a:cubicBezTo>
                <a:cubicBezTo>
                  <a:pt x="2000789" y="242591"/>
                  <a:pt x="2060915" y="260908"/>
                  <a:pt x="2082409" y="240508"/>
                </a:cubicBezTo>
                <a:cubicBezTo>
                  <a:pt x="2090286" y="237431"/>
                  <a:pt x="2098026" y="236104"/>
                  <a:pt x="2105639" y="235866"/>
                </a:cubicBezTo>
                <a:lnTo>
                  <a:pt x="2126992" y="237686"/>
                </a:lnTo>
                <a:lnTo>
                  <a:pt x="2133154" y="243170"/>
                </a:lnTo>
                <a:lnTo>
                  <a:pt x="2146154" y="241550"/>
                </a:lnTo>
                <a:lnTo>
                  <a:pt x="2149901" y="242334"/>
                </a:lnTo>
                <a:cubicBezTo>
                  <a:pt x="2157061" y="243856"/>
                  <a:pt x="2164126" y="245165"/>
                  <a:pt x="2171100" y="245607"/>
                </a:cubicBezTo>
                <a:cubicBezTo>
                  <a:pt x="2161432" y="217726"/>
                  <a:pt x="2228843" y="244778"/>
                  <a:pt x="2209148" y="222443"/>
                </a:cubicBezTo>
                <a:cubicBezTo>
                  <a:pt x="2245795" y="220027"/>
                  <a:pt x="2217435" y="199404"/>
                  <a:pt x="2261889" y="218750"/>
                </a:cubicBezTo>
                <a:cubicBezTo>
                  <a:pt x="2318421" y="194794"/>
                  <a:pt x="2408342" y="201713"/>
                  <a:pt x="2452315" y="166117"/>
                </a:cubicBezTo>
                <a:cubicBezTo>
                  <a:pt x="2447016" y="179502"/>
                  <a:pt x="2471204" y="189377"/>
                  <a:pt x="2487710" y="182485"/>
                </a:cubicBezTo>
                <a:cubicBezTo>
                  <a:pt x="2469218" y="234964"/>
                  <a:pt x="2552592" y="134331"/>
                  <a:pt x="2567870" y="169640"/>
                </a:cubicBezTo>
                <a:cubicBezTo>
                  <a:pt x="2567993" y="136603"/>
                  <a:pt x="2641492" y="79264"/>
                  <a:pt x="2677053" y="105731"/>
                </a:cubicBezTo>
                <a:cubicBezTo>
                  <a:pt x="2730362" y="98156"/>
                  <a:pt x="2767701" y="70180"/>
                  <a:pt x="2823914" y="80085"/>
                </a:cubicBezTo>
                <a:cubicBezTo>
                  <a:pt x="2825573" y="75636"/>
                  <a:pt x="2828354" y="71885"/>
                  <a:pt x="2831912" y="68644"/>
                </a:cubicBezTo>
                <a:lnTo>
                  <a:pt x="2843870" y="60725"/>
                </a:lnTo>
                <a:lnTo>
                  <a:pt x="2846217" y="61243"/>
                </a:lnTo>
                <a:cubicBezTo>
                  <a:pt x="2855406" y="61177"/>
                  <a:pt x="2860075" y="59230"/>
                  <a:pt x="2862745" y="56460"/>
                </a:cubicBezTo>
                <a:lnTo>
                  <a:pt x="2864596" y="52436"/>
                </a:lnTo>
                <a:lnTo>
                  <a:pt x="2875381" y="48221"/>
                </a:lnTo>
                <a:lnTo>
                  <a:pt x="2895139" y="37404"/>
                </a:lnTo>
                <a:lnTo>
                  <a:pt x="2900232" y="37736"/>
                </a:lnTo>
                <a:lnTo>
                  <a:pt x="2932205" y="25091"/>
                </a:lnTo>
                <a:lnTo>
                  <a:pt x="2933310" y="26034"/>
                </a:lnTo>
                <a:cubicBezTo>
                  <a:pt x="2936512" y="27864"/>
                  <a:pt x="2940256" y="28670"/>
                  <a:pt x="2945218" y="27359"/>
                </a:cubicBezTo>
                <a:cubicBezTo>
                  <a:pt x="2947316" y="45762"/>
                  <a:pt x="2952012" y="32829"/>
                  <a:pt x="2966465" y="27335"/>
                </a:cubicBezTo>
                <a:cubicBezTo>
                  <a:pt x="2972951" y="54691"/>
                  <a:pt x="3008144" y="29186"/>
                  <a:pt x="3023668" y="41123"/>
                </a:cubicBezTo>
                <a:cubicBezTo>
                  <a:pt x="3034143" y="36470"/>
                  <a:pt x="3045337" y="32050"/>
                  <a:pt x="3057077" y="28063"/>
                </a:cubicBezTo>
                <a:lnTo>
                  <a:pt x="3151915" y="24461"/>
                </a:lnTo>
                <a:lnTo>
                  <a:pt x="3251671" y="44793"/>
                </a:lnTo>
                <a:cubicBezTo>
                  <a:pt x="3288430" y="44614"/>
                  <a:pt x="3320402" y="52254"/>
                  <a:pt x="3351400" y="45905"/>
                </a:cubicBezTo>
                <a:cubicBezTo>
                  <a:pt x="3364152" y="52066"/>
                  <a:pt x="3376107" y="54432"/>
                  <a:pt x="3387481" y="44661"/>
                </a:cubicBezTo>
                <a:cubicBezTo>
                  <a:pt x="3421834" y="47236"/>
                  <a:pt x="3430384" y="60743"/>
                  <a:pt x="3451923" y="49700"/>
                </a:cubicBezTo>
                <a:cubicBezTo>
                  <a:pt x="3471592" y="71444"/>
                  <a:pt x="3472580" y="62993"/>
                  <a:pt x="3481520" y="56505"/>
                </a:cubicBezTo>
                <a:lnTo>
                  <a:pt x="3482804" y="56030"/>
                </a:lnTo>
                <a:lnTo>
                  <a:pt x="3485495" y="59139"/>
                </a:lnTo>
                <a:lnTo>
                  <a:pt x="3490972" y="60504"/>
                </a:lnTo>
                <a:lnTo>
                  <a:pt x="3505835" y="59295"/>
                </a:lnTo>
                <a:lnTo>
                  <a:pt x="3511410" y="58026"/>
                </a:lnTo>
                <a:cubicBezTo>
                  <a:pt x="3515254" y="57455"/>
                  <a:pt x="3517816" y="57465"/>
                  <a:pt x="3519598" y="57901"/>
                </a:cubicBezTo>
                <a:lnTo>
                  <a:pt x="3519807" y="58156"/>
                </a:lnTo>
                <a:lnTo>
                  <a:pt x="3527466" y="57534"/>
                </a:lnTo>
                <a:cubicBezTo>
                  <a:pt x="3540383" y="55888"/>
                  <a:pt x="3552942" y="53726"/>
                  <a:pt x="3564889" y="51208"/>
                </a:cubicBezTo>
                <a:cubicBezTo>
                  <a:pt x="3575289" y="65525"/>
                  <a:pt x="3619274" y="47602"/>
                  <a:pt x="3614922" y="75022"/>
                </a:cubicBezTo>
                <a:cubicBezTo>
                  <a:pt x="3631051" y="72436"/>
                  <a:pt x="3640626" y="60912"/>
                  <a:pt x="3635506" y="78936"/>
                </a:cubicBezTo>
                <a:cubicBezTo>
                  <a:pt x="3640824" y="78600"/>
                  <a:pt x="3644132" y="80065"/>
                  <a:pt x="3646525" y="82411"/>
                </a:cubicBezTo>
                <a:lnTo>
                  <a:pt x="3647224" y="83521"/>
                </a:lnTo>
                <a:lnTo>
                  <a:pt x="3683100" y="77327"/>
                </a:lnTo>
                <a:lnTo>
                  <a:pt x="3687901" y="78590"/>
                </a:lnTo>
                <a:lnTo>
                  <a:pt x="3711234" y="71883"/>
                </a:lnTo>
                <a:lnTo>
                  <a:pt x="3723318" y="69843"/>
                </a:lnTo>
                <a:lnTo>
                  <a:pt x="3726677" y="66330"/>
                </a:lnTo>
                <a:cubicBezTo>
                  <a:pt x="3730335" y="64168"/>
                  <a:pt x="3735615" y="63170"/>
                  <a:pt x="3744535" y="64808"/>
                </a:cubicBezTo>
                <a:lnTo>
                  <a:pt x="3746608" y="65740"/>
                </a:lnTo>
                <a:lnTo>
                  <a:pt x="3761262" y="60365"/>
                </a:lnTo>
                <a:cubicBezTo>
                  <a:pt x="3765968" y="57919"/>
                  <a:pt x="3770117" y="54839"/>
                  <a:pt x="3773451" y="50884"/>
                </a:cubicBezTo>
                <a:cubicBezTo>
                  <a:pt x="3824036" y="70790"/>
                  <a:pt x="3871065" y="50900"/>
                  <a:pt x="3925626" y="53519"/>
                </a:cubicBezTo>
                <a:cubicBezTo>
                  <a:pt x="3949771" y="85474"/>
                  <a:pt x="4043223" y="44139"/>
                  <a:pt x="4056184" y="12503"/>
                </a:cubicBezTo>
                <a:cubicBezTo>
                  <a:pt x="4056987" y="40004"/>
                  <a:pt x="4124598" y="1322"/>
                  <a:pt x="4142196" y="3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248E65AA-1796-ED23-BB97-0F0D4430D906}"/>
              </a:ext>
            </a:extLst>
          </p:cNvPr>
          <p:cNvSpPr>
            <a:spLocks noGrp="1"/>
          </p:cNvSpPr>
          <p:nvPr>
            <p:ph idx="1"/>
          </p:nvPr>
        </p:nvSpPr>
        <p:spPr/>
        <p:txBody>
          <a:bodyPr/>
          <a:lstStyle/>
          <a:p>
            <a:r>
              <a:rPr lang="en-US" b="1" dirty="0">
                <a:latin typeface="Gill Sans MT" panose="020B0502020104020203" pitchFamily="34" charset="0"/>
              </a:rPr>
              <a:t>Handling Large Datasets:</a:t>
            </a:r>
            <a:r>
              <a:rPr lang="en-US" dirty="0">
                <a:latin typeface="Gill Sans MT" panose="020B0502020104020203" pitchFamily="34" charset="0"/>
              </a:rPr>
              <a:t> The dataset was exceptionally large, and the available computational resources were not optimal. This required us to implement preprocessing techniques to reduce the dataset's size without compromising its informational value.</a:t>
            </a:r>
          </a:p>
          <a:p>
            <a:r>
              <a:rPr lang="en-US" b="1" dirty="0">
                <a:latin typeface="Gill Sans MT" panose="020B0502020104020203" pitchFamily="34" charset="0"/>
              </a:rPr>
              <a:t>High Dimensionality and Unique Categorical Variables:</a:t>
            </a:r>
            <a:r>
              <a:rPr lang="en-US" dirty="0">
                <a:latin typeface="Gill Sans MT" panose="020B0502020104020203" pitchFamily="34" charset="0"/>
              </a:rPr>
              <a:t> Many of the explanatory variables were categorical with a high number of unique values. This increased the dimensionality of the dataset, which necessitated grouping similar categories to simplify the data while preserving its predictive power.</a:t>
            </a:r>
          </a:p>
          <a:p>
            <a:r>
              <a:rPr lang="en-US" b="1" dirty="0">
                <a:latin typeface="Gill Sans MT" panose="020B0502020104020203" pitchFamily="34" charset="0"/>
              </a:rPr>
              <a:t>Time-Intensive Modeling:</a:t>
            </a:r>
            <a:r>
              <a:rPr lang="en-US" dirty="0">
                <a:latin typeface="Gill Sans MT" panose="020B0502020104020203" pitchFamily="34" charset="0"/>
              </a:rPr>
              <a:t> The sheer volume of data led to prolonged model training and testing times, necessitating the implementation of strategies like feature selection, dimensionality reduction, and efficient computational algorithms to expedite the process.</a:t>
            </a:r>
            <a:endParaRPr lang="en-IN" dirty="0">
              <a:latin typeface="Gill Sans MT" panose="020B0502020104020203" pitchFamily="34" charset="0"/>
            </a:endParaRPr>
          </a:p>
        </p:txBody>
      </p:sp>
    </p:spTree>
    <p:extLst>
      <p:ext uri="{BB962C8B-B14F-4D97-AF65-F5344CB8AC3E}">
        <p14:creationId xmlns:p14="http://schemas.microsoft.com/office/powerpoint/2010/main" val="1803783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B720E-724A-23B0-3505-8DB12EDF76DB}"/>
              </a:ext>
            </a:extLst>
          </p:cNvPr>
          <p:cNvSpPr>
            <a:spLocks noGrp="1"/>
          </p:cNvSpPr>
          <p:nvPr>
            <p:ph type="title"/>
          </p:nvPr>
        </p:nvSpPr>
        <p:spPr>
          <a:xfrm>
            <a:off x="3007499" y="2467898"/>
            <a:ext cx="5674385" cy="1216024"/>
          </a:xfrm>
        </p:spPr>
        <p:txBody>
          <a:bodyPr>
            <a:normAutofit/>
          </a:bodyPr>
          <a:lstStyle/>
          <a:p>
            <a:r>
              <a:rPr lang="en-IN" sz="5400" dirty="0"/>
              <a:t>THANK YOU</a:t>
            </a:r>
          </a:p>
        </p:txBody>
      </p:sp>
    </p:spTree>
    <p:extLst>
      <p:ext uri="{BB962C8B-B14F-4D97-AF65-F5344CB8AC3E}">
        <p14:creationId xmlns:p14="http://schemas.microsoft.com/office/powerpoint/2010/main" val="1635725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979E340-6D03-A0EB-2159-BB7AA801F455}"/>
              </a:ext>
            </a:extLst>
          </p:cNvPr>
          <p:cNvSpPr>
            <a:spLocks noGrp="1"/>
          </p:cNvSpPr>
          <p:nvPr>
            <p:ph type="title"/>
          </p:nvPr>
        </p:nvSpPr>
        <p:spPr>
          <a:xfrm>
            <a:off x="1060711" y="381074"/>
            <a:ext cx="9810604" cy="1216024"/>
          </a:xfrm>
        </p:spPr>
        <p:txBody>
          <a:bodyPr>
            <a:normAutofit fontScale="90000"/>
          </a:bodyPr>
          <a:lstStyle/>
          <a:p>
            <a:r>
              <a:rPr lang="en-GB" sz="3600" b="1" i="0" dirty="0">
                <a:effectLst/>
                <a:latin typeface="system-ui"/>
              </a:rPr>
              <a:t>Data Sources</a:t>
            </a:r>
            <a:br>
              <a:rPr lang="en-GB" sz="3600" b="1" i="0" dirty="0">
                <a:effectLst/>
                <a:latin typeface="system-ui"/>
              </a:rPr>
            </a:br>
            <a:endParaRPr lang="en-US" sz="3600" dirty="0"/>
          </a:p>
        </p:txBody>
      </p:sp>
      <p:sp>
        <p:nvSpPr>
          <p:cNvPr id="3" name="Content Placeholder 2">
            <a:extLst>
              <a:ext uri="{FF2B5EF4-FFF2-40B4-BE49-F238E27FC236}">
                <a16:creationId xmlns:a16="http://schemas.microsoft.com/office/drawing/2014/main" id="{ED13DCCF-9B61-F31A-509C-E0E90DA1E0A0}"/>
              </a:ext>
            </a:extLst>
          </p:cNvPr>
          <p:cNvSpPr>
            <a:spLocks noGrp="1"/>
          </p:cNvSpPr>
          <p:nvPr>
            <p:ph idx="1"/>
          </p:nvPr>
        </p:nvSpPr>
        <p:spPr>
          <a:xfrm>
            <a:off x="860351" y="1469132"/>
            <a:ext cx="6529792" cy="4942638"/>
          </a:xfrm>
        </p:spPr>
        <p:txBody>
          <a:bodyPr>
            <a:normAutofit fontScale="92500"/>
          </a:bodyPr>
          <a:lstStyle/>
          <a:p>
            <a:pPr>
              <a:buFont typeface="Arial" panose="020B0604020202020204" pitchFamily="34" charset="0"/>
              <a:buChar char="•"/>
            </a:pPr>
            <a:r>
              <a:rPr lang="en-US" sz="2400" dirty="0">
                <a:latin typeface="Gill Sans MT" panose="020B0502020104020203" pitchFamily="34" charset="0"/>
              </a:rPr>
              <a:t>The data for this project was sourced from the NYC Open Data platform, which provides comprehensive historical records of emergency dispatch incidents in New York City.</a:t>
            </a:r>
          </a:p>
          <a:p>
            <a:pPr>
              <a:buFont typeface="Arial" panose="020B0604020202020204" pitchFamily="34" charset="0"/>
              <a:buChar char="•"/>
            </a:pPr>
            <a:r>
              <a:rPr lang="en-US" sz="2400" dirty="0">
                <a:latin typeface="Gill Sans MT" panose="020B0502020104020203" pitchFamily="34" charset="0"/>
              </a:rPr>
              <a:t>The dataset has about 20 million rows, but due to processing limitations, we selected a smaller sample of 3 million rows. This sample covers data from January 1, 2022, to December 31, 2023.</a:t>
            </a:r>
          </a:p>
          <a:p>
            <a:pPr>
              <a:buFont typeface="Arial" panose="020B0604020202020204" pitchFamily="34" charset="0"/>
              <a:buChar char="•"/>
            </a:pPr>
            <a:r>
              <a:rPr lang="en-US" sz="2400" dirty="0">
                <a:latin typeface="Gill Sans MT" panose="020B0502020104020203" pitchFamily="34" charset="0"/>
              </a:rPr>
              <a:t>We will clean and analyze this data to focus on trends and patterns, making it ready for building predictive models and answering key research questions.</a:t>
            </a:r>
            <a:endParaRPr lang="en-GB" sz="2400" dirty="0">
              <a:latin typeface="Gill Sans MT" panose="020B0502020104020203" pitchFamily="34" charset="0"/>
            </a:endParaRPr>
          </a:p>
          <a:p>
            <a:pPr marL="0" indent="0">
              <a:buNone/>
            </a:pPr>
            <a:endParaRPr lang="en-US" sz="2400" dirty="0">
              <a:latin typeface="Gill Sans MT" panose="020B0502020104020203" pitchFamily="34" charset="0"/>
            </a:endParaRPr>
          </a:p>
        </p:txBody>
      </p:sp>
      <p:pic>
        <p:nvPicPr>
          <p:cNvPr id="7" name="Graphic 6" descr="Database">
            <a:extLst>
              <a:ext uri="{FF2B5EF4-FFF2-40B4-BE49-F238E27FC236}">
                <a16:creationId xmlns:a16="http://schemas.microsoft.com/office/drawing/2014/main" id="{956EC222-833B-B6D1-13F0-95918DFEA9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7630" y="1825625"/>
            <a:ext cx="3846011" cy="3846011"/>
          </a:xfrm>
          <a:prstGeom prst="rect">
            <a:avLst/>
          </a:prstGeom>
        </p:spPr>
      </p:pic>
      <p:sp>
        <p:nvSpPr>
          <p:cNvPr id="14" name="Freeform: Shape 13">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1167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859A9-6727-65E5-9DBC-4341E894589A}"/>
              </a:ext>
            </a:extLst>
          </p:cNvPr>
          <p:cNvSpPr>
            <a:spLocks noGrp="1"/>
          </p:cNvSpPr>
          <p:nvPr>
            <p:ph type="title"/>
          </p:nvPr>
        </p:nvSpPr>
        <p:spPr>
          <a:xfrm>
            <a:off x="458027" y="82325"/>
            <a:ext cx="9810604" cy="1216024"/>
          </a:xfrm>
        </p:spPr>
        <p:txBody>
          <a:bodyPr>
            <a:normAutofit/>
          </a:bodyPr>
          <a:lstStyle/>
          <a:p>
            <a:r>
              <a:rPr lang="en-GB" sz="3200" b="1" i="0" dirty="0">
                <a:effectLst/>
                <a:latin typeface="system-ui"/>
              </a:rPr>
              <a:t>Data DICTIONARY</a:t>
            </a:r>
            <a:endParaRPr lang="en-IN" sz="3200" dirty="0"/>
          </a:p>
        </p:txBody>
      </p:sp>
      <p:pic>
        <p:nvPicPr>
          <p:cNvPr id="7" name="Content Placeholder 4" descr="A screenshot of a document">
            <a:extLst>
              <a:ext uri="{FF2B5EF4-FFF2-40B4-BE49-F238E27FC236}">
                <a16:creationId xmlns:a16="http://schemas.microsoft.com/office/drawing/2014/main" id="{FDAAE86E-2E05-9541-0437-DF9B4D6D62C0}"/>
              </a:ext>
            </a:extLst>
          </p:cNvPr>
          <p:cNvPicPr>
            <a:picLocks noGrp="1" noChangeAspect="1"/>
          </p:cNvPicPr>
          <p:nvPr>
            <p:ph idx="1"/>
          </p:nvPr>
        </p:nvPicPr>
        <p:blipFill>
          <a:blip r:embed="rId2"/>
          <a:stretch>
            <a:fillRect/>
          </a:stretch>
        </p:blipFill>
        <p:spPr>
          <a:xfrm>
            <a:off x="4751600" y="690337"/>
            <a:ext cx="7189109" cy="6167663"/>
          </a:xfrm>
        </p:spPr>
      </p:pic>
      <p:sp>
        <p:nvSpPr>
          <p:cNvPr id="8" name="TextBox 7">
            <a:extLst>
              <a:ext uri="{FF2B5EF4-FFF2-40B4-BE49-F238E27FC236}">
                <a16:creationId xmlns:a16="http://schemas.microsoft.com/office/drawing/2014/main" id="{9357D123-510E-D409-B99E-ACBB3ECB5CD7}"/>
              </a:ext>
            </a:extLst>
          </p:cNvPr>
          <p:cNvSpPr txBox="1"/>
          <p:nvPr/>
        </p:nvSpPr>
        <p:spPr>
          <a:xfrm>
            <a:off x="703385" y="2130251"/>
            <a:ext cx="4220307"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Gill Sans MT" panose="020B0502020104020203" pitchFamily="34" charset="0"/>
              </a:rPr>
              <a:t>The dataset provides detailed information on emergency dispatch incidents in New York City, with various attributes for each record</a:t>
            </a:r>
            <a:endParaRPr lang="en-IN" sz="2400" dirty="0">
              <a:latin typeface="Gill Sans MT" panose="020B0502020104020203" pitchFamily="34" charset="0"/>
            </a:endParaRPr>
          </a:p>
        </p:txBody>
      </p:sp>
    </p:spTree>
    <p:extLst>
      <p:ext uri="{BB962C8B-B14F-4D97-AF65-F5344CB8AC3E}">
        <p14:creationId xmlns:p14="http://schemas.microsoft.com/office/powerpoint/2010/main" val="3703622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F82F51B-67FC-1F06-972F-28A2E236808D}"/>
              </a:ext>
            </a:extLst>
          </p:cNvPr>
          <p:cNvSpPr>
            <a:spLocks noGrp="1"/>
          </p:cNvSpPr>
          <p:nvPr>
            <p:ph type="title"/>
          </p:nvPr>
        </p:nvSpPr>
        <p:spPr>
          <a:xfrm>
            <a:off x="1326182" y="531174"/>
            <a:ext cx="9810604" cy="1216024"/>
          </a:xfrm>
        </p:spPr>
        <p:txBody>
          <a:bodyPr>
            <a:normAutofit/>
          </a:bodyPr>
          <a:lstStyle/>
          <a:p>
            <a:r>
              <a:rPr lang="en-GB" sz="3200" b="1" i="0" dirty="0">
                <a:effectLst/>
                <a:latin typeface="system-ui"/>
              </a:rPr>
              <a:t>Research Question</a:t>
            </a:r>
            <a:endParaRPr lang="en-US" sz="3200" dirty="0"/>
          </a:p>
        </p:txBody>
      </p:sp>
      <p:sp>
        <p:nvSpPr>
          <p:cNvPr id="3" name="Content Placeholder 2">
            <a:extLst>
              <a:ext uri="{FF2B5EF4-FFF2-40B4-BE49-F238E27FC236}">
                <a16:creationId xmlns:a16="http://schemas.microsoft.com/office/drawing/2014/main" id="{7B77C3E8-4405-103E-2BA6-9742462BB715}"/>
              </a:ext>
            </a:extLst>
          </p:cNvPr>
          <p:cNvSpPr>
            <a:spLocks noGrp="1"/>
          </p:cNvSpPr>
          <p:nvPr>
            <p:ph idx="1"/>
          </p:nvPr>
        </p:nvSpPr>
        <p:spPr>
          <a:xfrm>
            <a:off x="1050879" y="1978171"/>
            <a:ext cx="6030405" cy="4040844"/>
          </a:xfrm>
        </p:spPr>
        <p:txBody>
          <a:bodyPr>
            <a:noAutofit/>
          </a:bodyPr>
          <a:lstStyle/>
          <a:p>
            <a:pPr>
              <a:lnSpc>
                <a:spcPct val="90000"/>
              </a:lnSpc>
              <a:buFont typeface="Arial" panose="020B0604020202020204" pitchFamily="34" charset="0"/>
              <a:buChar char="•"/>
            </a:pPr>
            <a:r>
              <a:rPr lang="en-GB" sz="2400" b="0" i="0" dirty="0">
                <a:effectLst/>
                <a:latin typeface="Gill Sans MT" panose="020B0502020104020203" pitchFamily="34" charset="0"/>
              </a:rPr>
              <a:t>How accurately can emergency response times in NYC be predicted using different variable?</a:t>
            </a:r>
          </a:p>
          <a:p>
            <a:pPr>
              <a:lnSpc>
                <a:spcPct val="90000"/>
              </a:lnSpc>
              <a:buFont typeface="Arial" panose="020B0604020202020204" pitchFamily="34" charset="0"/>
              <a:buChar char="•"/>
            </a:pPr>
            <a:r>
              <a:rPr lang="en-GB" sz="2400" b="0" i="0" dirty="0">
                <a:effectLst/>
                <a:latin typeface="Gill Sans MT" panose="020B0502020104020203" pitchFamily="34" charset="0"/>
              </a:rPr>
              <a:t>What are the most influential factors—incident type, location, time of day and more in determining emergency response times in NYC, and how can these insights be used to optimize resource allocation?</a:t>
            </a:r>
          </a:p>
          <a:p>
            <a:pPr>
              <a:lnSpc>
                <a:spcPct val="90000"/>
              </a:lnSpc>
              <a:buFont typeface="Arial" panose="020B0604020202020204" pitchFamily="34" charset="0"/>
              <a:buChar char="•"/>
            </a:pPr>
            <a:r>
              <a:rPr lang="en-GB" sz="2400" b="0" i="0" dirty="0">
                <a:effectLst/>
                <a:latin typeface="Gill Sans MT" panose="020B0502020104020203" pitchFamily="34" charset="0"/>
              </a:rPr>
              <a:t>Are there specific locations in NYC where EMS response times are consistently longer?</a:t>
            </a:r>
          </a:p>
          <a:p>
            <a:pPr marL="0" indent="0">
              <a:lnSpc>
                <a:spcPct val="90000"/>
              </a:lnSpc>
              <a:buNone/>
            </a:pPr>
            <a:endParaRPr lang="en-US" sz="2400" dirty="0">
              <a:latin typeface="Gill Sans MT" panose="020B0502020104020203" pitchFamily="34" charset="0"/>
            </a:endParaRPr>
          </a:p>
        </p:txBody>
      </p:sp>
      <p:pic>
        <p:nvPicPr>
          <p:cNvPr id="7" name="Graphic 6" descr="Ambulance">
            <a:extLst>
              <a:ext uri="{FF2B5EF4-FFF2-40B4-BE49-F238E27FC236}">
                <a16:creationId xmlns:a16="http://schemas.microsoft.com/office/drawing/2014/main" id="{8121DE8D-0ECC-E250-6E03-52EAE13411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1673" y="1978172"/>
            <a:ext cx="3846011" cy="3846011"/>
          </a:xfrm>
          <a:prstGeom prst="rect">
            <a:avLst/>
          </a:prstGeom>
        </p:spPr>
      </p:pic>
      <p:sp>
        <p:nvSpPr>
          <p:cNvPr id="14" name="Freeform: Shape 13">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6243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6086A-67DA-8579-5BEA-01AD2DF4A5D2}"/>
              </a:ext>
            </a:extLst>
          </p:cNvPr>
          <p:cNvSpPr>
            <a:spLocks noGrp="1"/>
          </p:cNvSpPr>
          <p:nvPr>
            <p:ph type="title"/>
          </p:nvPr>
        </p:nvSpPr>
        <p:spPr>
          <a:xfrm>
            <a:off x="470776" y="314633"/>
            <a:ext cx="5625224" cy="1022554"/>
          </a:xfrm>
        </p:spPr>
        <p:txBody>
          <a:bodyPr/>
          <a:lstStyle/>
          <a:p>
            <a:r>
              <a:rPr lang="en-GB" b="1" dirty="0">
                <a:latin typeface="system-ui"/>
              </a:rPr>
              <a:t>DATA PRE-PROCESSING</a:t>
            </a:r>
            <a:endParaRPr lang="en-IN" dirty="0"/>
          </a:p>
        </p:txBody>
      </p:sp>
      <p:sp>
        <p:nvSpPr>
          <p:cNvPr id="3" name="Content Placeholder 2">
            <a:extLst>
              <a:ext uri="{FF2B5EF4-FFF2-40B4-BE49-F238E27FC236}">
                <a16:creationId xmlns:a16="http://schemas.microsoft.com/office/drawing/2014/main" id="{28A434F3-FFDC-1548-FBF8-BE48CAECB958}"/>
              </a:ext>
            </a:extLst>
          </p:cNvPr>
          <p:cNvSpPr>
            <a:spLocks noGrp="1"/>
          </p:cNvSpPr>
          <p:nvPr>
            <p:ph idx="1"/>
          </p:nvPr>
        </p:nvSpPr>
        <p:spPr>
          <a:xfrm>
            <a:off x="688258" y="1445342"/>
            <a:ext cx="10579509" cy="4809035"/>
          </a:xfrm>
        </p:spPr>
        <p:txBody>
          <a:bodyPr>
            <a:normAutofit/>
          </a:bodyPr>
          <a:lstStyle/>
          <a:p>
            <a:pPr marL="0" indent="0">
              <a:buNone/>
            </a:pPr>
            <a:r>
              <a:rPr lang="en-US" sz="2000" b="1" dirty="0">
                <a:latin typeface="Gill Sans MT" panose="020B0502020104020203" pitchFamily="34" charset="0"/>
              </a:rPr>
              <a:t>Objective : </a:t>
            </a:r>
            <a:r>
              <a:rPr lang="en-US" sz="2000" dirty="0">
                <a:latin typeface="Gill Sans MT" panose="020B0502020104020203" pitchFamily="34" charset="0"/>
              </a:rPr>
              <a:t>To prepare the dataset for analysis and modeling by extracting meaningful features and removing irrelevant or redundant variables.</a:t>
            </a:r>
          </a:p>
          <a:p>
            <a:pPr marL="0" indent="0">
              <a:buNone/>
            </a:pPr>
            <a:r>
              <a:rPr lang="en-US" sz="2000" b="1" dirty="0">
                <a:latin typeface="Gill Sans MT" panose="020B0502020104020203" pitchFamily="34" charset="0"/>
              </a:rPr>
              <a:t>Datetime Feature Engineering:</a:t>
            </a:r>
          </a:p>
          <a:p>
            <a:pPr marL="0" indent="0">
              <a:buNone/>
            </a:pPr>
            <a:r>
              <a:rPr lang="en-US" sz="2000" dirty="0">
                <a:latin typeface="Gill Sans MT" panose="020B0502020104020203" pitchFamily="34" charset="0"/>
              </a:rPr>
              <a:t>- </a:t>
            </a:r>
            <a:r>
              <a:rPr lang="en-US" sz="1800" dirty="0">
                <a:latin typeface="Gill Sans MT" panose="020B0502020104020203" pitchFamily="34" charset="0"/>
              </a:rPr>
              <a:t>Converted INCIDENT_DATETIME to a datetime object for feature extraction.</a:t>
            </a:r>
          </a:p>
          <a:p>
            <a:pPr marL="0" indent="0">
              <a:buNone/>
            </a:pPr>
            <a:r>
              <a:rPr lang="en-US" sz="1800" dirty="0">
                <a:latin typeface="Gill Sans MT" panose="020B0502020104020203" pitchFamily="34" charset="0"/>
              </a:rPr>
              <a:t>- Created the following new features:</a:t>
            </a:r>
          </a:p>
          <a:p>
            <a:pPr marL="0" indent="0">
              <a:buNone/>
            </a:pPr>
            <a:r>
              <a:rPr lang="en-US" sz="1800" dirty="0">
                <a:latin typeface="Gill Sans MT" panose="020B0502020104020203" pitchFamily="34" charset="0"/>
              </a:rPr>
              <a:t>- Year (</a:t>
            </a:r>
            <a:r>
              <a:rPr lang="en-US" sz="1800" dirty="0" err="1">
                <a:latin typeface="Gill Sans MT" panose="020B0502020104020203" pitchFamily="34" charset="0"/>
              </a:rPr>
              <a:t>incident_year</a:t>
            </a:r>
            <a:r>
              <a:rPr lang="en-US" sz="1800" dirty="0">
                <a:latin typeface="Gill Sans MT" panose="020B0502020104020203" pitchFamily="34" charset="0"/>
              </a:rPr>
              <a:t>).</a:t>
            </a:r>
          </a:p>
          <a:p>
            <a:pPr marL="0" indent="0">
              <a:buNone/>
            </a:pPr>
            <a:r>
              <a:rPr lang="en-US" sz="1800" dirty="0">
                <a:latin typeface="Gill Sans MT" panose="020B0502020104020203" pitchFamily="34" charset="0"/>
              </a:rPr>
              <a:t>- Month (</a:t>
            </a:r>
            <a:r>
              <a:rPr lang="en-US" sz="1800" dirty="0" err="1">
                <a:latin typeface="Gill Sans MT" panose="020B0502020104020203" pitchFamily="34" charset="0"/>
              </a:rPr>
              <a:t>incident_month</a:t>
            </a:r>
            <a:r>
              <a:rPr lang="en-US" sz="1800" dirty="0">
                <a:latin typeface="Gill Sans MT" panose="020B0502020104020203" pitchFamily="34" charset="0"/>
              </a:rPr>
              <a:t>).</a:t>
            </a:r>
          </a:p>
          <a:p>
            <a:pPr marL="0" indent="0">
              <a:buNone/>
            </a:pPr>
            <a:r>
              <a:rPr lang="en-US" sz="1800" dirty="0">
                <a:latin typeface="Gill Sans MT" panose="020B0502020104020203" pitchFamily="34" charset="0"/>
              </a:rPr>
              <a:t>- Weekday (</a:t>
            </a:r>
            <a:r>
              <a:rPr lang="en-US" sz="1800" dirty="0" err="1">
                <a:latin typeface="Gill Sans MT" panose="020B0502020104020203" pitchFamily="34" charset="0"/>
              </a:rPr>
              <a:t>incident_weekday</a:t>
            </a:r>
            <a:r>
              <a:rPr lang="en-US" sz="1800" dirty="0">
                <a:latin typeface="Gill Sans MT" panose="020B0502020104020203" pitchFamily="34" charset="0"/>
              </a:rPr>
              <a:t>).</a:t>
            </a:r>
          </a:p>
          <a:p>
            <a:pPr marL="0" indent="0">
              <a:buNone/>
            </a:pPr>
            <a:r>
              <a:rPr lang="en-US" sz="1800" dirty="0">
                <a:latin typeface="Gill Sans MT" panose="020B0502020104020203" pitchFamily="34" charset="0"/>
              </a:rPr>
              <a:t>- Total Minutes (</a:t>
            </a:r>
            <a:r>
              <a:rPr lang="en-US" sz="1800" dirty="0" err="1">
                <a:latin typeface="Gill Sans MT" panose="020B0502020104020203" pitchFamily="34" charset="0"/>
              </a:rPr>
              <a:t>total_minutes</a:t>
            </a:r>
            <a:r>
              <a:rPr lang="en-US" sz="1800" dirty="0">
                <a:latin typeface="Gill Sans MT" panose="020B0502020104020203" pitchFamily="34" charset="0"/>
              </a:rPr>
              <a:t>) calculated as hour * 60 + minute.</a:t>
            </a:r>
          </a:p>
          <a:p>
            <a:pPr marL="0" indent="0">
              <a:buNone/>
            </a:pPr>
            <a:r>
              <a:rPr lang="en-US" sz="1800" dirty="0">
                <a:latin typeface="Gill Sans MT" panose="020B0502020104020203" pitchFamily="34" charset="0"/>
              </a:rPr>
              <a:t>- Dropped the original INCIDENT_DATETIME column after extraction.</a:t>
            </a:r>
            <a:br>
              <a:rPr lang="en-US" sz="1800" dirty="0">
                <a:latin typeface="Gill Sans MT" panose="020B0502020104020203" pitchFamily="34" charset="0"/>
              </a:rPr>
            </a:br>
            <a:endParaRPr lang="en-US" sz="1800" dirty="0">
              <a:latin typeface="Gill Sans MT" panose="020B0502020104020203" pitchFamily="34" charset="0"/>
            </a:endParaRPr>
          </a:p>
          <a:p>
            <a:pPr marL="0" indent="0">
              <a:buNone/>
            </a:pPr>
            <a:r>
              <a:rPr lang="en-US" sz="2000" b="1" dirty="0">
                <a:latin typeface="Gill Sans MT" panose="020B0502020104020203" pitchFamily="34" charset="0"/>
              </a:rPr>
              <a:t>Removed variables that are </a:t>
            </a:r>
            <a:r>
              <a:rPr lang="en-US" b="1" dirty="0">
                <a:latin typeface="Gill Sans MT" panose="020B0502020104020203" pitchFamily="34" charset="0"/>
              </a:rPr>
              <a:t>irrelevant for analysis.</a:t>
            </a:r>
            <a:endParaRPr lang="en-US" sz="2000" b="1" dirty="0">
              <a:latin typeface="Gill Sans MT" panose="020B0502020104020203" pitchFamily="34" charset="0"/>
            </a:endParaRPr>
          </a:p>
          <a:p>
            <a:pPr marL="0" indent="0">
              <a:buNone/>
            </a:pPr>
            <a:endParaRPr lang="en-US" sz="2000" b="1" dirty="0">
              <a:latin typeface="Gill Sans MT" panose="020B0502020104020203" pitchFamily="34" charset="0"/>
            </a:endParaRPr>
          </a:p>
          <a:p>
            <a:pPr marL="0" indent="0">
              <a:buNone/>
            </a:pPr>
            <a:endParaRPr lang="en-US" sz="2000" b="1" dirty="0">
              <a:latin typeface="Gill Sans MT" panose="020B0502020104020203" pitchFamily="34" charset="0"/>
            </a:endParaRPr>
          </a:p>
          <a:p>
            <a:pPr marL="0" indent="0">
              <a:buNone/>
            </a:pPr>
            <a:endParaRPr lang="en-IN" dirty="0"/>
          </a:p>
        </p:txBody>
      </p:sp>
    </p:spTree>
    <p:extLst>
      <p:ext uri="{BB962C8B-B14F-4D97-AF65-F5344CB8AC3E}">
        <p14:creationId xmlns:p14="http://schemas.microsoft.com/office/powerpoint/2010/main" val="1809176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4005F-79C7-0D24-8760-320FC2FEA85C}"/>
              </a:ext>
            </a:extLst>
          </p:cNvPr>
          <p:cNvSpPr>
            <a:spLocks noGrp="1"/>
          </p:cNvSpPr>
          <p:nvPr>
            <p:ph type="title"/>
          </p:nvPr>
        </p:nvSpPr>
        <p:spPr>
          <a:xfrm>
            <a:off x="1050879" y="167149"/>
            <a:ext cx="9810604" cy="1216024"/>
          </a:xfrm>
        </p:spPr>
        <p:txBody>
          <a:bodyPr>
            <a:normAutofit/>
          </a:bodyPr>
          <a:lstStyle/>
          <a:p>
            <a:r>
              <a:rPr lang="en-GB" sz="3200" b="1" i="0" dirty="0">
                <a:effectLst/>
                <a:latin typeface="system-ui"/>
              </a:rPr>
              <a:t>Exploratory data analysis</a:t>
            </a:r>
            <a:endParaRPr lang="en-IN" sz="3200" dirty="0">
              <a:latin typeface="system-ui"/>
            </a:endParaRPr>
          </a:p>
        </p:txBody>
      </p:sp>
      <p:pic>
        <p:nvPicPr>
          <p:cNvPr id="1026" name="Picture 2">
            <a:extLst>
              <a:ext uri="{FF2B5EF4-FFF2-40B4-BE49-F238E27FC236}">
                <a16:creationId xmlns:a16="http://schemas.microsoft.com/office/drawing/2014/main" id="{E5389B8C-4A5C-8B78-9BFC-4243457A175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21399" y="1550322"/>
            <a:ext cx="6547066" cy="4429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E35E3D6-8C85-8811-423E-283FADDBAEC1}"/>
              </a:ext>
            </a:extLst>
          </p:cNvPr>
          <p:cNvSpPr txBox="1"/>
          <p:nvPr/>
        </p:nvSpPr>
        <p:spPr>
          <a:xfrm>
            <a:off x="383458" y="2556387"/>
            <a:ext cx="3480619"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Gill Sans MT" panose="020B0502020104020203" pitchFamily="34" charset="0"/>
              </a:rPr>
              <a:t>The incident year count plot shows an even distribution, with approximately 1.59 million incidents in both 2022 and 2023</a:t>
            </a:r>
            <a:endParaRPr lang="en-IN" sz="2400" dirty="0">
              <a:latin typeface="Gill Sans MT" panose="020B0502020104020203" pitchFamily="34" charset="0"/>
            </a:endParaRPr>
          </a:p>
        </p:txBody>
      </p:sp>
    </p:spTree>
    <p:extLst>
      <p:ext uri="{BB962C8B-B14F-4D97-AF65-F5344CB8AC3E}">
        <p14:creationId xmlns:p14="http://schemas.microsoft.com/office/powerpoint/2010/main" val="2432829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15C3D6F-4741-703C-7F9E-BE61AAEDEF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72060" y="1214437"/>
            <a:ext cx="6845745" cy="4429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FF8E929-2D4B-7F47-6C55-0286F273DDB5}"/>
              </a:ext>
            </a:extLst>
          </p:cNvPr>
          <p:cNvSpPr txBox="1"/>
          <p:nvPr/>
        </p:nvSpPr>
        <p:spPr>
          <a:xfrm>
            <a:off x="393290" y="1720839"/>
            <a:ext cx="3588774"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Gill Sans MT" panose="020B0502020104020203" pitchFamily="34" charset="0"/>
              </a:rPr>
              <a:t>This plot shows most incidents (2.85 million) faced no delays, while about 320,000 were delayed, This suggests that unit availability is generally sufficient but that certain conditions may lead to delays.</a:t>
            </a:r>
            <a:endParaRPr lang="en-IN" sz="2400" dirty="0">
              <a:latin typeface="Gill Sans MT" panose="020B0502020104020203" pitchFamily="34" charset="0"/>
            </a:endParaRPr>
          </a:p>
        </p:txBody>
      </p:sp>
    </p:spTree>
    <p:extLst>
      <p:ext uri="{BB962C8B-B14F-4D97-AF65-F5344CB8AC3E}">
        <p14:creationId xmlns:p14="http://schemas.microsoft.com/office/powerpoint/2010/main" val="470441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9C19F25C-BE5B-AB82-1AC2-F5860B83A3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65393" y="1343844"/>
            <a:ext cx="7006796" cy="4429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D961698-93D3-5367-351F-895A98ACAD4B}"/>
              </a:ext>
            </a:extLst>
          </p:cNvPr>
          <p:cNvSpPr txBox="1"/>
          <p:nvPr/>
        </p:nvSpPr>
        <p:spPr>
          <a:xfrm>
            <a:off x="501445" y="2090172"/>
            <a:ext cx="326431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Gill Sans MT" panose="020B0502020104020203" pitchFamily="34" charset="0"/>
              </a:rPr>
              <a:t>The plot shows that emergency incidents are consistent throughout the year, with counts exceeding 200,000 per month.</a:t>
            </a:r>
            <a:endParaRPr lang="en-IN" sz="2400" dirty="0">
              <a:latin typeface="Gill Sans MT" panose="020B0502020104020203" pitchFamily="34" charset="0"/>
            </a:endParaRPr>
          </a:p>
        </p:txBody>
      </p:sp>
    </p:spTree>
    <p:extLst>
      <p:ext uri="{BB962C8B-B14F-4D97-AF65-F5344CB8AC3E}">
        <p14:creationId xmlns:p14="http://schemas.microsoft.com/office/powerpoint/2010/main" val="590653416"/>
      </p:ext>
    </p:extLst>
  </p:cSld>
  <p:clrMapOvr>
    <a:masterClrMapping/>
  </p:clrMapOvr>
</p:sld>
</file>

<file path=ppt/theme/theme1.xml><?xml version="1.0" encoding="utf-8"?>
<a:theme xmlns:a="http://schemas.openxmlformats.org/drawingml/2006/main" name="ArchiveVTI">
  <a:themeElements>
    <a:clrScheme name="AnalogousFromLightSeed_2SEEDS">
      <a:dk1>
        <a:srgbClr val="000000"/>
      </a:dk1>
      <a:lt1>
        <a:srgbClr val="FFFFFF"/>
      </a:lt1>
      <a:dk2>
        <a:srgbClr val="243841"/>
      </a:dk2>
      <a:lt2>
        <a:srgbClr val="E8E3E2"/>
      </a:lt2>
      <a:accent1>
        <a:srgbClr val="7AA9B7"/>
      </a:accent1>
      <a:accent2>
        <a:srgbClr val="80A9A1"/>
      </a:accent2>
      <a:accent3>
        <a:srgbClr val="8FA2C3"/>
      </a:accent3>
      <a:accent4>
        <a:srgbClr val="BA7F80"/>
      </a:accent4>
      <a:accent5>
        <a:srgbClr val="BC9B84"/>
      </a:accent5>
      <a:accent6>
        <a:srgbClr val="ABA175"/>
      </a:accent6>
      <a:hlink>
        <a:srgbClr val="AC7465"/>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800</TotalTime>
  <Words>1561</Words>
  <Application>Microsoft Office PowerPoint</Application>
  <PresentationFormat>Widescreen</PresentationFormat>
  <Paragraphs>100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Bembo</vt:lpstr>
      <vt:lpstr>Gill Sans MT</vt:lpstr>
      <vt:lpstr>system-ui</vt:lpstr>
      <vt:lpstr>ArchiveVTI</vt:lpstr>
      <vt:lpstr>Predicting Emergency Response Times in NYC </vt:lpstr>
      <vt:lpstr>INTRODUCTION </vt:lpstr>
      <vt:lpstr>Data Sources </vt:lpstr>
      <vt:lpstr>Data DICTIONARY</vt:lpstr>
      <vt:lpstr>Research Question</vt:lpstr>
      <vt:lpstr>DATA PRE-PROCESSING</vt:lpstr>
      <vt:lpstr>Exploratory data analysis</vt:lpstr>
      <vt:lpstr>PowerPoint Presentation</vt:lpstr>
      <vt:lpstr>PowerPoint Presentation</vt:lpstr>
      <vt:lpstr>PowerPoint Presentation</vt:lpstr>
      <vt:lpstr>Data preparation </vt:lpstr>
      <vt:lpstr>LOGISTIC classifier</vt:lpstr>
      <vt:lpstr>RANDOM FOREST Classifier</vt:lpstr>
      <vt:lpstr>XG BOOST</vt:lpstr>
      <vt:lpstr>CROSS VALIDATION RESULT</vt:lpstr>
      <vt:lpstr>Ensemble Model</vt:lpstr>
      <vt:lpstr>PowerPoint Presentation</vt:lpstr>
      <vt:lpstr>Answers to Research Questions</vt:lpstr>
      <vt:lpstr>Conclusion:</vt:lpstr>
      <vt:lpstr>CHALLENGES FACED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Manasa Siddharamaiah [student]</dc:creator>
  <cp:lastModifiedBy>A R</cp:lastModifiedBy>
  <cp:revision>9</cp:revision>
  <dcterms:created xsi:type="dcterms:W3CDTF">2024-12-10T04:00:25Z</dcterms:created>
  <dcterms:modified xsi:type="dcterms:W3CDTF">2024-12-10T19:26:55Z</dcterms:modified>
</cp:coreProperties>
</file>