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4E11-44B3-4399-BBA9-6237DBC1E4AA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6FC-69B3-40E0-96BA-5B1A96CFE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4E11-44B3-4399-BBA9-6237DBC1E4AA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6FC-69B3-40E0-96BA-5B1A96CFE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0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4E11-44B3-4399-BBA9-6237DBC1E4AA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6FC-69B3-40E0-96BA-5B1A96CFE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9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4E11-44B3-4399-BBA9-6237DBC1E4AA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6FC-69B3-40E0-96BA-5B1A96CFE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0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4E11-44B3-4399-BBA9-6237DBC1E4AA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6FC-69B3-40E0-96BA-5B1A96CFE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9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4E11-44B3-4399-BBA9-6237DBC1E4AA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6FC-69B3-40E0-96BA-5B1A96CFE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1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4E11-44B3-4399-BBA9-6237DBC1E4AA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6FC-69B3-40E0-96BA-5B1A96CFE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5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4E11-44B3-4399-BBA9-6237DBC1E4AA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6FC-69B3-40E0-96BA-5B1A96CFE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4E11-44B3-4399-BBA9-6237DBC1E4AA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6FC-69B3-40E0-96BA-5B1A96CFE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8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4E11-44B3-4399-BBA9-6237DBC1E4AA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6FC-69B3-40E0-96BA-5B1A96CFE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2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4E11-44B3-4399-BBA9-6237DBC1E4AA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BF6FC-69B3-40E0-96BA-5B1A96CFE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6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E4E11-44B3-4399-BBA9-6237DBC1E4AA}" type="datetimeFigureOut">
              <a:rPr lang="en-US" smtClean="0"/>
              <a:t>01-Feb-22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BF6FC-69B3-40E0-96BA-5B1A96CFE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4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691232" y="1145033"/>
            <a:ext cx="1224136" cy="576064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</a:p>
        </p:txBody>
      </p:sp>
      <p:sp>
        <p:nvSpPr>
          <p:cNvPr id="51" name="Oval 50"/>
          <p:cNvSpPr/>
          <p:nvPr/>
        </p:nvSpPr>
        <p:spPr>
          <a:xfrm>
            <a:off x="4114800" y="762000"/>
            <a:ext cx="2034226" cy="1368152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identification and meter reading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364882" y="973428"/>
            <a:ext cx="2448272" cy="936104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Meter reading uploaded and sending extracted image</a:t>
            </a:r>
          </a:p>
        </p:txBody>
      </p:sp>
      <p:sp>
        <p:nvSpPr>
          <p:cNvPr id="53" name="Oval 52"/>
          <p:cNvSpPr/>
          <p:nvPr/>
        </p:nvSpPr>
        <p:spPr>
          <a:xfrm>
            <a:off x="7688918" y="2999268"/>
            <a:ext cx="1800200" cy="1512168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 generation and payment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065926" y="5877272"/>
            <a:ext cx="2232248" cy="864096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Administrator(KWA)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912838" y="2908877"/>
            <a:ext cx="1656184" cy="1656184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56" name="Oval 55"/>
          <p:cNvSpPr/>
          <p:nvPr/>
        </p:nvSpPr>
        <p:spPr>
          <a:xfrm>
            <a:off x="1904672" y="2819149"/>
            <a:ext cx="1656833" cy="504056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/>
          <p:cNvCxnSpPr>
            <a:stCxn id="50" idx="3"/>
            <a:endCxn id="51" idx="2"/>
          </p:cNvCxnSpPr>
          <p:nvPr/>
        </p:nvCxnSpPr>
        <p:spPr>
          <a:xfrm>
            <a:off x="2915368" y="1433066"/>
            <a:ext cx="1199432" cy="1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6"/>
            <a:endCxn id="52" idx="1"/>
          </p:cNvCxnSpPr>
          <p:nvPr/>
        </p:nvCxnSpPr>
        <p:spPr>
          <a:xfrm flipV="1">
            <a:off x="6149026" y="1441480"/>
            <a:ext cx="1215856" cy="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3" idx="0"/>
          </p:cNvCxnSpPr>
          <p:nvPr/>
        </p:nvCxnSpPr>
        <p:spPr>
          <a:xfrm>
            <a:off x="8589018" y="1930230"/>
            <a:ext cx="0" cy="106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4" idx="1"/>
            <a:endCxn id="55" idx="3"/>
          </p:cNvCxnSpPr>
          <p:nvPr/>
        </p:nvCxnSpPr>
        <p:spPr>
          <a:xfrm flipH="1">
            <a:off x="3569022" y="3736969"/>
            <a:ext cx="1115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630575" y="4594526"/>
            <a:ext cx="18982" cy="128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937272" y="466995"/>
            <a:ext cx="1203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Granting permission for GPS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81752" y="1015786"/>
            <a:ext cx="75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OCR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84925" y="3340925"/>
            <a:ext cx="1879349" cy="79208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65" name="Straight Arrow Connector 64"/>
          <p:cNvCxnSpPr>
            <a:stCxn id="53" idx="2"/>
            <a:endCxn id="64" idx="3"/>
          </p:cNvCxnSpPr>
          <p:nvPr/>
        </p:nvCxnSpPr>
        <p:spPr>
          <a:xfrm flipH="1" flipV="1">
            <a:off x="6564274" y="3736970"/>
            <a:ext cx="1124645" cy="1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51539" y="3408274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bill and other details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64273" y="3374990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it to the server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49557" y="475202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Activities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61572" y="-46197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2800" b="1" u="sng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67768" y="2087355"/>
            <a:ext cx="1357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level approval</a:t>
            </a:r>
          </a:p>
        </p:txBody>
      </p:sp>
    </p:spTree>
    <p:extLst>
      <p:ext uri="{BB962C8B-B14F-4D97-AF65-F5344CB8AC3E}">
        <p14:creationId xmlns:p14="http://schemas.microsoft.com/office/powerpoint/2010/main" val="344562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1447800"/>
            <a:ext cx="541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7002" y="533400"/>
            <a:ext cx="38861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" name="Straight Arrow Connector 3"/>
          <p:cNvCxnSpPr>
            <a:endCxn id="6" idx="0"/>
          </p:cNvCxnSpPr>
          <p:nvPr/>
        </p:nvCxnSpPr>
        <p:spPr>
          <a:xfrm rot="5400000">
            <a:off x="3274993" y="82071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238348" y="142852"/>
            <a:ext cx="2314588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2809852" y="928670"/>
            <a:ext cx="1143008" cy="10715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 on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1224" y="2428868"/>
            <a:ext cx="2000264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 the  details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1856" y="3803281"/>
            <a:ext cx="216107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the meter reading(b)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1224" y="3143248"/>
            <a:ext cx="2143140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 the image(a)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3708" y="1333065"/>
            <a:ext cx="1857388" cy="4286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 permission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6" idx="2"/>
          </p:cNvCxnSpPr>
          <p:nvPr/>
        </p:nvCxnSpPr>
        <p:spPr>
          <a:xfrm rot="5400000">
            <a:off x="3167042" y="221455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52860" y="1500174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3381357" y="2214554"/>
            <a:ext cx="25717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rot="16200000" flipH="1">
            <a:off x="3238480" y="3000372"/>
            <a:ext cx="28575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5739207" y="1999843"/>
            <a:ext cx="428628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239274" y="449977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239274" y="365064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TextBox 17"/>
          <p:cNvSpPr txBox="1"/>
          <p:nvPr/>
        </p:nvSpPr>
        <p:spPr>
          <a:xfrm>
            <a:off x="2738415" y="2000240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4299" y="1142984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27907" y="4922012"/>
            <a:ext cx="192882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by admin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2685744" y="4643446"/>
            <a:ext cx="1419795" cy="10715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a=b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251971" y="583393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8740000" y="42781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endCxn id="33" idx="2"/>
          </p:cNvCxnSpPr>
          <p:nvPr/>
        </p:nvCxnSpPr>
        <p:spPr>
          <a:xfrm flipV="1">
            <a:off x="7041225" y="5116897"/>
            <a:ext cx="0" cy="634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22" idx="3"/>
            <a:endCxn id="21" idx="1"/>
          </p:cNvCxnSpPr>
          <p:nvPr/>
        </p:nvCxnSpPr>
        <p:spPr>
          <a:xfrm flipV="1">
            <a:off x="4105539" y="5172045"/>
            <a:ext cx="522368" cy="7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4024299" y="4861291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3274584" y="6607606"/>
            <a:ext cx="21433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09852" y="5617177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810644" y="14285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953388" y="571480"/>
            <a:ext cx="192882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24826" y="1428736"/>
            <a:ext cx="1928826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details 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 through message</a:t>
            </a:r>
            <a:endParaRPr lang="en-IN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6469721" y="4045327"/>
            <a:ext cx="1143008" cy="10715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match</a:t>
            </a:r>
          </a:p>
        </p:txBody>
      </p:sp>
      <p:sp>
        <p:nvSpPr>
          <p:cNvPr id="34" name="Oval 33"/>
          <p:cNvSpPr/>
          <p:nvPr/>
        </p:nvSpPr>
        <p:spPr>
          <a:xfrm>
            <a:off x="7953388" y="2214554"/>
            <a:ext cx="2143140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8740000" y="128506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8811438" y="207088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Rectangle 36"/>
          <p:cNvSpPr/>
          <p:nvPr/>
        </p:nvSpPr>
        <p:spPr>
          <a:xfrm>
            <a:off x="6381753" y="3071810"/>
            <a:ext cx="505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024694" y="428605"/>
            <a:ext cx="185738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6167438" y="2928934"/>
            <a:ext cx="328614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>
            <a:endCxn id="33" idx="3"/>
          </p:cNvCxnSpPr>
          <p:nvPr/>
        </p:nvCxnSpPr>
        <p:spPr>
          <a:xfrm rot="10800000" flipV="1">
            <a:off x="7612731" y="4572008"/>
            <a:ext cx="197783" cy="9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810513" y="3143248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/>
          <p:cNvCxnSpPr>
            <a:endCxn id="33" idx="0"/>
          </p:cNvCxnSpPr>
          <p:nvPr/>
        </p:nvCxnSpPr>
        <p:spPr>
          <a:xfrm rot="16200000" flipH="1">
            <a:off x="5224598" y="2228701"/>
            <a:ext cx="3616722" cy="16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810512" y="1285861"/>
            <a:ext cx="10699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Oval 43"/>
          <p:cNvSpPr/>
          <p:nvPr/>
        </p:nvSpPr>
        <p:spPr>
          <a:xfrm>
            <a:off x="3309918" y="6715148"/>
            <a:ext cx="142876" cy="14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52936" y="-111700"/>
            <a:ext cx="3570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US" sz="2800" b="1" u="sng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09796" y="6000768"/>
            <a:ext cx="214314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 </a:t>
            </a:r>
            <a:r>
              <a:rPr lang="en-IN" sz="1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/>
          <p:cNvCxnSpPr>
            <a:stCxn id="21" idx="2"/>
          </p:cNvCxnSpPr>
          <p:nvPr/>
        </p:nvCxnSpPr>
        <p:spPr>
          <a:xfrm>
            <a:off x="5592320" y="5422078"/>
            <a:ext cx="0" cy="36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592320" y="5751860"/>
            <a:ext cx="1448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7305" y="2935705"/>
            <a:ext cx="3817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59568" y="1913021"/>
            <a:ext cx="565485" cy="5895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0427368" y="1913020"/>
            <a:ext cx="565485" cy="5895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642309" y="2538662"/>
            <a:ext cx="1" cy="96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0710109" y="2502567"/>
            <a:ext cx="1" cy="96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75346" y="2863515"/>
            <a:ext cx="733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43146" y="2859504"/>
            <a:ext cx="733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275346" y="3501189"/>
            <a:ext cx="366963" cy="324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42309" y="3501189"/>
            <a:ext cx="366963" cy="32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31" idx="2"/>
          </p:cNvCxnSpPr>
          <p:nvPr/>
        </p:nvCxnSpPr>
        <p:spPr>
          <a:xfrm flipV="1">
            <a:off x="2327104" y="829173"/>
            <a:ext cx="2810380" cy="2034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1" idx="6"/>
          </p:cNvCxnSpPr>
          <p:nvPr/>
        </p:nvCxnSpPr>
        <p:spPr>
          <a:xfrm>
            <a:off x="7924800" y="829173"/>
            <a:ext cx="2051384" cy="1979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0343146" y="3465094"/>
            <a:ext cx="366963" cy="324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710108" y="3463088"/>
            <a:ext cx="366963" cy="32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169569" y="1202151"/>
            <a:ext cx="2723146" cy="54142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Access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5139488" y="1811752"/>
            <a:ext cx="2907630" cy="6497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Details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137484" y="557209"/>
            <a:ext cx="2787316" cy="5439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39224" y="2513595"/>
            <a:ext cx="3007894" cy="69181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69305" y="3264566"/>
            <a:ext cx="3007894" cy="6938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Entering Meter Reading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27195" y="4010523"/>
            <a:ext cx="3007894" cy="66374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Previous Meter History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027195" y="4728408"/>
            <a:ext cx="3007894" cy="67778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085347" y="5436267"/>
            <a:ext cx="2891590" cy="68579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085347" y="6152145"/>
            <a:ext cx="2975811" cy="70585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Response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/>
          <p:cNvCxnSpPr>
            <a:endCxn id="21" idx="2"/>
          </p:cNvCxnSpPr>
          <p:nvPr/>
        </p:nvCxnSpPr>
        <p:spPr>
          <a:xfrm flipV="1">
            <a:off x="2528635" y="1472862"/>
            <a:ext cx="2640934" cy="1539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0" idx="2"/>
          </p:cNvCxnSpPr>
          <p:nvPr/>
        </p:nvCxnSpPr>
        <p:spPr>
          <a:xfrm flipV="1">
            <a:off x="2681035" y="2136605"/>
            <a:ext cx="2458453" cy="1027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2" idx="2"/>
          </p:cNvCxnSpPr>
          <p:nvPr/>
        </p:nvCxnSpPr>
        <p:spPr>
          <a:xfrm flipV="1">
            <a:off x="2833435" y="2859504"/>
            <a:ext cx="2205789" cy="45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3" idx="2"/>
          </p:cNvCxnSpPr>
          <p:nvPr/>
        </p:nvCxnSpPr>
        <p:spPr>
          <a:xfrm>
            <a:off x="2833435" y="3541296"/>
            <a:ext cx="2235870" cy="7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4" idx="2"/>
          </p:cNvCxnSpPr>
          <p:nvPr/>
        </p:nvCxnSpPr>
        <p:spPr>
          <a:xfrm>
            <a:off x="2743198" y="3742324"/>
            <a:ext cx="2283997" cy="600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5" idx="2"/>
          </p:cNvCxnSpPr>
          <p:nvPr/>
        </p:nvCxnSpPr>
        <p:spPr>
          <a:xfrm>
            <a:off x="2586787" y="3861636"/>
            <a:ext cx="2440408" cy="120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36" idx="2"/>
          </p:cNvCxnSpPr>
          <p:nvPr/>
        </p:nvCxnSpPr>
        <p:spPr>
          <a:xfrm>
            <a:off x="2436395" y="3967415"/>
            <a:ext cx="2648952" cy="1811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37" idx="2"/>
          </p:cNvCxnSpPr>
          <p:nvPr/>
        </p:nvCxnSpPr>
        <p:spPr>
          <a:xfrm>
            <a:off x="2261937" y="4110785"/>
            <a:ext cx="2823410" cy="239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6" idx="6"/>
          </p:cNvCxnSpPr>
          <p:nvPr/>
        </p:nvCxnSpPr>
        <p:spPr>
          <a:xfrm flipV="1">
            <a:off x="7976937" y="3172073"/>
            <a:ext cx="2100511" cy="2607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8077199" y="3358564"/>
            <a:ext cx="2181726" cy="3124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854672" y="71570"/>
            <a:ext cx="374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METER READING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34230" y="1472004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213818" y="13942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06991" y="71570"/>
            <a:ext cx="5361071" cy="67864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0442" y="2791326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9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8484" y="529390"/>
            <a:ext cx="3501190" cy="5558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08821" y="517358"/>
            <a:ext cx="3501190" cy="5558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94284" y="1913021"/>
            <a:ext cx="2141621" cy="6376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CUSTOMER LOGIN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88268" y="3785938"/>
            <a:ext cx="2141621" cy="6376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ADMIN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LOGIN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93831" y="2556710"/>
            <a:ext cx="2141621" cy="63767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GPS ENABLING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8484" y="517358"/>
            <a:ext cx="3501190" cy="4331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LOGIN PAGE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408821" y="517358"/>
            <a:ext cx="3501190" cy="4331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GPS ACCESSING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91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8484" y="517358"/>
            <a:ext cx="3501190" cy="5558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Current location 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Customer id 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Name : 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Previous reading :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62273" y="517357"/>
            <a:ext cx="3501190" cy="5558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08484" y="517358"/>
            <a:ext cx="3501190" cy="4331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FETCHING DATA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962273" y="517357"/>
            <a:ext cx="3501190" cy="4331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CAPTURE IMAGE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579895" y="2671011"/>
            <a:ext cx="2153652" cy="1203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61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8484" y="517358"/>
            <a:ext cx="3501190" cy="5558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ID 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Name 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Previous reading 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Present Reading 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Amount per unit 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Total amount :</a:t>
            </a:r>
          </a:p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02905" y="517358"/>
            <a:ext cx="3501190" cy="5558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Card Number 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Expiry Date 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CVC :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ZIP Code :</a:t>
            </a:r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08484" y="517358"/>
            <a:ext cx="3501190" cy="4331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ENTERING THE DATA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202905" y="517358"/>
            <a:ext cx="3501190" cy="4331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PAYMENT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646947" y="4848726"/>
            <a:ext cx="1732548" cy="6015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PAYMENT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87226" y="4848726"/>
            <a:ext cx="1732548" cy="6015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PAY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2022-02-01T16:42:05Z</dcterms:created>
  <dcterms:modified xsi:type="dcterms:W3CDTF">2022-02-01T16:42:52Z</dcterms:modified>
</cp:coreProperties>
</file>