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C0D6-CF7F-470C-AFE0-EA93A0491A20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C9AE-7832-45AD-967F-BA09376B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63" y="878305"/>
            <a:ext cx="3165231" cy="4957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3" y="878304"/>
            <a:ext cx="3165231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10" y="902369"/>
            <a:ext cx="3165231" cy="4776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47" y="902368"/>
            <a:ext cx="3165231" cy="4776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58" y="902368"/>
            <a:ext cx="3165231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26" y="1106905"/>
            <a:ext cx="3165231" cy="4656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52" y="1106904"/>
            <a:ext cx="3165231" cy="46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91232" y="1145033"/>
            <a:ext cx="1224136" cy="57606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  <p:sp>
        <p:nvSpPr>
          <p:cNvPr id="51" name="Oval 50"/>
          <p:cNvSpPr/>
          <p:nvPr/>
        </p:nvSpPr>
        <p:spPr>
          <a:xfrm>
            <a:off x="4114800" y="762000"/>
            <a:ext cx="2034226" cy="136815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identification and meter reading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64882" y="973428"/>
            <a:ext cx="2448272" cy="9361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 reading uploaded and sending extracted image</a:t>
            </a:r>
          </a:p>
        </p:txBody>
      </p:sp>
      <p:sp>
        <p:nvSpPr>
          <p:cNvPr id="53" name="Oval 52"/>
          <p:cNvSpPr/>
          <p:nvPr/>
        </p:nvSpPr>
        <p:spPr>
          <a:xfrm>
            <a:off x="7688918" y="2999268"/>
            <a:ext cx="1800200" cy="151216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generation and payment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65926" y="5877272"/>
            <a:ext cx="2232248" cy="86409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Administrator(KWA)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12838" y="2908877"/>
            <a:ext cx="1656184" cy="16561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56" name="Oval 55"/>
          <p:cNvSpPr/>
          <p:nvPr/>
        </p:nvSpPr>
        <p:spPr>
          <a:xfrm>
            <a:off x="1904672" y="2819149"/>
            <a:ext cx="1656833" cy="504056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50" idx="3"/>
            <a:endCxn id="51" idx="2"/>
          </p:cNvCxnSpPr>
          <p:nvPr/>
        </p:nvCxnSpPr>
        <p:spPr>
          <a:xfrm>
            <a:off x="2915368" y="1433066"/>
            <a:ext cx="1199432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6"/>
            <a:endCxn id="52" idx="1"/>
          </p:cNvCxnSpPr>
          <p:nvPr/>
        </p:nvCxnSpPr>
        <p:spPr>
          <a:xfrm flipV="1">
            <a:off x="6149026" y="1441480"/>
            <a:ext cx="1215856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0"/>
          </p:cNvCxnSpPr>
          <p:nvPr/>
        </p:nvCxnSpPr>
        <p:spPr>
          <a:xfrm>
            <a:off x="8589018" y="1930230"/>
            <a:ext cx="0" cy="106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4" idx="1"/>
            <a:endCxn id="55" idx="3"/>
          </p:cNvCxnSpPr>
          <p:nvPr/>
        </p:nvCxnSpPr>
        <p:spPr>
          <a:xfrm flipH="1">
            <a:off x="3569022" y="3736969"/>
            <a:ext cx="111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30575" y="4594526"/>
            <a:ext cx="18982" cy="128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7272" y="466995"/>
            <a:ext cx="120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Granting permission for GPS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81752" y="1015786"/>
            <a:ext cx="75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84925" y="3340925"/>
            <a:ext cx="1879349" cy="792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65" name="Straight Arrow Connector 64"/>
          <p:cNvCxnSpPr>
            <a:stCxn id="53" idx="2"/>
            <a:endCxn id="64" idx="3"/>
          </p:cNvCxnSpPr>
          <p:nvPr/>
        </p:nvCxnSpPr>
        <p:spPr>
          <a:xfrm flipH="1" flipV="1">
            <a:off x="6564274" y="3736970"/>
            <a:ext cx="1124645" cy="1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51539" y="3408274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bill and other details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4273" y="337499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it to the server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49557" y="475202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Activities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1572" y="-46197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67768" y="2087355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approval</a:t>
            </a:r>
          </a:p>
        </p:txBody>
      </p:sp>
    </p:spTree>
    <p:extLst>
      <p:ext uri="{BB962C8B-B14F-4D97-AF65-F5344CB8AC3E}">
        <p14:creationId xmlns:p14="http://schemas.microsoft.com/office/powerpoint/2010/main" val="41358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44780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2" y="533400"/>
            <a:ext cx="3886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rot="5400000">
            <a:off x="3274993" y="820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38348" y="142852"/>
            <a:ext cx="231458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09852" y="928670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224" y="2428868"/>
            <a:ext cx="200026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the  details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1856" y="3803281"/>
            <a:ext cx="216107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meter reading(b)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1224" y="3143248"/>
            <a:ext cx="214314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image(a)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3708" y="1333065"/>
            <a:ext cx="185738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permission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316704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2860" y="150017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381357" y="2214554"/>
            <a:ext cx="2571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16200000" flipH="1">
            <a:off x="3238480" y="3000372"/>
            <a:ext cx="28575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739207" y="1999843"/>
            <a:ext cx="428628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239274" y="44997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39274" y="36506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738415" y="200024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299" y="114298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7907" y="4922012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by admin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685744" y="4643446"/>
            <a:ext cx="1419795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251971" y="58339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740000" y="427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33" idx="2"/>
          </p:cNvCxnSpPr>
          <p:nvPr/>
        </p:nvCxnSpPr>
        <p:spPr>
          <a:xfrm flipV="1">
            <a:off x="7041225" y="5116897"/>
            <a:ext cx="0" cy="66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 flipV="1">
            <a:off x="4105539" y="5172045"/>
            <a:ext cx="522368" cy="7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4024299" y="48612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274584" y="6607606"/>
            <a:ext cx="2143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09852" y="561717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810644" y="14285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388" y="571480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24826" y="1428736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469721" y="4045327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match</a:t>
            </a:r>
          </a:p>
        </p:txBody>
      </p:sp>
      <p:sp>
        <p:nvSpPr>
          <p:cNvPr id="34" name="Oval 33"/>
          <p:cNvSpPr/>
          <p:nvPr/>
        </p:nvSpPr>
        <p:spPr>
          <a:xfrm>
            <a:off x="7953388" y="2214554"/>
            <a:ext cx="214314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740000" y="1285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811438" y="2070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381753" y="307181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24694" y="428605"/>
            <a:ext cx="18573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167438" y="292893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endCxn id="33" idx="3"/>
          </p:cNvCxnSpPr>
          <p:nvPr/>
        </p:nvCxnSpPr>
        <p:spPr>
          <a:xfrm rot="10800000" flipV="1">
            <a:off x="7612731" y="4572008"/>
            <a:ext cx="197783" cy="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10513" y="314324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endCxn id="33" idx="0"/>
          </p:cNvCxnSpPr>
          <p:nvPr/>
        </p:nvCxnSpPr>
        <p:spPr>
          <a:xfrm rot="16200000" flipH="1">
            <a:off x="5224598" y="2228701"/>
            <a:ext cx="3616722" cy="1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0512" y="1285861"/>
            <a:ext cx="10699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3309918" y="6715148"/>
            <a:ext cx="142876" cy="14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2936" y="-111700"/>
            <a:ext cx="357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9796" y="6000768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21" idx="2"/>
          </p:cNvCxnSpPr>
          <p:nvPr/>
        </p:nvCxnSpPr>
        <p:spPr>
          <a:xfrm>
            <a:off x="5592320" y="5422078"/>
            <a:ext cx="0" cy="3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76279" y="5787219"/>
            <a:ext cx="144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305" y="293570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59568" y="1913021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27368" y="1913020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2309" y="2538662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710109" y="2502567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75346" y="2863515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43146" y="2859504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75346" y="3501189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309" y="3501189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1" idx="2"/>
          </p:cNvCxnSpPr>
          <p:nvPr/>
        </p:nvCxnSpPr>
        <p:spPr>
          <a:xfrm flipV="1">
            <a:off x="2248905" y="829173"/>
            <a:ext cx="2888579" cy="190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1" idx="6"/>
          </p:cNvCxnSpPr>
          <p:nvPr/>
        </p:nvCxnSpPr>
        <p:spPr>
          <a:xfrm>
            <a:off x="7924800" y="829173"/>
            <a:ext cx="2051384" cy="197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343146" y="3465094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10108" y="3463088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42760" y="1503241"/>
            <a:ext cx="2723146" cy="5414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Access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52519" y="2353174"/>
            <a:ext cx="2907630" cy="6497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Details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37484" y="557209"/>
            <a:ext cx="2787316" cy="5439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8409" y="3205137"/>
            <a:ext cx="3007894" cy="691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08409" y="4180295"/>
            <a:ext cx="3007894" cy="6938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23191" y="5112084"/>
            <a:ext cx="3007894" cy="66374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Previous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47251" y="5996479"/>
            <a:ext cx="3007894" cy="6777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>
            <a:endCxn id="21" idx="2"/>
          </p:cNvCxnSpPr>
          <p:nvPr/>
        </p:nvCxnSpPr>
        <p:spPr>
          <a:xfrm flipV="1">
            <a:off x="2550194" y="1773952"/>
            <a:ext cx="2692566" cy="123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17393" y="2664385"/>
            <a:ext cx="2335125" cy="63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2"/>
          </p:cNvCxnSpPr>
          <p:nvPr/>
        </p:nvCxnSpPr>
        <p:spPr>
          <a:xfrm flipV="1">
            <a:off x="2817393" y="3551046"/>
            <a:ext cx="2291016" cy="8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3" idx="2"/>
          </p:cNvCxnSpPr>
          <p:nvPr/>
        </p:nvCxnSpPr>
        <p:spPr>
          <a:xfrm>
            <a:off x="2601826" y="3947888"/>
            <a:ext cx="2506583" cy="57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4" idx="2"/>
          </p:cNvCxnSpPr>
          <p:nvPr/>
        </p:nvCxnSpPr>
        <p:spPr>
          <a:xfrm>
            <a:off x="2327104" y="4118135"/>
            <a:ext cx="2696087" cy="132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5" idx="2"/>
          </p:cNvCxnSpPr>
          <p:nvPr/>
        </p:nvCxnSpPr>
        <p:spPr>
          <a:xfrm>
            <a:off x="2119561" y="4273284"/>
            <a:ext cx="2927690" cy="206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4672" y="71570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METER READING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4230" y="1472004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213818" y="13942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06991" y="71570"/>
            <a:ext cx="5361071" cy="67864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0442" y="2791326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06" y="709861"/>
            <a:ext cx="3165231" cy="5293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8" y="709861"/>
            <a:ext cx="3165231" cy="52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79" y="649703"/>
            <a:ext cx="3165231" cy="5450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93" y="649704"/>
            <a:ext cx="3165231" cy="54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6" y="770021"/>
            <a:ext cx="3165231" cy="5101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79" y="770020"/>
            <a:ext cx="3165231" cy="51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DESIGNS</dc:title>
  <dc:creator>User</dc:creator>
  <cp:lastModifiedBy>User</cp:lastModifiedBy>
  <cp:revision>2</cp:revision>
  <dcterms:created xsi:type="dcterms:W3CDTF">2022-03-03T17:21:30Z</dcterms:created>
  <dcterms:modified xsi:type="dcterms:W3CDTF">2022-03-03T17:22:13Z</dcterms:modified>
</cp:coreProperties>
</file>