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80" r:id="rId14"/>
    <p:sldId id="270" r:id="rId15"/>
    <p:sldId id="275" r:id="rId16"/>
    <p:sldId id="277" r:id="rId17"/>
    <p:sldId id="276" r:id="rId18"/>
    <p:sldId id="285" r:id="rId19"/>
    <p:sldId id="282" r:id="rId20"/>
    <p:sldId id="283" r:id="rId21"/>
    <p:sldId id="284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itransition.com/blog/ocr-algorith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velopers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9951" y="240631"/>
            <a:ext cx="8943473" cy="226278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WATER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 READING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1688" y="3682505"/>
            <a:ext cx="3378450" cy="176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ANUPAMA REGI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TVE20MCA-2017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ROLL NO 17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 S3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6021" y="3682505"/>
            <a:ext cx="31157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Prof. DEEPA S S</a:t>
            </a:r>
            <a:endParaRPr 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620" y="1189594"/>
            <a:ext cx="8911687" cy="84374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OCR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Optical Character Recognition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Recognizing optically processed characters.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is directly dependent upon the quality of the input documents, which is  unique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does not require control of the process that produces the information.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814" y="624110"/>
            <a:ext cx="6282976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Components of an OCR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04813" y="1528011"/>
            <a:ext cx="5946092" cy="415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85943" y="5053263"/>
            <a:ext cx="2983832" cy="300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472" y="1093341"/>
            <a:ext cx="8911687" cy="675301"/>
          </a:xfrm>
        </p:spPr>
        <p:txBody>
          <a:bodyPr/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(Global Positioning System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 defTabSz="685800">
              <a:lnSpc>
                <a:spcPct val="150000"/>
              </a:lnSpc>
              <a:spcBef>
                <a:spcPts val="750"/>
              </a:spcBef>
              <a:buClrTx/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units receive signals from United States Government satellites that they use to determine location.</a:t>
            </a:r>
          </a:p>
          <a:p>
            <a:pPr marL="457200" lvl="0" indent="-457200" algn="just" defTabSz="685800">
              <a:lnSpc>
                <a:spcPct val="150000"/>
              </a:lnSpc>
              <a:spcBef>
                <a:spcPts val="750"/>
              </a:spcBef>
              <a:buClrTx/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Depending on the unit, a GPS can pinpoint your position in up to three dimensions—latitude, longitude and altitude .</a:t>
            </a:r>
          </a:p>
          <a:p>
            <a:pPr marL="457200" lvl="0" indent="-457200" algn="just" defTabSz="685800">
              <a:lnSpc>
                <a:spcPct val="150000"/>
              </a:lnSpc>
              <a:spcBef>
                <a:spcPts val="750"/>
              </a:spcBef>
              <a:buClrTx/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remarkable thing about GPS is that the satellite navigational information is available to anyone, anywhere, free of charge.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0036" y="409074"/>
            <a:ext cx="93846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Madhubala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Talwar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Nimbalkar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Bodage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Shreelekha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Mankhair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“Android based Meter Reader using OCR Technique” , April 2016 , Department of Computer Engineering,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Society's College of Engineering, Pune,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Riddhi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Karkate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Vidyalaxmi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Selvaraj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Harsh N.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Student, KJSIEIT,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 KJSIEIT,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Maharashtra,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, “Android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Meter Reading Using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OCR” 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Engineering Application &amp; Management (IJREAM) Vol-01, Issue 03, June 2015. </a:t>
            </a:r>
          </a:p>
        </p:txBody>
      </p:sp>
    </p:spTree>
    <p:extLst>
      <p:ext uri="{BB962C8B-B14F-4D97-AF65-F5344CB8AC3E}">
        <p14:creationId xmlns:p14="http://schemas.microsoft.com/office/powerpoint/2010/main" val="4164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691232" y="1145033"/>
            <a:ext cx="1224136" cy="57606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p:txBody>
      </p:sp>
      <p:sp>
        <p:nvSpPr>
          <p:cNvPr id="51" name="Oval 50"/>
          <p:cNvSpPr/>
          <p:nvPr/>
        </p:nvSpPr>
        <p:spPr>
          <a:xfrm>
            <a:off x="4114800" y="762000"/>
            <a:ext cx="2034226" cy="136815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identification and meter reading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64882" y="973428"/>
            <a:ext cx="2448272" cy="93610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 reading uploaded and sending extracted image</a:t>
            </a:r>
          </a:p>
        </p:txBody>
      </p:sp>
      <p:sp>
        <p:nvSpPr>
          <p:cNvPr id="53" name="Oval 52"/>
          <p:cNvSpPr/>
          <p:nvPr/>
        </p:nvSpPr>
        <p:spPr>
          <a:xfrm>
            <a:off x="7688918" y="2999268"/>
            <a:ext cx="1800200" cy="151216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generation and payment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65926" y="5877272"/>
            <a:ext cx="2232248" cy="86409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Administrator(KWA)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912838" y="2908877"/>
            <a:ext cx="1656184" cy="16561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56" name="Oval 55"/>
          <p:cNvSpPr/>
          <p:nvPr/>
        </p:nvSpPr>
        <p:spPr>
          <a:xfrm>
            <a:off x="1904672" y="2819149"/>
            <a:ext cx="1656833" cy="504056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stCxn id="50" idx="3"/>
            <a:endCxn id="51" idx="2"/>
          </p:cNvCxnSpPr>
          <p:nvPr/>
        </p:nvCxnSpPr>
        <p:spPr>
          <a:xfrm>
            <a:off x="2915368" y="1433066"/>
            <a:ext cx="1199432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6"/>
            <a:endCxn id="52" idx="1"/>
          </p:cNvCxnSpPr>
          <p:nvPr/>
        </p:nvCxnSpPr>
        <p:spPr>
          <a:xfrm flipV="1">
            <a:off x="6149026" y="1441480"/>
            <a:ext cx="1215856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3" idx="0"/>
          </p:cNvCxnSpPr>
          <p:nvPr/>
        </p:nvCxnSpPr>
        <p:spPr>
          <a:xfrm>
            <a:off x="8589018" y="1930230"/>
            <a:ext cx="0" cy="106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4" idx="1"/>
            <a:endCxn id="55" idx="3"/>
          </p:cNvCxnSpPr>
          <p:nvPr/>
        </p:nvCxnSpPr>
        <p:spPr>
          <a:xfrm flipH="1">
            <a:off x="3569022" y="3736969"/>
            <a:ext cx="111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630575" y="4594526"/>
            <a:ext cx="18982" cy="128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7272" y="466995"/>
            <a:ext cx="120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Granting permission for GPS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81752" y="1015786"/>
            <a:ext cx="75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84925" y="3340925"/>
            <a:ext cx="1879349" cy="792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65" name="Straight Arrow Connector 64"/>
          <p:cNvCxnSpPr>
            <a:stCxn id="53" idx="2"/>
            <a:endCxn id="64" idx="3"/>
          </p:cNvCxnSpPr>
          <p:nvPr/>
        </p:nvCxnSpPr>
        <p:spPr>
          <a:xfrm flipH="1" flipV="1">
            <a:off x="6564274" y="3736970"/>
            <a:ext cx="1124645" cy="1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51539" y="3408274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bill and other details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64273" y="337499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it to the server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49557" y="475202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Activities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1572" y="-46197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67768" y="2087355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approval</a:t>
            </a:r>
          </a:p>
        </p:txBody>
      </p:sp>
    </p:spTree>
    <p:extLst>
      <p:ext uri="{BB962C8B-B14F-4D97-AF65-F5344CB8AC3E}">
        <p14:creationId xmlns:p14="http://schemas.microsoft.com/office/powerpoint/2010/main" val="21362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447800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2" y="533400"/>
            <a:ext cx="3886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Straight Arrow Connector 3"/>
          <p:cNvCxnSpPr>
            <a:endCxn id="6" idx="0"/>
          </p:cNvCxnSpPr>
          <p:nvPr/>
        </p:nvCxnSpPr>
        <p:spPr>
          <a:xfrm rot="5400000">
            <a:off x="3274993" y="820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38348" y="142852"/>
            <a:ext cx="231458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09852" y="928670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1224" y="2428868"/>
            <a:ext cx="200026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the  details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1856" y="3803281"/>
            <a:ext cx="216107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meter reading(b)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1224" y="3143248"/>
            <a:ext cx="214314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image(a)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3708" y="1333065"/>
            <a:ext cx="185738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permission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316704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2860" y="150017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381357" y="2214554"/>
            <a:ext cx="2571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16200000" flipH="1">
            <a:off x="3238480" y="3000372"/>
            <a:ext cx="28575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739207" y="1999843"/>
            <a:ext cx="428628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239274" y="44997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39274" y="36506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738415" y="200024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299" y="114298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7907" y="4922012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by admin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685744" y="4643446"/>
            <a:ext cx="1419795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251971" y="58339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740000" y="427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33" idx="2"/>
          </p:cNvCxnSpPr>
          <p:nvPr/>
        </p:nvCxnSpPr>
        <p:spPr>
          <a:xfrm flipV="1">
            <a:off x="7041225" y="5116897"/>
            <a:ext cx="0" cy="63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 flipV="1">
            <a:off x="4105539" y="5172045"/>
            <a:ext cx="522368" cy="7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4024299" y="486129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274584" y="6607606"/>
            <a:ext cx="2143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09852" y="561717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810644" y="14285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388" y="571480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24826" y="1428736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through message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6469721" y="4045327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match</a:t>
            </a:r>
          </a:p>
        </p:txBody>
      </p:sp>
      <p:sp>
        <p:nvSpPr>
          <p:cNvPr id="34" name="Oval 33"/>
          <p:cNvSpPr/>
          <p:nvPr/>
        </p:nvSpPr>
        <p:spPr>
          <a:xfrm>
            <a:off x="7953388" y="2214554"/>
            <a:ext cx="214314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740000" y="1285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811438" y="2070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6381753" y="307181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24694" y="428605"/>
            <a:ext cx="18573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167438" y="2928934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endCxn id="33" idx="3"/>
          </p:cNvCxnSpPr>
          <p:nvPr/>
        </p:nvCxnSpPr>
        <p:spPr>
          <a:xfrm rot="10800000" flipV="1">
            <a:off x="7612731" y="4572008"/>
            <a:ext cx="197783" cy="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10513" y="314324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>
            <a:endCxn id="33" idx="0"/>
          </p:cNvCxnSpPr>
          <p:nvPr/>
        </p:nvCxnSpPr>
        <p:spPr>
          <a:xfrm rot="16200000" flipH="1">
            <a:off x="5224598" y="2228701"/>
            <a:ext cx="3616722" cy="1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0512" y="1285861"/>
            <a:ext cx="10699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3309918" y="6715148"/>
            <a:ext cx="142876" cy="14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2936" y="-111700"/>
            <a:ext cx="357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9796" y="6000768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>
            <a:stCxn id="21" idx="2"/>
          </p:cNvCxnSpPr>
          <p:nvPr/>
        </p:nvCxnSpPr>
        <p:spPr>
          <a:xfrm>
            <a:off x="5592320" y="5422078"/>
            <a:ext cx="0" cy="36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92320" y="5751860"/>
            <a:ext cx="144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305" y="2935705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59568" y="1913021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427368" y="1913020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42309" y="2538662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710109" y="2502567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75346" y="2863515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43146" y="2859504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75346" y="3501189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309" y="3501189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1" idx="2"/>
          </p:cNvCxnSpPr>
          <p:nvPr/>
        </p:nvCxnSpPr>
        <p:spPr>
          <a:xfrm flipV="1">
            <a:off x="2327104" y="829173"/>
            <a:ext cx="2810380" cy="203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1" idx="6"/>
          </p:cNvCxnSpPr>
          <p:nvPr/>
        </p:nvCxnSpPr>
        <p:spPr>
          <a:xfrm>
            <a:off x="7924800" y="829173"/>
            <a:ext cx="2051384" cy="197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343146" y="3465094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10108" y="3463088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69569" y="1202151"/>
            <a:ext cx="2723146" cy="5414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Access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39488" y="1811752"/>
            <a:ext cx="2907630" cy="6497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Details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37484" y="557209"/>
            <a:ext cx="2787316" cy="5439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39224" y="2513595"/>
            <a:ext cx="3007894" cy="691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69305" y="3264566"/>
            <a:ext cx="3007894" cy="6938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Meter Reading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27195" y="4010523"/>
            <a:ext cx="3007894" cy="66374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Previous Meter History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27195" y="4728408"/>
            <a:ext cx="3007894" cy="6777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85347" y="5436267"/>
            <a:ext cx="2891590" cy="6857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85347" y="6152145"/>
            <a:ext cx="2975811" cy="7058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Response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>
            <a:endCxn id="21" idx="2"/>
          </p:cNvCxnSpPr>
          <p:nvPr/>
        </p:nvCxnSpPr>
        <p:spPr>
          <a:xfrm flipV="1">
            <a:off x="2528635" y="1472862"/>
            <a:ext cx="2640934" cy="153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0" idx="2"/>
          </p:cNvCxnSpPr>
          <p:nvPr/>
        </p:nvCxnSpPr>
        <p:spPr>
          <a:xfrm flipV="1">
            <a:off x="2681035" y="2136605"/>
            <a:ext cx="2458453" cy="102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2" idx="2"/>
          </p:cNvCxnSpPr>
          <p:nvPr/>
        </p:nvCxnSpPr>
        <p:spPr>
          <a:xfrm flipV="1">
            <a:off x="2833435" y="2859504"/>
            <a:ext cx="2205789" cy="45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3" idx="2"/>
          </p:cNvCxnSpPr>
          <p:nvPr/>
        </p:nvCxnSpPr>
        <p:spPr>
          <a:xfrm>
            <a:off x="2833435" y="3541296"/>
            <a:ext cx="2235870" cy="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4" idx="2"/>
          </p:cNvCxnSpPr>
          <p:nvPr/>
        </p:nvCxnSpPr>
        <p:spPr>
          <a:xfrm>
            <a:off x="2743198" y="3742324"/>
            <a:ext cx="2283997" cy="60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5" idx="2"/>
          </p:cNvCxnSpPr>
          <p:nvPr/>
        </p:nvCxnSpPr>
        <p:spPr>
          <a:xfrm>
            <a:off x="2586787" y="3861636"/>
            <a:ext cx="2440408" cy="120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6" idx="2"/>
          </p:cNvCxnSpPr>
          <p:nvPr/>
        </p:nvCxnSpPr>
        <p:spPr>
          <a:xfrm>
            <a:off x="2436395" y="3967415"/>
            <a:ext cx="2648952" cy="181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7" idx="2"/>
          </p:cNvCxnSpPr>
          <p:nvPr/>
        </p:nvCxnSpPr>
        <p:spPr>
          <a:xfrm>
            <a:off x="2261937" y="4110785"/>
            <a:ext cx="2823410" cy="239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6"/>
          </p:cNvCxnSpPr>
          <p:nvPr/>
        </p:nvCxnSpPr>
        <p:spPr>
          <a:xfrm flipV="1">
            <a:off x="7976937" y="3172073"/>
            <a:ext cx="2100511" cy="260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077199" y="3358564"/>
            <a:ext cx="2181726" cy="312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54672" y="71570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METER READING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4230" y="1472004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213818" y="13942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06991" y="71570"/>
            <a:ext cx="5361071" cy="67864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0442" y="2791326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484" y="529390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8821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94284" y="1913021"/>
            <a:ext cx="2141621" cy="637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CUSTOMER LOGIN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88268" y="3785938"/>
            <a:ext cx="2141621" cy="637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ADMIN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LOGIN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93831" y="2556710"/>
            <a:ext cx="2141621" cy="637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GPS ENABLING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8484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08821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GPS ACCESSING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4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777" y="969381"/>
            <a:ext cx="8911687" cy="66326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932" y="130101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WATER METER READING Application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designed basically to reduce the tedious work and avoid the Human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meter reading.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built essentially to monitor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usage, bill payment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result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data stored, analyzed and presented to a customer on demand.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based meter reading using OCR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for this.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is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 and paying the bill.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gives best benefits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as well as the authority.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484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Current location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Customer id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Name : 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reading 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2273" y="517357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8484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FETCHING DATA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62273" y="517357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CAPTURE IMAGE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579895" y="2671011"/>
            <a:ext cx="2153652" cy="120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1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484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ID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Name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reading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Present Reading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Amount per unit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Total amount :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2905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Card Number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Expiry Date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CVC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ZIP Code :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8484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ENTERING THE DATA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202905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PAYMENT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646947" y="4848726"/>
            <a:ext cx="1732548" cy="6015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87226" y="4848726"/>
            <a:ext cx="1732548" cy="6015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346" y="900837"/>
            <a:ext cx="8911687" cy="7595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686" y="1568116"/>
            <a:ext cx="8915400" cy="4724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Simple, accurate and efficient application is developed successfully for reading meter using OCR technique.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 provides user friendly and online method for bill generation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Automated system of meter reading will reduce the burden on employees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avoid human errors and incorrectness in bill generation.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 user friendly method for bill generation and payment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Authority can easily check details including payment.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0036" y="409074"/>
            <a:ext cx="938463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Madhubala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Talwar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Nimbalkar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Shreelekha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Mankhair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“Android based Meter Reader using OCR Technique” , April 2016 , Department of Computer Engineering,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Society's College of Engineering, Pune,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India,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 of Emerging Technologies and Innovative Research (JETIR)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Riddhi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Karkate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Vidyalaxmi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Selvaraj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Harsh N.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Student, KJSIEIT,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Professor, KJSIEIT,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Mumbai, Maharashtra,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, “Android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Meter Reading Using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OCR” 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Engineering Application &amp; Management (IJREAM) Vol-01, Issue 03, June 2015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www.itransition.com/blog/ocr-algorithm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www.developers.google.com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88805"/>
            <a:ext cx="8911687" cy="8437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8600"/>
          </a:xfrm>
        </p:spPr>
        <p:txBody>
          <a:bodyPr>
            <a:noAutofit/>
          </a:bodyPr>
          <a:lstStyle/>
          <a:p>
            <a:pPr marL="747713" indent="-290513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present revenue system of KWA 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Manual meter reading is expensive. 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Pending regular payment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Deficiency of meter readers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Highly Person dependant</a:t>
            </a:r>
          </a:p>
          <a:p>
            <a:pPr lvl="1" algn="just">
              <a:lnSpc>
                <a:spcPct val="150000"/>
              </a:lnSpc>
              <a:buFont typeface="Wingdings 2" pitchFamily="18" charset="2"/>
              <a:buChar char="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Billing cycle requires excessive time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81310"/>
            <a:ext cx="8911687" cy="5549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user friendly mobile application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and image processing approach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of the water meter uploaded for verification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Instant billing and payment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Instant database updating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67700"/>
            <a:ext cx="8911687" cy="6512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8937"/>
            <a:ext cx="8915400" cy="5438274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According to Consumers: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computing current consumption and cost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Payment history is not easily available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identifying abnormality in consumption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pattern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meter reader: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reaching remote areas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Difficulty in finding pending payments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904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4052"/>
            <a:ext cx="8915400" cy="4351421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Mobile App for User friendly bill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payment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capturing using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Automatic reading identification using image processing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technique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bill generation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Type of Billing approvals  :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Automatic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Majority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Readings)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Manual Approval with the help of water meter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by Admin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493" y="1550542"/>
            <a:ext cx="8911687" cy="771553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Highlights of the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tracing the GPS location the Application can access the details of registered consumers. 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Reduces physical effort of employees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Instant bill generation and make payment by just capturing  the image  of meter reading and sending it  by using mobile App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764" y="458794"/>
            <a:ext cx="67338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What is Automated Meter Reading System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21152"/>
            <a:ext cx="8911687" cy="819679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b="1" dirty="0" smtClean="0">
                <a:latin typeface="Times New Roman" panose="02020603050405020304" pitchFamily="18" charset="0"/>
                <a:cs typeface="Times New Roman" pitchFamily="18" charset="0"/>
              </a:rPr>
              <a:t>SCOPE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6568"/>
          </a:xfrm>
        </p:spPr>
        <p:txBody>
          <a:bodyPr>
            <a:noAutofit/>
          </a:bodyPr>
          <a:lstStyle/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Designed for water meter reading. But can be extended to other type of meter reading.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Implement fully automated meter reading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capturing system to encompass entire consumers of water.</a:t>
            </a:r>
          </a:p>
          <a:p>
            <a:pPr marL="171450" lvl="0" indent="-171450" algn="just" defTabSz="685800">
              <a:lnSpc>
                <a:spcPct val="150000"/>
              </a:lnSpc>
              <a:spcBef>
                <a:spcPts val="75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Any consumer with smart phone and network connectivity can access this application.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547" y="3494491"/>
            <a:ext cx="3223133" cy="28702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Technologies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Used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b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547" y="823481"/>
            <a:ext cx="2404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968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Century Gothic</vt:lpstr>
      <vt:lpstr>Courier New</vt:lpstr>
      <vt:lpstr>Times New Roman</vt:lpstr>
      <vt:lpstr>Wingdings</vt:lpstr>
      <vt:lpstr>Wingdings 2</vt:lpstr>
      <vt:lpstr>Wingdings 3</vt:lpstr>
      <vt:lpstr>Wisp</vt:lpstr>
      <vt:lpstr>AUTOMATED WATER  METER READING</vt:lpstr>
      <vt:lpstr>INTRODUCTION</vt:lpstr>
      <vt:lpstr>PROBLEM STATEMENT</vt:lpstr>
      <vt:lpstr>EXPECTED OUTCOME</vt:lpstr>
      <vt:lpstr>DISADVANTAGES OF EXISTING SYSTEM</vt:lpstr>
      <vt:lpstr>PROPOSED SYSTEM</vt:lpstr>
      <vt:lpstr>Highlights of the system</vt:lpstr>
      <vt:lpstr>SCOPE </vt:lpstr>
      <vt:lpstr>Technologies Used  OCR GPS   </vt:lpstr>
      <vt:lpstr>OCR (Optical Character Recognition ) </vt:lpstr>
      <vt:lpstr>Components of an OCR system </vt:lpstr>
      <vt:lpstr>GPS (Global Positioning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WATER  METER READING</dc:title>
  <dc:creator>User</dc:creator>
  <cp:lastModifiedBy>User</cp:lastModifiedBy>
  <cp:revision>76</cp:revision>
  <dcterms:created xsi:type="dcterms:W3CDTF">2022-01-19T10:59:28Z</dcterms:created>
  <dcterms:modified xsi:type="dcterms:W3CDTF">2022-01-25T05:23:32Z</dcterms:modified>
</cp:coreProperties>
</file>