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bfC27OQu0Rd71Gl8mh+FimMnt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03f089a6ab_8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8" name="Google Shape;748;g103f089a6ab_8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03f089a6ab_8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103f089a6ab_8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7"/>
          <p:cNvSpPr txBox="1"/>
          <p:nvPr>
            <p:ph type="ctrTitle"/>
          </p:nvPr>
        </p:nvSpPr>
        <p:spPr>
          <a:xfrm>
            <a:off x="720000" y="903413"/>
            <a:ext cx="4079700" cy="26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7"/>
          <p:cNvSpPr txBox="1"/>
          <p:nvPr>
            <p:ph idx="1" type="subTitle"/>
          </p:nvPr>
        </p:nvSpPr>
        <p:spPr>
          <a:xfrm>
            <a:off x="720000" y="3500588"/>
            <a:ext cx="2350500" cy="73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9" name="Shape 239"/>
        <p:cNvGrpSpPr/>
        <p:nvPr/>
      </p:nvGrpSpPr>
      <p:grpSpPr>
        <a:xfrm>
          <a:off x="0" y="0"/>
          <a:ext cx="0" cy="0"/>
          <a:chOff x="0" y="0"/>
          <a:chExt cx="0" cy="0"/>
        </a:xfrm>
      </p:grpSpPr>
      <p:sp>
        <p:nvSpPr>
          <p:cNvPr id="240" name="Google Shape;240;p38"/>
          <p:cNvSpPr txBox="1"/>
          <p:nvPr>
            <p:ph type="title"/>
          </p:nvPr>
        </p:nvSpPr>
        <p:spPr>
          <a:xfrm>
            <a:off x="1552575" y="531500"/>
            <a:ext cx="4714800" cy="153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400">
                <a:solidFill>
                  <a:schemeClr val="dk2"/>
                </a:solidFill>
              </a:defRPr>
            </a:lvl1pPr>
            <a:lvl2pPr lvl="1" algn="l">
              <a:lnSpc>
                <a:spcPct val="100000"/>
              </a:lnSpc>
              <a:spcBef>
                <a:spcPts val="0"/>
              </a:spcBef>
              <a:spcAft>
                <a:spcPts val="0"/>
              </a:spcAft>
              <a:buSzPts val="2800"/>
              <a:buNone/>
              <a:defRPr>
                <a:latin typeface="Raleway"/>
                <a:ea typeface="Raleway"/>
                <a:cs typeface="Raleway"/>
                <a:sym typeface="Raleway"/>
              </a:defRPr>
            </a:lvl2pPr>
            <a:lvl3pPr lvl="2" algn="l">
              <a:lnSpc>
                <a:spcPct val="100000"/>
              </a:lnSpc>
              <a:spcBef>
                <a:spcPts val="0"/>
              </a:spcBef>
              <a:spcAft>
                <a:spcPts val="0"/>
              </a:spcAft>
              <a:buSzPts val="2800"/>
              <a:buNone/>
              <a:defRPr>
                <a:latin typeface="Raleway"/>
                <a:ea typeface="Raleway"/>
                <a:cs typeface="Raleway"/>
                <a:sym typeface="Raleway"/>
              </a:defRPr>
            </a:lvl3pPr>
            <a:lvl4pPr lvl="3" algn="l">
              <a:lnSpc>
                <a:spcPct val="100000"/>
              </a:lnSpc>
              <a:spcBef>
                <a:spcPts val="0"/>
              </a:spcBef>
              <a:spcAft>
                <a:spcPts val="0"/>
              </a:spcAft>
              <a:buSzPts val="2800"/>
              <a:buNone/>
              <a:defRPr>
                <a:latin typeface="Raleway"/>
                <a:ea typeface="Raleway"/>
                <a:cs typeface="Raleway"/>
                <a:sym typeface="Raleway"/>
              </a:defRPr>
            </a:lvl4pPr>
            <a:lvl5pPr lvl="4" algn="l">
              <a:lnSpc>
                <a:spcPct val="100000"/>
              </a:lnSpc>
              <a:spcBef>
                <a:spcPts val="0"/>
              </a:spcBef>
              <a:spcAft>
                <a:spcPts val="0"/>
              </a:spcAft>
              <a:buSzPts val="2800"/>
              <a:buNone/>
              <a:defRPr>
                <a:latin typeface="Raleway"/>
                <a:ea typeface="Raleway"/>
                <a:cs typeface="Raleway"/>
                <a:sym typeface="Raleway"/>
              </a:defRPr>
            </a:lvl5pPr>
            <a:lvl6pPr lvl="5" algn="l">
              <a:lnSpc>
                <a:spcPct val="100000"/>
              </a:lnSpc>
              <a:spcBef>
                <a:spcPts val="0"/>
              </a:spcBef>
              <a:spcAft>
                <a:spcPts val="0"/>
              </a:spcAft>
              <a:buSzPts val="2800"/>
              <a:buNone/>
              <a:defRPr>
                <a:latin typeface="Raleway"/>
                <a:ea typeface="Raleway"/>
                <a:cs typeface="Raleway"/>
                <a:sym typeface="Raleway"/>
              </a:defRPr>
            </a:lvl6pPr>
            <a:lvl7pPr lvl="6" algn="l">
              <a:lnSpc>
                <a:spcPct val="100000"/>
              </a:lnSpc>
              <a:spcBef>
                <a:spcPts val="0"/>
              </a:spcBef>
              <a:spcAft>
                <a:spcPts val="0"/>
              </a:spcAft>
              <a:buSzPts val="2800"/>
              <a:buNone/>
              <a:defRPr>
                <a:latin typeface="Raleway"/>
                <a:ea typeface="Raleway"/>
                <a:cs typeface="Raleway"/>
                <a:sym typeface="Raleway"/>
              </a:defRPr>
            </a:lvl7pPr>
            <a:lvl8pPr lvl="7" algn="l">
              <a:lnSpc>
                <a:spcPct val="100000"/>
              </a:lnSpc>
              <a:spcBef>
                <a:spcPts val="0"/>
              </a:spcBef>
              <a:spcAft>
                <a:spcPts val="0"/>
              </a:spcAft>
              <a:buSzPts val="2800"/>
              <a:buNone/>
              <a:defRPr>
                <a:latin typeface="Raleway"/>
                <a:ea typeface="Raleway"/>
                <a:cs typeface="Raleway"/>
                <a:sym typeface="Raleway"/>
              </a:defRPr>
            </a:lvl8pPr>
            <a:lvl9pPr lvl="8" algn="l">
              <a:lnSpc>
                <a:spcPct val="100000"/>
              </a:lnSpc>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1" name="Shape 241"/>
        <p:cNvGrpSpPr/>
        <p:nvPr/>
      </p:nvGrpSpPr>
      <p:grpSpPr>
        <a:xfrm>
          <a:off x="0" y="0"/>
          <a:ext cx="0" cy="0"/>
          <a:chOff x="0" y="0"/>
          <a:chExt cx="0" cy="0"/>
        </a:xfrm>
      </p:grpSpPr>
      <p:sp>
        <p:nvSpPr>
          <p:cNvPr id="242" name="Google Shape;242;p39"/>
          <p:cNvSpPr txBox="1"/>
          <p:nvPr>
            <p:ph hasCustomPrompt="1" type="title"/>
          </p:nvPr>
        </p:nvSpPr>
        <p:spPr>
          <a:xfrm>
            <a:off x="1903250" y="1834838"/>
            <a:ext cx="5337600" cy="112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7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3" name="Google Shape;243;p39"/>
          <p:cNvSpPr txBox="1"/>
          <p:nvPr>
            <p:ph idx="1" type="body"/>
          </p:nvPr>
        </p:nvSpPr>
        <p:spPr>
          <a:xfrm>
            <a:off x="2524200" y="2955575"/>
            <a:ext cx="4095600" cy="3531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5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grpSp>
        <p:nvGrpSpPr>
          <p:cNvPr id="244" name="Google Shape;244;p39"/>
          <p:cNvGrpSpPr/>
          <p:nvPr/>
        </p:nvGrpSpPr>
        <p:grpSpPr>
          <a:xfrm flipH="1">
            <a:off x="6720423" y="3784091"/>
            <a:ext cx="2423582" cy="1357541"/>
            <a:chOff x="-77" y="3784091"/>
            <a:chExt cx="2423582" cy="1357541"/>
          </a:xfrm>
        </p:grpSpPr>
        <p:sp>
          <p:nvSpPr>
            <p:cNvPr id="245" name="Google Shape;245;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39"/>
          <p:cNvGrpSpPr/>
          <p:nvPr/>
        </p:nvGrpSpPr>
        <p:grpSpPr>
          <a:xfrm flipH="1" rot="10800000">
            <a:off x="-77" y="-9"/>
            <a:ext cx="2423582" cy="1357541"/>
            <a:chOff x="-77" y="3784091"/>
            <a:chExt cx="2423582" cy="1357541"/>
          </a:xfrm>
        </p:grpSpPr>
        <p:sp>
          <p:nvSpPr>
            <p:cNvPr id="251" name="Google Shape;251;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56" name="Shape 2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257" name="Shape 257"/>
        <p:cNvGrpSpPr/>
        <p:nvPr/>
      </p:nvGrpSpPr>
      <p:grpSpPr>
        <a:xfrm>
          <a:off x="0" y="0"/>
          <a:ext cx="0" cy="0"/>
          <a:chOff x="0" y="0"/>
          <a:chExt cx="0" cy="0"/>
        </a:xfrm>
      </p:grpSpPr>
      <p:sp>
        <p:nvSpPr>
          <p:cNvPr id="258" name="Google Shape;258;p41"/>
          <p:cNvSpPr txBox="1"/>
          <p:nvPr>
            <p:ph type="title"/>
          </p:nvPr>
        </p:nvSpPr>
        <p:spPr>
          <a:xfrm>
            <a:off x="1902600" y="1512225"/>
            <a:ext cx="5338800" cy="18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9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9" name="Google Shape;259;p41"/>
          <p:cNvSpPr txBox="1"/>
          <p:nvPr>
            <p:ph idx="2" type="title"/>
          </p:nvPr>
        </p:nvSpPr>
        <p:spPr>
          <a:xfrm>
            <a:off x="1449150" y="3334700"/>
            <a:ext cx="6245700" cy="61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Raleway"/>
              <a:buNone/>
              <a:defRPr sz="20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260" name="Google Shape;260;p41"/>
          <p:cNvGrpSpPr/>
          <p:nvPr/>
        </p:nvGrpSpPr>
        <p:grpSpPr>
          <a:xfrm>
            <a:off x="-77" y="3784091"/>
            <a:ext cx="2423582" cy="1357541"/>
            <a:chOff x="-77" y="3784091"/>
            <a:chExt cx="2423582" cy="1357541"/>
          </a:xfrm>
        </p:grpSpPr>
        <p:sp>
          <p:nvSpPr>
            <p:cNvPr id="261" name="Google Shape;261;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41"/>
          <p:cNvGrpSpPr/>
          <p:nvPr/>
        </p:nvGrpSpPr>
        <p:grpSpPr>
          <a:xfrm rot="10800000">
            <a:off x="6720423" y="-9"/>
            <a:ext cx="2423582" cy="1357541"/>
            <a:chOff x="-77" y="3784091"/>
            <a:chExt cx="2423582" cy="1357541"/>
          </a:xfrm>
        </p:grpSpPr>
        <p:sp>
          <p:nvSpPr>
            <p:cNvPr id="267" name="Google Shape;267;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72" name="Shape 272"/>
        <p:cNvGrpSpPr/>
        <p:nvPr/>
      </p:nvGrpSpPr>
      <p:grpSpPr>
        <a:xfrm>
          <a:off x="0" y="0"/>
          <a:ext cx="0" cy="0"/>
          <a:chOff x="0" y="0"/>
          <a:chExt cx="0" cy="0"/>
        </a:xfrm>
      </p:grpSpPr>
      <p:sp>
        <p:nvSpPr>
          <p:cNvPr id="273" name="Google Shape;273;p42"/>
          <p:cNvSpPr txBox="1"/>
          <p:nvPr>
            <p:ph type="title"/>
          </p:nvPr>
        </p:nvSpPr>
        <p:spPr>
          <a:xfrm>
            <a:off x="5238260" y="1866750"/>
            <a:ext cx="214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4" name="Google Shape;274;p42"/>
          <p:cNvSpPr txBox="1"/>
          <p:nvPr>
            <p:ph idx="1" type="body"/>
          </p:nvPr>
        </p:nvSpPr>
        <p:spPr>
          <a:xfrm>
            <a:off x="5238265" y="2401350"/>
            <a:ext cx="2145300" cy="1027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275" name="Google Shape;275;p42"/>
          <p:cNvSpPr txBox="1"/>
          <p:nvPr>
            <p:ph idx="2" type="body"/>
          </p:nvPr>
        </p:nvSpPr>
        <p:spPr>
          <a:xfrm>
            <a:off x="1760440" y="2401350"/>
            <a:ext cx="2145300" cy="10278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sp>
        <p:nvSpPr>
          <p:cNvPr id="276" name="Google Shape;276;p42"/>
          <p:cNvSpPr txBox="1"/>
          <p:nvPr>
            <p:ph idx="3" type="title"/>
          </p:nvPr>
        </p:nvSpPr>
        <p:spPr>
          <a:xfrm>
            <a:off x="1760435" y="1866750"/>
            <a:ext cx="214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7" name="Google Shape;277;p42"/>
          <p:cNvSpPr txBox="1"/>
          <p:nvPr>
            <p:ph idx="4"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78" name="Google Shape;278;p42"/>
          <p:cNvGrpSpPr/>
          <p:nvPr/>
        </p:nvGrpSpPr>
        <p:grpSpPr>
          <a:xfrm rot="-5400000">
            <a:off x="8346375" y="4345871"/>
            <a:ext cx="1022509" cy="572747"/>
            <a:chOff x="-77" y="3784091"/>
            <a:chExt cx="2423582" cy="1357541"/>
          </a:xfrm>
        </p:grpSpPr>
        <p:sp>
          <p:nvSpPr>
            <p:cNvPr id="279" name="Google Shape;279;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42"/>
          <p:cNvGrpSpPr/>
          <p:nvPr/>
        </p:nvGrpSpPr>
        <p:grpSpPr>
          <a:xfrm rot="5400000">
            <a:off x="-224875" y="224871"/>
            <a:ext cx="1022509" cy="572747"/>
            <a:chOff x="-77" y="3784091"/>
            <a:chExt cx="2423582" cy="1357541"/>
          </a:xfrm>
        </p:grpSpPr>
        <p:sp>
          <p:nvSpPr>
            <p:cNvPr id="285" name="Google Shape;285;p4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p42"/>
          <p:cNvGrpSpPr/>
          <p:nvPr/>
        </p:nvGrpSpPr>
        <p:grpSpPr>
          <a:xfrm>
            <a:off x="4524300" y="1089825"/>
            <a:ext cx="95400" cy="3116250"/>
            <a:chOff x="4524300" y="1013625"/>
            <a:chExt cx="95400" cy="3116250"/>
          </a:xfrm>
        </p:grpSpPr>
        <p:sp>
          <p:nvSpPr>
            <p:cNvPr id="291" name="Google Shape;291;p42"/>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2"/>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2"/>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2"/>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2"/>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2"/>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297" name="Shape 297"/>
        <p:cNvGrpSpPr/>
        <p:nvPr/>
      </p:nvGrpSpPr>
      <p:grpSpPr>
        <a:xfrm>
          <a:off x="0" y="0"/>
          <a:ext cx="0" cy="0"/>
          <a:chOff x="0" y="0"/>
          <a:chExt cx="0" cy="0"/>
        </a:xfrm>
      </p:grpSpPr>
      <p:sp>
        <p:nvSpPr>
          <p:cNvPr id="298" name="Google Shape;298;p4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9" name="Google Shape;299;p43"/>
          <p:cNvSpPr txBox="1"/>
          <p:nvPr>
            <p:ph idx="2" type="title"/>
          </p:nvPr>
        </p:nvSpPr>
        <p:spPr>
          <a:xfrm>
            <a:off x="12120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0" name="Google Shape;300;p43"/>
          <p:cNvSpPr txBox="1"/>
          <p:nvPr>
            <p:ph idx="3" type="title"/>
          </p:nvPr>
        </p:nvSpPr>
        <p:spPr>
          <a:xfrm>
            <a:off x="30957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1" name="Google Shape;301;p43"/>
          <p:cNvSpPr txBox="1"/>
          <p:nvPr>
            <p:ph idx="4" type="title"/>
          </p:nvPr>
        </p:nvSpPr>
        <p:spPr>
          <a:xfrm>
            <a:off x="50556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2" name="Google Shape;302;p43"/>
          <p:cNvSpPr txBox="1"/>
          <p:nvPr>
            <p:ph idx="5" type="title"/>
          </p:nvPr>
        </p:nvSpPr>
        <p:spPr>
          <a:xfrm>
            <a:off x="6939350" y="2433700"/>
            <a:ext cx="992700" cy="49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03" name="Google Shape;303;p43"/>
          <p:cNvSpPr txBox="1"/>
          <p:nvPr>
            <p:ph idx="1" type="subTitle"/>
          </p:nvPr>
        </p:nvSpPr>
        <p:spPr>
          <a:xfrm>
            <a:off x="1147475"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43"/>
          <p:cNvSpPr txBox="1"/>
          <p:nvPr>
            <p:ph idx="6" type="subTitle"/>
          </p:nvPr>
        </p:nvSpPr>
        <p:spPr>
          <a:xfrm>
            <a:off x="3031100"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5" name="Google Shape;305;p43"/>
          <p:cNvSpPr txBox="1"/>
          <p:nvPr>
            <p:ph idx="7" type="subTitle"/>
          </p:nvPr>
        </p:nvSpPr>
        <p:spPr>
          <a:xfrm>
            <a:off x="4991000"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6" name="Google Shape;306;p43"/>
          <p:cNvSpPr txBox="1"/>
          <p:nvPr>
            <p:ph idx="8" type="subTitle"/>
          </p:nvPr>
        </p:nvSpPr>
        <p:spPr>
          <a:xfrm>
            <a:off x="6874700" y="2886625"/>
            <a:ext cx="1122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43"/>
          <p:cNvSpPr txBox="1"/>
          <p:nvPr>
            <p:ph idx="9" type="subTitle"/>
          </p:nvPr>
        </p:nvSpPr>
        <p:spPr>
          <a:xfrm>
            <a:off x="1041500"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8" name="Google Shape;308;p43"/>
          <p:cNvSpPr txBox="1"/>
          <p:nvPr>
            <p:ph idx="13" type="subTitle"/>
          </p:nvPr>
        </p:nvSpPr>
        <p:spPr>
          <a:xfrm>
            <a:off x="2925197"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9" name="Google Shape;309;p43"/>
          <p:cNvSpPr txBox="1"/>
          <p:nvPr>
            <p:ph idx="14" type="subTitle"/>
          </p:nvPr>
        </p:nvSpPr>
        <p:spPr>
          <a:xfrm>
            <a:off x="4885095"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0" name="Google Shape;310;p43"/>
          <p:cNvSpPr txBox="1"/>
          <p:nvPr>
            <p:ph idx="15" type="subTitle"/>
          </p:nvPr>
        </p:nvSpPr>
        <p:spPr>
          <a:xfrm>
            <a:off x="6768792" y="3223375"/>
            <a:ext cx="1333800" cy="812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11" name="Google Shape;311;p43"/>
          <p:cNvGrpSpPr/>
          <p:nvPr/>
        </p:nvGrpSpPr>
        <p:grpSpPr>
          <a:xfrm rot="-5400000">
            <a:off x="8346375" y="4345871"/>
            <a:ext cx="1022509" cy="572747"/>
            <a:chOff x="-77" y="3784091"/>
            <a:chExt cx="2423582" cy="1357541"/>
          </a:xfrm>
        </p:grpSpPr>
        <p:sp>
          <p:nvSpPr>
            <p:cNvPr id="312" name="Google Shape;312;p4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43"/>
          <p:cNvGrpSpPr/>
          <p:nvPr/>
        </p:nvGrpSpPr>
        <p:grpSpPr>
          <a:xfrm rot="5400000">
            <a:off x="-224875" y="224871"/>
            <a:ext cx="1022509" cy="572747"/>
            <a:chOff x="-77" y="3784091"/>
            <a:chExt cx="2423582" cy="1357541"/>
          </a:xfrm>
        </p:grpSpPr>
        <p:sp>
          <p:nvSpPr>
            <p:cNvPr id="318" name="Google Shape;318;p4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323" name="Shape 323"/>
        <p:cNvGrpSpPr/>
        <p:nvPr/>
      </p:nvGrpSpPr>
      <p:grpSpPr>
        <a:xfrm>
          <a:off x="0" y="0"/>
          <a:ext cx="0" cy="0"/>
          <a:chOff x="0" y="0"/>
          <a:chExt cx="0" cy="0"/>
        </a:xfrm>
      </p:grpSpPr>
      <p:sp>
        <p:nvSpPr>
          <p:cNvPr id="324" name="Google Shape;324;p44"/>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5" name="Google Shape;325;p44"/>
          <p:cNvSpPr txBox="1"/>
          <p:nvPr>
            <p:ph idx="1" type="subTitle"/>
          </p:nvPr>
        </p:nvSpPr>
        <p:spPr>
          <a:xfrm>
            <a:off x="719700" y="2434925"/>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26" name="Google Shape;326;p44"/>
          <p:cNvSpPr txBox="1"/>
          <p:nvPr>
            <p:ph idx="2" type="subTitle"/>
          </p:nvPr>
        </p:nvSpPr>
        <p:spPr>
          <a:xfrm>
            <a:off x="719850" y="2734827"/>
            <a:ext cx="2316900" cy="79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7" name="Google Shape;327;p44"/>
          <p:cNvSpPr txBox="1"/>
          <p:nvPr>
            <p:ph idx="3" type="subTitle"/>
          </p:nvPr>
        </p:nvSpPr>
        <p:spPr>
          <a:xfrm>
            <a:off x="3413619" y="24349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28" name="Google Shape;328;p44"/>
          <p:cNvSpPr txBox="1"/>
          <p:nvPr>
            <p:ph idx="4" type="subTitle"/>
          </p:nvPr>
        </p:nvSpPr>
        <p:spPr>
          <a:xfrm>
            <a:off x="3413619" y="2734827"/>
            <a:ext cx="2316900" cy="79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9" name="Google Shape;329;p44"/>
          <p:cNvSpPr txBox="1"/>
          <p:nvPr>
            <p:ph idx="5" type="subTitle"/>
          </p:nvPr>
        </p:nvSpPr>
        <p:spPr>
          <a:xfrm>
            <a:off x="6107075" y="24349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30" name="Google Shape;330;p44"/>
          <p:cNvSpPr txBox="1"/>
          <p:nvPr>
            <p:ph idx="6" type="subTitle"/>
          </p:nvPr>
        </p:nvSpPr>
        <p:spPr>
          <a:xfrm>
            <a:off x="6107075" y="2734827"/>
            <a:ext cx="2316900" cy="79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31" name="Google Shape;331;p44"/>
          <p:cNvGrpSpPr/>
          <p:nvPr/>
        </p:nvGrpSpPr>
        <p:grpSpPr>
          <a:xfrm flipH="1" rot="5400000">
            <a:off x="-224875" y="4345871"/>
            <a:ext cx="1022509" cy="572747"/>
            <a:chOff x="-77" y="3784091"/>
            <a:chExt cx="2423582" cy="1357541"/>
          </a:xfrm>
        </p:grpSpPr>
        <p:sp>
          <p:nvSpPr>
            <p:cNvPr id="332" name="Google Shape;332;p4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 name="Google Shape;337;p44"/>
          <p:cNvGrpSpPr/>
          <p:nvPr/>
        </p:nvGrpSpPr>
        <p:grpSpPr>
          <a:xfrm flipH="1" rot="-5400000">
            <a:off x="8346375" y="224871"/>
            <a:ext cx="1022509" cy="572747"/>
            <a:chOff x="-77" y="3784091"/>
            <a:chExt cx="2423582" cy="1357541"/>
          </a:xfrm>
        </p:grpSpPr>
        <p:sp>
          <p:nvSpPr>
            <p:cNvPr id="338" name="Google Shape;338;p4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343" name="Shape 343"/>
        <p:cNvGrpSpPr/>
        <p:nvPr/>
      </p:nvGrpSpPr>
      <p:grpSpPr>
        <a:xfrm>
          <a:off x="0" y="0"/>
          <a:ext cx="0" cy="0"/>
          <a:chOff x="0" y="0"/>
          <a:chExt cx="0" cy="0"/>
        </a:xfrm>
      </p:grpSpPr>
      <p:sp>
        <p:nvSpPr>
          <p:cNvPr id="344" name="Google Shape;344;p45"/>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5" name="Google Shape;345;p45"/>
          <p:cNvSpPr txBox="1"/>
          <p:nvPr>
            <p:ph idx="1" type="subTitle"/>
          </p:nvPr>
        </p:nvSpPr>
        <p:spPr>
          <a:xfrm>
            <a:off x="719975" y="3205013"/>
            <a:ext cx="1282200" cy="12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6" name="Google Shape;346;p45"/>
          <p:cNvSpPr txBox="1"/>
          <p:nvPr>
            <p:ph idx="2" type="subTitle"/>
          </p:nvPr>
        </p:nvSpPr>
        <p:spPr>
          <a:xfrm>
            <a:off x="3964163" y="3205013"/>
            <a:ext cx="1282200" cy="12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7" name="Google Shape;347;p45"/>
          <p:cNvSpPr txBox="1"/>
          <p:nvPr>
            <p:ph idx="3" type="subTitle"/>
          </p:nvPr>
        </p:nvSpPr>
        <p:spPr>
          <a:xfrm>
            <a:off x="7141825" y="3205013"/>
            <a:ext cx="1282200" cy="127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8" name="Google Shape;348;p45"/>
          <p:cNvSpPr txBox="1"/>
          <p:nvPr>
            <p:ph idx="4" type="subTitle"/>
          </p:nvPr>
        </p:nvSpPr>
        <p:spPr>
          <a:xfrm>
            <a:off x="719975" y="2904163"/>
            <a:ext cx="1282200" cy="3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a:lnSpc>
                <a:spcPct val="100000"/>
              </a:lnSpc>
              <a:spcBef>
                <a:spcPts val="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349" name="Google Shape;349;p45"/>
          <p:cNvSpPr txBox="1"/>
          <p:nvPr>
            <p:ph idx="5" type="subTitle"/>
          </p:nvPr>
        </p:nvSpPr>
        <p:spPr>
          <a:xfrm>
            <a:off x="7141825" y="2904163"/>
            <a:ext cx="1282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50" name="Google Shape;350;p45"/>
          <p:cNvSpPr txBox="1"/>
          <p:nvPr>
            <p:ph idx="6" type="subTitle"/>
          </p:nvPr>
        </p:nvSpPr>
        <p:spPr>
          <a:xfrm>
            <a:off x="3964163" y="2904163"/>
            <a:ext cx="1282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351" name="Google Shape;351;p45"/>
          <p:cNvGrpSpPr/>
          <p:nvPr/>
        </p:nvGrpSpPr>
        <p:grpSpPr>
          <a:xfrm flipH="1" rot="-5400000">
            <a:off x="8346375" y="224871"/>
            <a:ext cx="1022509" cy="572747"/>
            <a:chOff x="-77" y="3784091"/>
            <a:chExt cx="2423582" cy="1357541"/>
          </a:xfrm>
        </p:grpSpPr>
        <p:sp>
          <p:nvSpPr>
            <p:cNvPr id="352" name="Google Shape;352;p4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7" name="Google Shape;357;p45"/>
          <p:cNvGrpSpPr/>
          <p:nvPr/>
        </p:nvGrpSpPr>
        <p:grpSpPr>
          <a:xfrm flipH="1" rot="5400000">
            <a:off x="-224875" y="4345871"/>
            <a:ext cx="1022509" cy="572747"/>
            <a:chOff x="-77" y="3784091"/>
            <a:chExt cx="2423582" cy="1357541"/>
          </a:xfrm>
        </p:grpSpPr>
        <p:sp>
          <p:nvSpPr>
            <p:cNvPr id="358" name="Google Shape;358;p4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63" name="Shape 363"/>
        <p:cNvGrpSpPr/>
        <p:nvPr/>
      </p:nvGrpSpPr>
      <p:grpSpPr>
        <a:xfrm>
          <a:off x="0" y="0"/>
          <a:ext cx="0" cy="0"/>
          <a:chOff x="0" y="0"/>
          <a:chExt cx="0" cy="0"/>
        </a:xfrm>
      </p:grpSpPr>
      <p:sp>
        <p:nvSpPr>
          <p:cNvPr id="364" name="Google Shape;364;p4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5" name="Google Shape;365;p46"/>
          <p:cNvSpPr txBox="1"/>
          <p:nvPr>
            <p:ph idx="1" type="subTitle"/>
          </p:nvPr>
        </p:nvSpPr>
        <p:spPr>
          <a:xfrm>
            <a:off x="1842250" y="1618793"/>
            <a:ext cx="1682700" cy="3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66" name="Google Shape;366;p46"/>
          <p:cNvSpPr txBox="1"/>
          <p:nvPr>
            <p:ph idx="2" type="subTitle"/>
          </p:nvPr>
        </p:nvSpPr>
        <p:spPr>
          <a:xfrm>
            <a:off x="1417550" y="1918700"/>
            <a:ext cx="2107500" cy="812100"/>
          </a:xfrm>
          <a:prstGeom prst="rect">
            <a:avLst/>
          </a:prstGeom>
          <a:noFill/>
          <a:ln>
            <a:noFill/>
          </a:ln>
        </p:spPr>
        <p:txBody>
          <a:bodyPr anchorCtr="0" anchor="t" bIns="91425" lIns="91425" spcFirstLastPara="1" rIns="91425" wrap="square" tIns="91425">
            <a:noAutofit/>
          </a:bodyPr>
          <a:lstStyle>
            <a:lvl1pPr lvl="0" marR="32004"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7" name="Google Shape;367;p46"/>
          <p:cNvSpPr txBox="1"/>
          <p:nvPr>
            <p:ph idx="3" type="subTitle"/>
          </p:nvPr>
        </p:nvSpPr>
        <p:spPr>
          <a:xfrm>
            <a:off x="1842594" y="2942429"/>
            <a:ext cx="1682400" cy="3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68" name="Google Shape;368;p46"/>
          <p:cNvSpPr txBox="1"/>
          <p:nvPr>
            <p:ph idx="4" type="subTitle"/>
          </p:nvPr>
        </p:nvSpPr>
        <p:spPr>
          <a:xfrm>
            <a:off x="1417574" y="3242325"/>
            <a:ext cx="2107500" cy="812100"/>
          </a:xfrm>
          <a:prstGeom prst="rect">
            <a:avLst/>
          </a:prstGeom>
          <a:noFill/>
          <a:ln>
            <a:noFill/>
          </a:ln>
        </p:spPr>
        <p:txBody>
          <a:bodyPr anchorCtr="0" anchor="t" bIns="91425" lIns="91425" spcFirstLastPara="1" rIns="91425" wrap="square" tIns="91425">
            <a:noAutofit/>
          </a:bodyPr>
          <a:lstStyle>
            <a:lvl1pPr lvl="0" marR="40812"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9" name="Google Shape;369;p46"/>
          <p:cNvSpPr txBox="1"/>
          <p:nvPr>
            <p:ph idx="5" type="subTitle"/>
          </p:nvPr>
        </p:nvSpPr>
        <p:spPr>
          <a:xfrm>
            <a:off x="5618913" y="2942429"/>
            <a:ext cx="16824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solidFill>
                  <a:schemeClr val="accent4"/>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70" name="Google Shape;370;p46"/>
          <p:cNvSpPr txBox="1"/>
          <p:nvPr>
            <p:ph idx="6" type="subTitle"/>
          </p:nvPr>
        </p:nvSpPr>
        <p:spPr>
          <a:xfrm>
            <a:off x="5618975" y="3242325"/>
            <a:ext cx="2107500" cy="812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1" name="Google Shape;371;p46"/>
          <p:cNvSpPr txBox="1"/>
          <p:nvPr>
            <p:ph idx="7" type="subTitle"/>
          </p:nvPr>
        </p:nvSpPr>
        <p:spPr>
          <a:xfrm>
            <a:off x="5618957" y="1618793"/>
            <a:ext cx="16824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l">
              <a:lnSpc>
                <a:spcPct val="100000"/>
              </a:lnSpc>
              <a:spcBef>
                <a:spcPts val="0"/>
              </a:spcBef>
              <a:spcAft>
                <a:spcPts val="0"/>
              </a:spcAft>
              <a:buSzPts val="1800"/>
              <a:buFont typeface="Oswald"/>
              <a:buNone/>
              <a:defRPr sz="1800">
                <a:latin typeface="Oswald"/>
                <a:ea typeface="Oswald"/>
                <a:cs typeface="Oswald"/>
                <a:sym typeface="Oswald"/>
              </a:defRPr>
            </a:lvl2pPr>
            <a:lvl3pPr lvl="2" algn="l">
              <a:lnSpc>
                <a:spcPct val="100000"/>
              </a:lnSpc>
              <a:spcBef>
                <a:spcPts val="1600"/>
              </a:spcBef>
              <a:spcAft>
                <a:spcPts val="0"/>
              </a:spcAft>
              <a:buSzPts val="1800"/>
              <a:buFont typeface="Oswald"/>
              <a:buNone/>
              <a:defRPr sz="1800">
                <a:latin typeface="Oswald"/>
                <a:ea typeface="Oswald"/>
                <a:cs typeface="Oswald"/>
                <a:sym typeface="Oswald"/>
              </a:defRPr>
            </a:lvl3pPr>
            <a:lvl4pPr lvl="3" algn="l">
              <a:lnSpc>
                <a:spcPct val="100000"/>
              </a:lnSpc>
              <a:spcBef>
                <a:spcPts val="1600"/>
              </a:spcBef>
              <a:spcAft>
                <a:spcPts val="0"/>
              </a:spcAft>
              <a:buSzPts val="1800"/>
              <a:buFont typeface="Oswald"/>
              <a:buNone/>
              <a:defRPr sz="1800">
                <a:latin typeface="Oswald"/>
                <a:ea typeface="Oswald"/>
                <a:cs typeface="Oswald"/>
                <a:sym typeface="Oswald"/>
              </a:defRPr>
            </a:lvl4pPr>
            <a:lvl5pPr lvl="4" algn="l">
              <a:lnSpc>
                <a:spcPct val="100000"/>
              </a:lnSpc>
              <a:spcBef>
                <a:spcPts val="1600"/>
              </a:spcBef>
              <a:spcAft>
                <a:spcPts val="0"/>
              </a:spcAft>
              <a:buSzPts val="1800"/>
              <a:buFont typeface="Oswald"/>
              <a:buNone/>
              <a:defRPr sz="1800">
                <a:latin typeface="Oswald"/>
                <a:ea typeface="Oswald"/>
                <a:cs typeface="Oswald"/>
                <a:sym typeface="Oswald"/>
              </a:defRPr>
            </a:lvl5pPr>
            <a:lvl6pPr lvl="5" algn="l">
              <a:lnSpc>
                <a:spcPct val="100000"/>
              </a:lnSpc>
              <a:spcBef>
                <a:spcPts val="1600"/>
              </a:spcBef>
              <a:spcAft>
                <a:spcPts val="0"/>
              </a:spcAft>
              <a:buSzPts val="1800"/>
              <a:buFont typeface="Oswald"/>
              <a:buNone/>
              <a:defRPr sz="1800">
                <a:latin typeface="Oswald"/>
                <a:ea typeface="Oswald"/>
                <a:cs typeface="Oswald"/>
                <a:sym typeface="Oswald"/>
              </a:defRPr>
            </a:lvl6pPr>
            <a:lvl7pPr lvl="6" algn="l">
              <a:lnSpc>
                <a:spcPct val="100000"/>
              </a:lnSpc>
              <a:spcBef>
                <a:spcPts val="1600"/>
              </a:spcBef>
              <a:spcAft>
                <a:spcPts val="0"/>
              </a:spcAft>
              <a:buSzPts val="1800"/>
              <a:buFont typeface="Oswald"/>
              <a:buNone/>
              <a:defRPr sz="1800">
                <a:latin typeface="Oswald"/>
                <a:ea typeface="Oswald"/>
                <a:cs typeface="Oswald"/>
                <a:sym typeface="Oswald"/>
              </a:defRPr>
            </a:lvl7pPr>
            <a:lvl8pPr lvl="7" algn="l">
              <a:lnSpc>
                <a:spcPct val="100000"/>
              </a:lnSpc>
              <a:spcBef>
                <a:spcPts val="1600"/>
              </a:spcBef>
              <a:spcAft>
                <a:spcPts val="0"/>
              </a:spcAft>
              <a:buSzPts val="1800"/>
              <a:buFont typeface="Oswald"/>
              <a:buNone/>
              <a:defRPr sz="1800">
                <a:latin typeface="Oswald"/>
                <a:ea typeface="Oswald"/>
                <a:cs typeface="Oswald"/>
                <a:sym typeface="Oswald"/>
              </a:defRPr>
            </a:lvl8pPr>
            <a:lvl9pPr lvl="8" algn="l">
              <a:lnSpc>
                <a:spcPct val="100000"/>
              </a:lnSpc>
              <a:spcBef>
                <a:spcPts val="1600"/>
              </a:spcBef>
              <a:spcAft>
                <a:spcPts val="1600"/>
              </a:spcAft>
              <a:buSzPts val="1800"/>
              <a:buFont typeface="Oswald"/>
              <a:buNone/>
              <a:defRPr sz="1800">
                <a:latin typeface="Oswald"/>
                <a:ea typeface="Oswald"/>
                <a:cs typeface="Oswald"/>
                <a:sym typeface="Oswald"/>
              </a:defRPr>
            </a:lvl9pPr>
          </a:lstStyle>
          <a:p/>
        </p:txBody>
      </p:sp>
      <p:sp>
        <p:nvSpPr>
          <p:cNvPr id="372" name="Google Shape;372;p46"/>
          <p:cNvSpPr txBox="1"/>
          <p:nvPr>
            <p:ph idx="8" type="subTitle"/>
          </p:nvPr>
        </p:nvSpPr>
        <p:spPr>
          <a:xfrm>
            <a:off x="5619026" y="1918700"/>
            <a:ext cx="2107500" cy="812100"/>
          </a:xfrm>
          <a:prstGeom prst="rect">
            <a:avLst/>
          </a:prstGeom>
          <a:noFill/>
          <a:ln>
            <a:noFill/>
          </a:ln>
        </p:spPr>
        <p:txBody>
          <a:bodyPr anchorCtr="0" anchor="t" bIns="91425" lIns="91425" spcFirstLastPara="1" rIns="91425" wrap="square" tIns="91425">
            <a:noAutofit/>
          </a:bodyPr>
          <a:lstStyle>
            <a:lvl1pPr lvl="0" marR="32004"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73" name="Google Shape;373;p46"/>
          <p:cNvGrpSpPr/>
          <p:nvPr/>
        </p:nvGrpSpPr>
        <p:grpSpPr>
          <a:xfrm flipH="1" rot="-5400000">
            <a:off x="8346375" y="224871"/>
            <a:ext cx="1022509" cy="572747"/>
            <a:chOff x="-77" y="3784091"/>
            <a:chExt cx="2423582" cy="1357541"/>
          </a:xfrm>
        </p:grpSpPr>
        <p:sp>
          <p:nvSpPr>
            <p:cNvPr id="374" name="Google Shape;374;p4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46"/>
          <p:cNvGrpSpPr/>
          <p:nvPr/>
        </p:nvGrpSpPr>
        <p:grpSpPr>
          <a:xfrm flipH="1" rot="5400000">
            <a:off x="-224875" y="4345871"/>
            <a:ext cx="1022509" cy="572747"/>
            <a:chOff x="-77" y="3784091"/>
            <a:chExt cx="2423582" cy="1357541"/>
          </a:xfrm>
        </p:grpSpPr>
        <p:sp>
          <p:nvSpPr>
            <p:cNvPr id="380" name="Google Shape;380;p4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385" name="Shape 385"/>
        <p:cNvGrpSpPr/>
        <p:nvPr/>
      </p:nvGrpSpPr>
      <p:grpSpPr>
        <a:xfrm>
          <a:off x="0" y="0"/>
          <a:ext cx="0" cy="0"/>
          <a:chOff x="0" y="0"/>
          <a:chExt cx="0" cy="0"/>
        </a:xfrm>
      </p:grpSpPr>
      <p:sp>
        <p:nvSpPr>
          <p:cNvPr id="386" name="Google Shape;386;p47"/>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7" name="Google Shape;387;p47"/>
          <p:cNvSpPr txBox="1"/>
          <p:nvPr>
            <p:ph idx="1" type="subTitle"/>
          </p:nvPr>
        </p:nvSpPr>
        <p:spPr>
          <a:xfrm>
            <a:off x="4211675" y="1429885"/>
            <a:ext cx="2317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88" name="Google Shape;388;p47"/>
          <p:cNvSpPr txBox="1"/>
          <p:nvPr>
            <p:ph idx="2" type="title"/>
          </p:nvPr>
        </p:nvSpPr>
        <p:spPr>
          <a:xfrm>
            <a:off x="3331225" y="1443350"/>
            <a:ext cx="804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89" name="Google Shape;389;p47"/>
          <p:cNvSpPr txBox="1"/>
          <p:nvPr>
            <p:ph idx="3" type="subTitle"/>
          </p:nvPr>
        </p:nvSpPr>
        <p:spPr>
          <a:xfrm>
            <a:off x="4211675" y="1694759"/>
            <a:ext cx="2316900" cy="30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0" name="Google Shape;390;p47"/>
          <p:cNvSpPr txBox="1"/>
          <p:nvPr>
            <p:ph idx="4" type="subTitle"/>
          </p:nvPr>
        </p:nvSpPr>
        <p:spPr>
          <a:xfrm>
            <a:off x="4211675" y="2521206"/>
            <a:ext cx="2317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91" name="Google Shape;391;p47"/>
          <p:cNvSpPr txBox="1"/>
          <p:nvPr>
            <p:ph idx="5" type="title"/>
          </p:nvPr>
        </p:nvSpPr>
        <p:spPr>
          <a:xfrm>
            <a:off x="3331225" y="2515672"/>
            <a:ext cx="804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92" name="Google Shape;392;p47"/>
          <p:cNvSpPr txBox="1"/>
          <p:nvPr>
            <p:ph idx="6" type="subTitle"/>
          </p:nvPr>
        </p:nvSpPr>
        <p:spPr>
          <a:xfrm>
            <a:off x="4211675" y="2786080"/>
            <a:ext cx="2316900" cy="30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3" name="Google Shape;393;p47"/>
          <p:cNvSpPr txBox="1"/>
          <p:nvPr>
            <p:ph idx="7" type="subTitle"/>
          </p:nvPr>
        </p:nvSpPr>
        <p:spPr>
          <a:xfrm>
            <a:off x="4211825" y="3612527"/>
            <a:ext cx="23169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Oswald"/>
              <a:buNone/>
              <a:defRPr sz="1800">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94" name="Google Shape;394;p47"/>
          <p:cNvSpPr txBox="1"/>
          <p:nvPr>
            <p:ph idx="8" type="title"/>
          </p:nvPr>
        </p:nvSpPr>
        <p:spPr>
          <a:xfrm>
            <a:off x="3331225" y="3612527"/>
            <a:ext cx="8043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95" name="Google Shape;395;p47"/>
          <p:cNvSpPr txBox="1"/>
          <p:nvPr>
            <p:ph idx="9" type="subTitle"/>
          </p:nvPr>
        </p:nvSpPr>
        <p:spPr>
          <a:xfrm>
            <a:off x="4211825" y="3877401"/>
            <a:ext cx="2316900" cy="30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96" name="Google Shape;396;p47"/>
          <p:cNvGrpSpPr/>
          <p:nvPr/>
        </p:nvGrpSpPr>
        <p:grpSpPr>
          <a:xfrm>
            <a:off x="-77" y="3784091"/>
            <a:ext cx="2423582" cy="1357541"/>
            <a:chOff x="-77" y="3784091"/>
            <a:chExt cx="2423582" cy="1357541"/>
          </a:xfrm>
        </p:grpSpPr>
        <p:sp>
          <p:nvSpPr>
            <p:cNvPr id="397" name="Google Shape;397;p4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47"/>
          <p:cNvGrpSpPr/>
          <p:nvPr/>
        </p:nvGrpSpPr>
        <p:grpSpPr>
          <a:xfrm rot="10800000">
            <a:off x="6720423" y="-9"/>
            <a:ext cx="2423582" cy="1357541"/>
            <a:chOff x="-77" y="3784091"/>
            <a:chExt cx="2423582" cy="1357541"/>
          </a:xfrm>
        </p:grpSpPr>
        <p:sp>
          <p:nvSpPr>
            <p:cNvPr id="403" name="Google Shape;403;p4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 name="Shape 11"/>
        <p:cNvGrpSpPr/>
        <p:nvPr/>
      </p:nvGrpSpPr>
      <p:grpSpPr>
        <a:xfrm>
          <a:off x="0" y="0"/>
          <a:ext cx="0" cy="0"/>
          <a:chOff x="0" y="0"/>
          <a:chExt cx="0" cy="0"/>
        </a:xfrm>
      </p:grpSpPr>
      <p:sp>
        <p:nvSpPr>
          <p:cNvPr id="12" name="Google Shape;12;p28"/>
          <p:cNvSpPr txBox="1"/>
          <p:nvPr>
            <p:ph type="title"/>
          </p:nvPr>
        </p:nvSpPr>
        <p:spPr>
          <a:xfrm>
            <a:off x="4939700" y="1288261"/>
            <a:ext cx="1905300" cy="9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 name="Google Shape;13;p28"/>
          <p:cNvSpPr txBox="1"/>
          <p:nvPr>
            <p:ph idx="1" type="body"/>
          </p:nvPr>
        </p:nvSpPr>
        <p:spPr>
          <a:xfrm>
            <a:off x="4939700" y="2182538"/>
            <a:ext cx="1905300" cy="180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grpSp>
        <p:nvGrpSpPr>
          <p:cNvPr id="14" name="Google Shape;14;p28"/>
          <p:cNvGrpSpPr/>
          <p:nvPr/>
        </p:nvGrpSpPr>
        <p:grpSpPr>
          <a:xfrm>
            <a:off x="4524300" y="1013625"/>
            <a:ext cx="95400" cy="3116250"/>
            <a:chOff x="4524300" y="1013625"/>
            <a:chExt cx="95400" cy="3116250"/>
          </a:xfrm>
        </p:grpSpPr>
        <p:sp>
          <p:nvSpPr>
            <p:cNvPr id="15" name="Google Shape;15;p28"/>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8"/>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8"/>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8"/>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8"/>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8"/>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08" name="Shape 408"/>
        <p:cNvGrpSpPr/>
        <p:nvPr/>
      </p:nvGrpSpPr>
      <p:grpSpPr>
        <a:xfrm>
          <a:off x="0" y="0"/>
          <a:ext cx="0" cy="0"/>
          <a:chOff x="0" y="0"/>
          <a:chExt cx="0" cy="0"/>
        </a:xfrm>
      </p:grpSpPr>
      <p:grpSp>
        <p:nvGrpSpPr>
          <p:cNvPr id="409" name="Google Shape;409;p48"/>
          <p:cNvGrpSpPr/>
          <p:nvPr/>
        </p:nvGrpSpPr>
        <p:grpSpPr>
          <a:xfrm>
            <a:off x="0" y="4569046"/>
            <a:ext cx="1022509" cy="572747"/>
            <a:chOff x="-77" y="3784091"/>
            <a:chExt cx="2423582" cy="1357541"/>
          </a:xfrm>
        </p:grpSpPr>
        <p:sp>
          <p:nvSpPr>
            <p:cNvPr id="410" name="Google Shape;410;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48"/>
          <p:cNvGrpSpPr/>
          <p:nvPr/>
        </p:nvGrpSpPr>
        <p:grpSpPr>
          <a:xfrm rot="10800000">
            <a:off x="8121500" y="-4"/>
            <a:ext cx="1022509" cy="572747"/>
            <a:chOff x="-77" y="3784091"/>
            <a:chExt cx="2423582" cy="1357541"/>
          </a:xfrm>
        </p:grpSpPr>
        <p:sp>
          <p:nvSpPr>
            <p:cNvPr id="416" name="Google Shape;416;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p48"/>
          <p:cNvGrpSpPr/>
          <p:nvPr/>
        </p:nvGrpSpPr>
        <p:grpSpPr>
          <a:xfrm flipH="1">
            <a:off x="8121500" y="4569896"/>
            <a:ext cx="1022509" cy="572747"/>
            <a:chOff x="-77" y="3784091"/>
            <a:chExt cx="2423582" cy="1357541"/>
          </a:xfrm>
        </p:grpSpPr>
        <p:sp>
          <p:nvSpPr>
            <p:cNvPr id="422" name="Google Shape;422;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48"/>
          <p:cNvGrpSpPr/>
          <p:nvPr/>
        </p:nvGrpSpPr>
        <p:grpSpPr>
          <a:xfrm flipH="1" rot="10800000">
            <a:off x="0" y="846"/>
            <a:ext cx="1022509" cy="572747"/>
            <a:chOff x="-77" y="3784091"/>
            <a:chExt cx="2423582" cy="1357541"/>
          </a:xfrm>
        </p:grpSpPr>
        <p:sp>
          <p:nvSpPr>
            <p:cNvPr id="428" name="Google Shape;428;p4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33" name="Shape 433"/>
        <p:cNvGrpSpPr/>
        <p:nvPr/>
      </p:nvGrpSpPr>
      <p:grpSpPr>
        <a:xfrm>
          <a:off x="0" y="0"/>
          <a:ext cx="0" cy="0"/>
          <a:chOff x="0" y="0"/>
          <a:chExt cx="0" cy="0"/>
        </a:xfrm>
      </p:grpSpPr>
      <p:grpSp>
        <p:nvGrpSpPr>
          <p:cNvPr id="434" name="Google Shape;434;p49"/>
          <p:cNvGrpSpPr/>
          <p:nvPr/>
        </p:nvGrpSpPr>
        <p:grpSpPr>
          <a:xfrm flipH="1" rot="5400000">
            <a:off x="-533027" y="3252941"/>
            <a:ext cx="2423582" cy="1357541"/>
            <a:chOff x="-77" y="3784091"/>
            <a:chExt cx="2423582" cy="1357541"/>
          </a:xfrm>
        </p:grpSpPr>
        <p:sp>
          <p:nvSpPr>
            <p:cNvPr id="435" name="Google Shape;435;p4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49"/>
          <p:cNvGrpSpPr/>
          <p:nvPr/>
        </p:nvGrpSpPr>
        <p:grpSpPr>
          <a:xfrm flipH="1" rot="-5400000">
            <a:off x="7253448" y="533016"/>
            <a:ext cx="2423582" cy="1357541"/>
            <a:chOff x="-77" y="3784091"/>
            <a:chExt cx="2423582" cy="1357541"/>
          </a:xfrm>
        </p:grpSpPr>
        <p:sp>
          <p:nvSpPr>
            <p:cNvPr id="441" name="Google Shape;441;p4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1" name="Shape 21"/>
        <p:cNvGrpSpPr/>
        <p:nvPr/>
      </p:nvGrpSpPr>
      <p:grpSpPr>
        <a:xfrm>
          <a:off x="0" y="0"/>
          <a:ext cx="0" cy="0"/>
          <a:chOff x="0" y="0"/>
          <a:chExt cx="0" cy="0"/>
        </a:xfrm>
      </p:grpSpPr>
      <p:sp>
        <p:nvSpPr>
          <p:cNvPr id="22" name="Google Shape;22;p29"/>
          <p:cNvSpPr txBox="1"/>
          <p:nvPr>
            <p:ph idx="1" type="subTitle"/>
          </p:nvPr>
        </p:nvSpPr>
        <p:spPr>
          <a:xfrm>
            <a:off x="719600" y="1770625"/>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3" name="Google Shape;23;p29"/>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9"/>
          <p:cNvSpPr txBox="1"/>
          <p:nvPr>
            <p:ph idx="2" type="title"/>
          </p:nvPr>
        </p:nvSpPr>
        <p:spPr>
          <a:xfrm>
            <a:off x="1329200" y="1318325"/>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25" name="Google Shape;25;p29"/>
          <p:cNvSpPr txBox="1"/>
          <p:nvPr>
            <p:ph idx="3" type="subTitle"/>
          </p:nvPr>
        </p:nvSpPr>
        <p:spPr>
          <a:xfrm>
            <a:off x="720100" y="2146716"/>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29"/>
          <p:cNvSpPr txBox="1"/>
          <p:nvPr>
            <p:ph idx="4" type="subTitle"/>
          </p:nvPr>
        </p:nvSpPr>
        <p:spPr>
          <a:xfrm>
            <a:off x="3413500" y="17706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7" name="Google Shape;27;p29"/>
          <p:cNvSpPr txBox="1"/>
          <p:nvPr>
            <p:ph idx="5" type="title"/>
          </p:nvPr>
        </p:nvSpPr>
        <p:spPr>
          <a:xfrm>
            <a:off x="4023025" y="1318325"/>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2"/>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28" name="Google Shape;28;p29"/>
          <p:cNvSpPr txBox="1"/>
          <p:nvPr>
            <p:ph idx="6" type="subTitle"/>
          </p:nvPr>
        </p:nvSpPr>
        <p:spPr>
          <a:xfrm>
            <a:off x="3413738" y="2146716"/>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9"/>
          <p:cNvSpPr txBox="1"/>
          <p:nvPr>
            <p:ph idx="7" type="subTitle"/>
          </p:nvPr>
        </p:nvSpPr>
        <p:spPr>
          <a:xfrm>
            <a:off x="6107050" y="177062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3"/>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0" name="Google Shape;30;p29"/>
          <p:cNvSpPr txBox="1"/>
          <p:nvPr>
            <p:ph idx="8" type="title"/>
          </p:nvPr>
        </p:nvSpPr>
        <p:spPr>
          <a:xfrm>
            <a:off x="6716550" y="1318325"/>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1" name="Google Shape;31;p29"/>
          <p:cNvSpPr txBox="1"/>
          <p:nvPr>
            <p:ph idx="9" type="subTitle"/>
          </p:nvPr>
        </p:nvSpPr>
        <p:spPr>
          <a:xfrm>
            <a:off x="6107101" y="2146716"/>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29"/>
          <p:cNvSpPr txBox="1"/>
          <p:nvPr>
            <p:ph idx="13" type="subTitle"/>
          </p:nvPr>
        </p:nvSpPr>
        <p:spPr>
          <a:xfrm>
            <a:off x="719600" y="3395477"/>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4"/>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3" name="Google Shape;33;p29"/>
          <p:cNvSpPr txBox="1"/>
          <p:nvPr>
            <p:ph idx="14" type="title"/>
          </p:nvPr>
        </p:nvSpPr>
        <p:spPr>
          <a:xfrm>
            <a:off x="1329200" y="2943186"/>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4"/>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4" name="Google Shape;34;p29"/>
          <p:cNvSpPr txBox="1"/>
          <p:nvPr>
            <p:ph idx="15" type="subTitle"/>
          </p:nvPr>
        </p:nvSpPr>
        <p:spPr>
          <a:xfrm>
            <a:off x="720100" y="3771577"/>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29"/>
          <p:cNvSpPr txBox="1"/>
          <p:nvPr>
            <p:ph idx="16" type="subTitle"/>
          </p:nvPr>
        </p:nvSpPr>
        <p:spPr>
          <a:xfrm>
            <a:off x="3413400" y="3395477"/>
            <a:ext cx="23172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5"/>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6" name="Google Shape;36;p29"/>
          <p:cNvSpPr txBox="1"/>
          <p:nvPr>
            <p:ph idx="17" type="title"/>
          </p:nvPr>
        </p:nvSpPr>
        <p:spPr>
          <a:xfrm>
            <a:off x="4023025" y="2943186"/>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5"/>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37" name="Google Shape;37;p29"/>
          <p:cNvSpPr txBox="1"/>
          <p:nvPr>
            <p:ph idx="18" type="subTitle"/>
          </p:nvPr>
        </p:nvSpPr>
        <p:spPr>
          <a:xfrm>
            <a:off x="3413738" y="3771577"/>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29"/>
          <p:cNvSpPr txBox="1"/>
          <p:nvPr>
            <p:ph idx="19" type="subTitle"/>
          </p:nvPr>
        </p:nvSpPr>
        <p:spPr>
          <a:xfrm>
            <a:off x="6107050" y="3395475"/>
            <a:ext cx="23169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Oswald"/>
              <a:buNone/>
              <a:defRPr sz="1800">
                <a:solidFill>
                  <a:schemeClr val="accent6"/>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39" name="Google Shape;39;p29"/>
          <p:cNvSpPr txBox="1"/>
          <p:nvPr>
            <p:ph idx="20" type="title"/>
          </p:nvPr>
        </p:nvSpPr>
        <p:spPr>
          <a:xfrm>
            <a:off x="6716550" y="2943186"/>
            <a:ext cx="1098000" cy="38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accent6"/>
                </a:solidFill>
              </a:defRPr>
            </a:lvl1pPr>
            <a:lvl2pPr lvl="1" algn="ctr">
              <a:lnSpc>
                <a:spcPct val="100000"/>
              </a:lnSpc>
              <a:spcBef>
                <a:spcPts val="0"/>
              </a:spcBef>
              <a:spcAft>
                <a:spcPts val="0"/>
              </a:spcAft>
              <a:buSzPts val="3000"/>
              <a:buFont typeface="Oswald"/>
              <a:buNone/>
              <a:defRPr sz="3000">
                <a:latin typeface="Oswald"/>
                <a:ea typeface="Oswald"/>
                <a:cs typeface="Oswald"/>
                <a:sym typeface="Oswald"/>
              </a:defRPr>
            </a:lvl2pPr>
            <a:lvl3pPr lvl="2" algn="ctr">
              <a:lnSpc>
                <a:spcPct val="100000"/>
              </a:lnSpc>
              <a:spcBef>
                <a:spcPts val="0"/>
              </a:spcBef>
              <a:spcAft>
                <a:spcPts val="0"/>
              </a:spcAft>
              <a:buSzPts val="3000"/>
              <a:buFont typeface="Oswald"/>
              <a:buNone/>
              <a:defRPr sz="3000">
                <a:latin typeface="Oswald"/>
                <a:ea typeface="Oswald"/>
                <a:cs typeface="Oswald"/>
                <a:sym typeface="Oswald"/>
              </a:defRPr>
            </a:lvl3pPr>
            <a:lvl4pPr lvl="3" algn="ctr">
              <a:lnSpc>
                <a:spcPct val="100000"/>
              </a:lnSpc>
              <a:spcBef>
                <a:spcPts val="0"/>
              </a:spcBef>
              <a:spcAft>
                <a:spcPts val="0"/>
              </a:spcAft>
              <a:buSzPts val="3000"/>
              <a:buFont typeface="Oswald"/>
              <a:buNone/>
              <a:defRPr sz="3000">
                <a:latin typeface="Oswald"/>
                <a:ea typeface="Oswald"/>
                <a:cs typeface="Oswald"/>
                <a:sym typeface="Oswald"/>
              </a:defRPr>
            </a:lvl4pPr>
            <a:lvl5pPr lvl="4" algn="ctr">
              <a:lnSpc>
                <a:spcPct val="100000"/>
              </a:lnSpc>
              <a:spcBef>
                <a:spcPts val="0"/>
              </a:spcBef>
              <a:spcAft>
                <a:spcPts val="0"/>
              </a:spcAft>
              <a:buSzPts val="3000"/>
              <a:buFont typeface="Oswald"/>
              <a:buNone/>
              <a:defRPr sz="3000">
                <a:latin typeface="Oswald"/>
                <a:ea typeface="Oswald"/>
                <a:cs typeface="Oswald"/>
                <a:sym typeface="Oswald"/>
              </a:defRPr>
            </a:lvl5pPr>
            <a:lvl6pPr lvl="5" algn="ctr">
              <a:lnSpc>
                <a:spcPct val="100000"/>
              </a:lnSpc>
              <a:spcBef>
                <a:spcPts val="0"/>
              </a:spcBef>
              <a:spcAft>
                <a:spcPts val="0"/>
              </a:spcAft>
              <a:buSzPts val="3000"/>
              <a:buFont typeface="Oswald"/>
              <a:buNone/>
              <a:defRPr sz="3000">
                <a:latin typeface="Oswald"/>
                <a:ea typeface="Oswald"/>
                <a:cs typeface="Oswald"/>
                <a:sym typeface="Oswald"/>
              </a:defRPr>
            </a:lvl6pPr>
            <a:lvl7pPr lvl="6" algn="ctr">
              <a:lnSpc>
                <a:spcPct val="100000"/>
              </a:lnSpc>
              <a:spcBef>
                <a:spcPts val="0"/>
              </a:spcBef>
              <a:spcAft>
                <a:spcPts val="0"/>
              </a:spcAft>
              <a:buSzPts val="3000"/>
              <a:buFont typeface="Oswald"/>
              <a:buNone/>
              <a:defRPr sz="3000">
                <a:latin typeface="Oswald"/>
                <a:ea typeface="Oswald"/>
                <a:cs typeface="Oswald"/>
                <a:sym typeface="Oswald"/>
              </a:defRPr>
            </a:lvl7pPr>
            <a:lvl8pPr lvl="7" algn="ctr">
              <a:lnSpc>
                <a:spcPct val="100000"/>
              </a:lnSpc>
              <a:spcBef>
                <a:spcPts val="0"/>
              </a:spcBef>
              <a:spcAft>
                <a:spcPts val="0"/>
              </a:spcAft>
              <a:buSzPts val="3000"/>
              <a:buFont typeface="Oswald"/>
              <a:buNone/>
              <a:defRPr sz="3000">
                <a:latin typeface="Oswald"/>
                <a:ea typeface="Oswald"/>
                <a:cs typeface="Oswald"/>
                <a:sym typeface="Oswald"/>
              </a:defRPr>
            </a:lvl8pPr>
            <a:lvl9pPr lvl="8" algn="ctr">
              <a:lnSpc>
                <a:spcPct val="100000"/>
              </a:lnSpc>
              <a:spcBef>
                <a:spcPts val="0"/>
              </a:spcBef>
              <a:spcAft>
                <a:spcPts val="0"/>
              </a:spcAft>
              <a:buSzPts val="3000"/>
              <a:buFont typeface="Oswald"/>
              <a:buNone/>
              <a:defRPr sz="3000">
                <a:latin typeface="Oswald"/>
                <a:ea typeface="Oswald"/>
                <a:cs typeface="Oswald"/>
                <a:sym typeface="Oswald"/>
              </a:defRPr>
            </a:lvl9pPr>
          </a:lstStyle>
          <a:p/>
        </p:txBody>
      </p:sp>
      <p:sp>
        <p:nvSpPr>
          <p:cNvPr id="40" name="Google Shape;40;p29"/>
          <p:cNvSpPr txBox="1"/>
          <p:nvPr>
            <p:ph idx="21" type="subTitle"/>
          </p:nvPr>
        </p:nvSpPr>
        <p:spPr>
          <a:xfrm>
            <a:off x="6107101" y="3771577"/>
            <a:ext cx="23169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41" name="Google Shape;41;p29"/>
          <p:cNvGrpSpPr/>
          <p:nvPr/>
        </p:nvGrpSpPr>
        <p:grpSpPr>
          <a:xfrm>
            <a:off x="0" y="4569046"/>
            <a:ext cx="1022509" cy="572747"/>
            <a:chOff x="-77" y="3784091"/>
            <a:chExt cx="2423582" cy="1357541"/>
          </a:xfrm>
        </p:grpSpPr>
        <p:sp>
          <p:nvSpPr>
            <p:cNvPr id="42" name="Google Shape;42;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29"/>
          <p:cNvGrpSpPr/>
          <p:nvPr/>
        </p:nvGrpSpPr>
        <p:grpSpPr>
          <a:xfrm flipH="1">
            <a:off x="8121500" y="4569046"/>
            <a:ext cx="1022509" cy="572747"/>
            <a:chOff x="-77" y="3784091"/>
            <a:chExt cx="2423582" cy="1357541"/>
          </a:xfrm>
        </p:grpSpPr>
        <p:sp>
          <p:nvSpPr>
            <p:cNvPr id="48" name="Google Shape;48;p2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31"/>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900"/>
              <a:buNone/>
              <a:defRPr sz="7200">
                <a:solidFill>
                  <a:schemeClr val="accen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5" name="Google Shape;55;p31"/>
          <p:cNvSpPr txBox="1"/>
          <p:nvPr>
            <p:ph idx="2" type="title"/>
          </p:nvPr>
        </p:nvSpPr>
        <p:spPr>
          <a:xfrm>
            <a:off x="3216900" y="2879675"/>
            <a:ext cx="2622000" cy="610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Font typeface="Raleway"/>
              <a:buNone/>
              <a:defRPr>
                <a:solidFill>
                  <a:schemeClr val="accen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56" name="Google Shape;56;p31"/>
          <p:cNvGrpSpPr/>
          <p:nvPr/>
        </p:nvGrpSpPr>
        <p:grpSpPr>
          <a:xfrm>
            <a:off x="2598300" y="1013625"/>
            <a:ext cx="95400" cy="3116250"/>
            <a:chOff x="4524300" y="1013625"/>
            <a:chExt cx="95400" cy="3116250"/>
          </a:xfrm>
        </p:grpSpPr>
        <p:sp>
          <p:nvSpPr>
            <p:cNvPr id="57" name="Google Shape;57;p31"/>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1"/>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1"/>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1"/>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1"/>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1"/>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32"/>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32"/>
          <p:cNvSpPr txBox="1"/>
          <p:nvPr>
            <p:ph idx="1" type="body"/>
          </p:nvPr>
        </p:nvSpPr>
        <p:spPr>
          <a:xfrm>
            <a:off x="720000" y="1104850"/>
            <a:ext cx="7890600" cy="3143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Livvic"/>
              <a:buChar char="●"/>
              <a:defRPr sz="1200"/>
            </a:lvl1pPr>
            <a:lvl2pPr indent="-304800" lvl="1" marL="914400" algn="l">
              <a:lnSpc>
                <a:spcPct val="100000"/>
              </a:lnSpc>
              <a:spcBef>
                <a:spcPts val="1600"/>
              </a:spcBef>
              <a:spcAft>
                <a:spcPts val="0"/>
              </a:spcAft>
              <a:buSzPts val="1200"/>
              <a:buFont typeface="Roboto Condensed Light"/>
              <a:buChar char="○"/>
              <a:defRPr sz="1200"/>
            </a:lvl2pPr>
            <a:lvl3pPr indent="-304800" lvl="2" marL="1371600" algn="l">
              <a:lnSpc>
                <a:spcPct val="100000"/>
              </a:lnSpc>
              <a:spcBef>
                <a:spcPts val="1600"/>
              </a:spcBef>
              <a:spcAft>
                <a:spcPts val="0"/>
              </a:spcAft>
              <a:buSzPts val="1200"/>
              <a:buFont typeface="Roboto Condensed Light"/>
              <a:buChar char="■"/>
              <a:defRPr sz="1200"/>
            </a:lvl3pPr>
            <a:lvl4pPr indent="-304800" lvl="3" marL="1828800" algn="l">
              <a:lnSpc>
                <a:spcPct val="100000"/>
              </a:lnSpc>
              <a:spcBef>
                <a:spcPts val="1600"/>
              </a:spcBef>
              <a:spcAft>
                <a:spcPts val="0"/>
              </a:spcAft>
              <a:buSzPts val="1200"/>
              <a:buFont typeface="Roboto Condensed Light"/>
              <a:buChar char="●"/>
              <a:defRPr sz="1200"/>
            </a:lvl4pPr>
            <a:lvl5pPr indent="-304800" lvl="4" marL="2286000" algn="l">
              <a:lnSpc>
                <a:spcPct val="100000"/>
              </a:lnSpc>
              <a:spcBef>
                <a:spcPts val="1600"/>
              </a:spcBef>
              <a:spcAft>
                <a:spcPts val="0"/>
              </a:spcAft>
              <a:buSzPts val="1200"/>
              <a:buFont typeface="Roboto Condensed Light"/>
              <a:buChar char="○"/>
              <a:defRPr sz="1200"/>
            </a:lvl5pPr>
            <a:lvl6pPr indent="-304800" lvl="5" marL="2743200" algn="l">
              <a:lnSpc>
                <a:spcPct val="100000"/>
              </a:lnSpc>
              <a:spcBef>
                <a:spcPts val="1600"/>
              </a:spcBef>
              <a:spcAft>
                <a:spcPts val="0"/>
              </a:spcAft>
              <a:buSzPts val="1200"/>
              <a:buFont typeface="Roboto Condensed Light"/>
              <a:buChar char="■"/>
              <a:defRPr sz="1200"/>
            </a:lvl6pPr>
            <a:lvl7pPr indent="-304800" lvl="6" marL="3200400" algn="l">
              <a:lnSpc>
                <a:spcPct val="100000"/>
              </a:lnSpc>
              <a:spcBef>
                <a:spcPts val="1600"/>
              </a:spcBef>
              <a:spcAft>
                <a:spcPts val="0"/>
              </a:spcAft>
              <a:buSzPts val="1200"/>
              <a:buFont typeface="Roboto Condensed Light"/>
              <a:buChar char="●"/>
              <a:defRPr sz="1200"/>
            </a:lvl7pPr>
            <a:lvl8pPr indent="-304800" lvl="7" marL="3657600" algn="l">
              <a:lnSpc>
                <a:spcPct val="100000"/>
              </a:lnSpc>
              <a:spcBef>
                <a:spcPts val="1600"/>
              </a:spcBef>
              <a:spcAft>
                <a:spcPts val="0"/>
              </a:spcAft>
              <a:buSzPts val="1200"/>
              <a:buFont typeface="Roboto Condensed Light"/>
              <a:buChar char="○"/>
              <a:defRPr sz="1200"/>
            </a:lvl8pPr>
            <a:lvl9pPr indent="-304800" lvl="8" marL="4114800" algn="l">
              <a:lnSpc>
                <a:spcPct val="100000"/>
              </a:lnSpc>
              <a:spcBef>
                <a:spcPts val="1600"/>
              </a:spcBef>
              <a:spcAft>
                <a:spcPts val="1600"/>
              </a:spcAft>
              <a:buSzPts val="1200"/>
              <a:buFont typeface="Roboto Condensed Light"/>
              <a:buChar char="■"/>
              <a:defRPr sz="1200"/>
            </a:lvl9pPr>
          </a:lstStyle>
          <a:p/>
        </p:txBody>
      </p:sp>
      <p:grpSp>
        <p:nvGrpSpPr>
          <p:cNvPr id="66" name="Google Shape;66;p32"/>
          <p:cNvGrpSpPr/>
          <p:nvPr/>
        </p:nvGrpSpPr>
        <p:grpSpPr>
          <a:xfrm>
            <a:off x="0" y="4569046"/>
            <a:ext cx="1022509" cy="572747"/>
            <a:chOff x="-77" y="3784091"/>
            <a:chExt cx="2423582" cy="1357541"/>
          </a:xfrm>
        </p:grpSpPr>
        <p:sp>
          <p:nvSpPr>
            <p:cNvPr id="67" name="Google Shape;67;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32"/>
          <p:cNvGrpSpPr/>
          <p:nvPr/>
        </p:nvGrpSpPr>
        <p:grpSpPr>
          <a:xfrm rot="10800000">
            <a:off x="8121500" y="-4"/>
            <a:ext cx="1022509" cy="572747"/>
            <a:chOff x="-77" y="3784091"/>
            <a:chExt cx="2423582" cy="1357541"/>
          </a:xfrm>
        </p:grpSpPr>
        <p:sp>
          <p:nvSpPr>
            <p:cNvPr id="73" name="Google Shape;73;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35"/>
          <p:cNvSpPr txBox="1"/>
          <p:nvPr>
            <p:ph type="title"/>
          </p:nvPr>
        </p:nvSpPr>
        <p:spPr>
          <a:xfrm>
            <a:off x="1052800" y="1689450"/>
            <a:ext cx="2617200" cy="877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0" name="Google Shape;80;p35"/>
          <p:cNvSpPr txBox="1"/>
          <p:nvPr>
            <p:ph idx="1" type="subTitle"/>
          </p:nvPr>
        </p:nvSpPr>
        <p:spPr>
          <a:xfrm>
            <a:off x="1638300" y="2658650"/>
            <a:ext cx="2031600" cy="66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35"/>
          <p:cNvSpPr txBox="1"/>
          <p:nvPr>
            <p:ph idx="2" type="body"/>
          </p:nvPr>
        </p:nvSpPr>
        <p:spPr>
          <a:xfrm>
            <a:off x="4001475" y="1440000"/>
            <a:ext cx="4422600" cy="2263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1600"/>
              </a:spcBef>
              <a:spcAft>
                <a:spcPts val="0"/>
              </a:spcAft>
              <a:buSzPts val="1400"/>
              <a:buChar char="○"/>
              <a:defRPr/>
            </a:lvl2pPr>
            <a:lvl3pPr indent="-317500" lvl="2" marL="1371600" algn="l">
              <a:lnSpc>
                <a:spcPct val="100000"/>
              </a:lnSpc>
              <a:spcBef>
                <a:spcPts val="1600"/>
              </a:spcBef>
              <a:spcAft>
                <a:spcPts val="0"/>
              </a:spcAft>
              <a:buSzPts val="1400"/>
              <a:buChar char="■"/>
              <a:defRPr/>
            </a:lvl3pPr>
            <a:lvl4pPr indent="-317500" lvl="3" marL="1828800" algn="l">
              <a:lnSpc>
                <a:spcPct val="100000"/>
              </a:lnSpc>
              <a:spcBef>
                <a:spcPts val="1600"/>
              </a:spcBef>
              <a:spcAft>
                <a:spcPts val="0"/>
              </a:spcAft>
              <a:buSzPts val="1400"/>
              <a:buChar char="●"/>
              <a:defRPr/>
            </a:lvl4pPr>
            <a:lvl5pPr indent="-317500" lvl="4" marL="2286000" algn="l">
              <a:lnSpc>
                <a:spcPct val="100000"/>
              </a:lnSpc>
              <a:spcBef>
                <a:spcPts val="1600"/>
              </a:spcBef>
              <a:spcAft>
                <a:spcPts val="0"/>
              </a:spcAft>
              <a:buSzPts val="1400"/>
              <a:buChar char="○"/>
              <a:defRPr/>
            </a:lvl5pPr>
            <a:lvl6pPr indent="-317500" lvl="5" marL="2743200" algn="l">
              <a:lnSpc>
                <a:spcPct val="100000"/>
              </a:lnSpc>
              <a:spcBef>
                <a:spcPts val="1600"/>
              </a:spcBef>
              <a:spcAft>
                <a:spcPts val="0"/>
              </a:spcAft>
              <a:buSzPts val="1400"/>
              <a:buChar char="■"/>
              <a:defRPr/>
            </a:lvl6pPr>
            <a:lvl7pPr indent="-317500" lvl="6" marL="3200400" algn="l">
              <a:lnSpc>
                <a:spcPct val="100000"/>
              </a:lnSpc>
              <a:spcBef>
                <a:spcPts val="1600"/>
              </a:spcBef>
              <a:spcAft>
                <a:spcPts val="0"/>
              </a:spcAft>
              <a:buSzPts val="1400"/>
              <a:buChar char="●"/>
              <a:defRPr/>
            </a:lvl7pPr>
            <a:lvl8pPr indent="-317500" lvl="7" marL="3657600" algn="l">
              <a:lnSpc>
                <a:spcPct val="100000"/>
              </a:lnSpc>
              <a:spcBef>
                <a:spcPts val="1600"/>
              </a:spcBef>
              <a:spcAft>
                <a:spcPts val="0"/>
              </a:spcAft>
              <a:buSzPts val="1400"/>
              <a:buChar char="○"/>
              <a:defRPr/>
            </a:lvl8pPr>
            <a:lvl9pPr indent="-317500" lvl="8" marL="4114800" algn="l">
              <a:lnSpc>
                <a:spcPct val="100000"/>
              </a:lnSpc>
              <a:spcBef>
                <a:spcPts val="1600"/>
              </a:spcBef>
              <a:spcAft>
                <a:spcPts val="1600"/>
              </a:spcAft>
              <a:buSzPts val="1400"/>
              <a:buChar char="■"/>
              <a:defRPr/>
            </a:lvl9pPr>
          </a:lstStyle>
          <a:p/>
        </p:txBody>
      </p:sp>
      <p:grpSp>
        <p:nvGrpSpPr>
          <p:cNvPr id="82" name="Google Shape;82;p35"/>
          <p:cNvGrpSpPr/>
          <p:nvPr/>
        </p:nvGrpSpPr>
        <p:grpSpPr>
          <a:xfrm>
            <a:off x="720000" y="1013625"/>
            <a:ext cx="95400" cy="3116250"/>
            <a:chOff x="4524300" y="1013625"/>
            <a:chExt cx="95400" cy="3116250"/>
          </a:xfrm>
        </p:grpSpPr>
        <p:sp>
          <p:nvSpPr>
            <p:cNvPr id="83" name="Google Shape;83;p35"/>
            <p:cNvSpPr/>
            <p:nvPr/>
          </p:nvSpPr>
          <p:spPr>
            <a:xfrm>
              <a:off x="4524300" y="1013625"/>
              <a:ext cx="95400" cy="1038300"/>
            </a:xfrm>
            <a:prstGeom prst="rect">
              <a:avLst/>
            </a:prstGeom>
            <a:solidFill>
              <a:srgbClr val="C8AEF8">
                <a:alpha val="5803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5"/>
            <p:cNvSpPr/>
            <p:nvPr/>
          </p:nvSpPr>
          <p:spPr>
            <a:xfrm>
              <a:off x="4524300" y="1534125"/>
              <a:ext cx="95400" cy="1038300"/>
            </a:xfrm>
            <a:prstGeom prst="rect">
              <a:avLst/>
            </a:prstGeom>
            <a:solidFill>
              <a:srgbClr val="878FFF">
                <a:alpha val="7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5"/>
            <p:cNvSpPr/>
            <p:nvPr/>
          </p:nvSpPr>
          <p:spPr>
            <a:xfrm>
              <a:off x="4524300" y="2053275"/>
              <a:ext cx="95400" cy="1038300"/>
            </a:xfrm>
            <a:prstGeom prst="rect">
              <a:avLst/>
            </a:prstGeom>
            <a:solidFill>
              <a:srgbClr val="9154F8">
                <a:alpha val="5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5"/>
            <p:cNvSpPr/>
            <p:nvPr/>
          </p:nvSpPr>
          <p:spPr>
            <a:xfrm>
              <a:off x="4524300" y="2565875"/>
              <a:ext cx="95400" cy="1038300"/>
            </a:xfrm>
            <a:prstGeom prst="rect">
              <a:avLst/>
            </a:prstGeom>
            <a:solidFill>
              <a:srgbClr val="35C2DF">
                <a:alpha val="7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5"/>
            <p:cNvSpPr/>
            <p:nvPr/>
          </p:nvSpPr>
          <p:spPr>
            <a:xfrm>
              <a:off x="4524300" y="3091575"/>
              <a:ext cx="95400" cy="1038300"/>
            </a:xfrm>
            <a:prstGeom prst="rect">
              <a:avLst/>
            </a:prstGeom>
            <a:solidFill>
              <a:srgbClr val="CA7BEB">
                <a:alpha val="5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5"/>
            <p:cNvSpPr/>
            <p:nvPr/>
          </p:nvSpPr>
          <p:spPr>
            <a:xfrm>
              <a:off x="4524300" y="3610723"/>
              <a:ext cx="95400" cy="519000"/>
            </a:xfrm>
            <a:prstGeom prst="rect">
              <a:avLst/>
            </a:prstGeom>
            <a:solidFill>
              <a:srgbClr val="972CB4">
                <a:alpha val="7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89" name="Shape 89"/>
        <p:cNvGrpSpPr/>
        <p:nvPr/>
      </p:nvGrpSpPr>
      <p:grpSpPr>
        <a:xfrm>
          <a:off x="0" y="0"/>
          <a:ext cx="0" cy="0"/>
          <a:chOff x="0" y="0"/>
          <a:chExt cx="0" cy="0"/>
        </a:xfrm>
      </p:grpSpPr>
      <p:grpSp>
        <p:nvGrpSpPr>
          <p:cNvPr id="90" name="Google Shape;90;p36"/>
          <p:cNvGrpSpPr/>
          <p:nvPr/>
        </p:nvGrpSpPr>
        <p:grpSpPr>
          <a:xfrm>
            <a:off x="-9" y="1669058"/>
            <a:ext cx="2781383" cy="1805382"/>
            <a:chOff x="8024127" y="984378"/>
            <a:chExt cx="2502369" cy="1624275"/>
          </a:xfrm>
        </p:grpSpPr>
        <p:sp>
          <p:nvSpPr>
            <p:cNvPr id="91" name="Google Shape;91;p36"/>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6"/>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6"/>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6"/>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6"/>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6"/>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6"/>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6"/>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6"/>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6"/>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6"/>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6"/>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6"/>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6"/>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6"/>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6"/>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6"/>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6"/>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6"/>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6"/>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6"/>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6"/>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6"/>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6"/>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6"/>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6"/>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6"/>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6"/>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6"/>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6"/>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6"/>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6"/>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6"/>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6"/>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6"/>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6"/>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36"/>
          <p:cNvGrpSpPr/>
          <p:nvPr/>
        </p:nvGrpSpPr>
        <p:grpSpPr>
          <a:xfrm flipH="1">
            <a:off x="7058589" y="1071875"/>
            <a:ext cx="2085403" cy="2999739"/>
            <a:chOff x="7435625" y="1209875"/>
            <a:chExt cx="1470250" cy="2114875"/>
          </a:xfrm>
        </p:grpSpPr>
        <p:sp>
          <p:nvSpPr>
            <p:cNvPr id="128" name="Google Shape;128;p36"/>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6"/>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6"/>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6"/>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6"/>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6"/>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6"/>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6"/>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6"/>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6"/>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6"/>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6"/>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6"/>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6"/>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6"/>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6"/>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6"/>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6"/>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6"/>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6"/>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6"/>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6"/>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6"/>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6"/>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6"/>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6"/>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6"/>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6"/>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6"/>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6"/>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6"/>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6"/>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6"/>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6"/>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6"/>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6"/>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6"/>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6"/>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6"/>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6"/>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6"/>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6"/>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6"/>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6"/>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6"/>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6"/>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6"/>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6"/>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6"/>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6"/>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6"/>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6"/>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6"/>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6"/>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6"/>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6"/>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6"/>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6"/>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6"/>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6"/>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6"/>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6"/>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6"/>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6"/>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6"/>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6"/>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6"/>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6"/>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6"/>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6"/>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6"/>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6"/>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6"/>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6"/>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6"/>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6"/>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6"/>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6"/>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36"/>
          <p:cNvSpPr txBox="1"/>
          <p:nvPr>
            <p:ph type="ctrTitle"/>
          </p:nvPr>
        </p:nvSpPr>
        <p:spPr>
          <a:xfrm>
            <a:off x="1887750" y="611725"/>
            <a:ext cx="5368500" cy="8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9" name="Google Shape;209;p36"/>
          <p:cNvSpPr txBox="1"/>
          <p:nvPr>
            <p:ph idx="1" type="subTitle"/>
          </p:nvPr>
        </p:nvSpPr>
        <p:spPr>
          <a:xfrm>
            <a:off x="3044675" y="2305050"/>
            <a:ext cx="3054900" cy="10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0" name="Google Shape;210;p36"/>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1"/>
                </a:solidFill>
                <a:latin typeface="Roboto"/>
                <a:ea typeface="Roboto"/>
                <a:cs typeface="Roboto"/>
                <a:sym typeface="Roboto"/>
              </a:rPr>
              <a:t>CREDITS</a:t>
            </a:r>
            <a:r>
              <a:rPr b="0" i="0" lang="en" sz="1200" u="none" cap="none" strike="noStrike">
                <a:solidFill>
                  <a:schemeClr val="dk1"/>
                </a:solidFill>
                <a:latin typeface="Roboto"/>
                <a:ea typeface="Roboto"/>
                <a:cs typeface="Roboto"/>
                <a:sym typeface="Roboto"/>
              </a:rPr>
              <a:t>: This presentation template was created by</a:t>
            </a:r>
            <a:r>
              <a:rPr b="0" i="0" lang="en" sz="1200" u="none" cap="none" strike="noStrike">
                <a:solidFill>
                  <a:schemeClr val="accent1"/>
                </a:solidFill>
                <a:latin typeface="Roboto"/>
                <a:ea typeface="Roboto"/>
                <a:cs typeface="Roboto"/>
                <a:sym typeface="Roboto"/>
              </a:rPr>
              <a:t> </a:t>
            </a:r>
            <a:r>
              <a:rPr b="1" i="0" lang="en" sz="1200" u="none" cap="none" strike="noStrike">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0" i="0" lang="en" sz="1200" u="none" cap="none" strike="noStrike">
                <a:solidFill>
                  <a:schemeClr val="dk1"/>
                </a:solidFill>
                <a:latin typeface="Roboto"/>
                <a:ea typeface="Roboto"/>
                <a:cs typeface="Roboto"/>
                <a:sym typeface="Roboto"/>
              </a:rPr>
              <a:t>, including icons by </a:t>
            </a:r>
            <a:r>
              <a:rPr b="1" i="0" lang="en" sz="1200" u="none" cap="none" strike="noStrike">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dk1"/>
                </a:solidFill>
                <a:latin typeface="Roboto"/>
                <a:ea typeface="Roboto"/>
                <a:cs typeface="Roboto"/>
                <a:sym typeface="Roboto"/>
              </a:rPr>
              <a:t>, infographics &amp; images by </a:t>
            </a:r>
            <a:r>
              <a:rPr b="1" i="0" lang="en" sz="1200" u="none" cap="none" strike="noStrike">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b="0" i="0" lang="en" sz="1200" u="none" cap="none" strike="noStrike">
                <a:solidFill>
                  <a:schemeClr val="accent1"/>
                </a:solidFill>
                <a:latin typeface="Roboto"/>
                <a:ea typeface="Roboto"/>
                <a:cs typeface="Roboto"/>
                <a:sym typeface="Roboto"/>
              </a:rPr>
              <a:t> </a:t>
            </a:r>
            <a:endParaRPr b="0" i="0" sz="1200" u="none" cap="none" strike="noStrike">
              <a:solidFill>
                <a:schemeClr val="accen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30"/>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13" name="Google Shape;213;p30"/>
          <p:cNvGrpSpPr/>
          <p:nvPr/>
        </p:nvGrpSpPr>
        <p:grpSpPr>
          <a:xfrm>
            <a:off x="0" y="4569046"/>
            <a:ext cx="1022509" cy="572747"/>
            <a:chOff x="-77" y="3784091"/>
            <a:chExt cx="2423582" cy="1357541"/>
          </a:xfrm>
        </p:grpSpPr>
        <p:sp>
          <p:nvSpPr>
            <p:cNvPr id="214" name="Google Shape;214;p3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30"/>
          <p:cNvGrpSpPr/>
          <p:nvPr/>
        </p:nvGrpSpPr>
        <p:grpSpPr>
          <a:xfrm rot="10800000">
            <a:off x="8121500" y="-4"/>
            <a:ext cx="1022509" cy="572747"/>
            <a:chOff x="-77" y="3784091"/>
            <a:chExt cx="2423582" cy="1357541"/>
          </a:xfrm>
        </p:grpSpPr>
        <p:sp>
          <p:nvSpPr>
            <p:cNvPr id="220" name="Google Shape;220;p3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5" name="Shape 225"/>
        <p:cNvGrpSpPr/>
        <p:nvPr/>
      </p:nvGrpSpPr>
      <p:grpSpPr>
        <a:xfrm>
          <a:off x="0" y="0"/>
          <a:ext cx="0" cy="0"/>
          <a:chOff x="0" y="0"/>
          <a:chExt cx="0" cy="0"/>
        </a:xfrm>
      </p:grpSpPr>
      <p:sp>
        <p:nvSpPr>
          <p:cNvPr id="226" name="Google Shape;226;p37"/>
          <p:cNvSpPr txBox="1"/>
          <p:nvPr>
            <p:ph type="title"/>
          </p:nvPr>
        </p:nvSpPr>
        <p:spPr>
          <a:xfrm>
            <a:off x="2235000" y="1340850"/>
            <a:ext cx="4674000" cy="24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8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27" name="Google Shape;227;p37"/>
          <p:cNvGrpSpPr/>
          <p:nvPr/>
        </p:nvGrpSpPr>
        <p:grpSpPr>
          <a:xfrm>
            <a:off x="-77" y="3784091"/>
            <a:ext cx="2423582" cy="1357541"/>
            <a:chOff x="-77" y="3784091"/>
            <a:chExt cx="2423582" cy="1357541"/>
          </a:xfrm>
        </p:grpSpPr>
        <p:sp>
          <p:nvSpPr>
            <p:cNvPr id="228" name="Google Shape;228;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37"/>
          <p:cNvGrpSpPr/>
          <p:nvPr/>
        </p:nvGrpSpPr>
        <p:grpSpPr>
          <a:xfrm rot="10800000">
            <a:off x="6720423" y="-9"/>
            <a:ext cx="2423582" cy="1357541"/>
            <a:chOff x="-77" y="3784091"/>
            <a:chExt cx="2423582" cy="1357541"/>
          </a:xfrm>
        </p:grpSpPr>
        <p:sp>
          <p:nvSpPr>
            <p:cNvPr id="234" name="Google Shape;234;p3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swald"/>
              <a:buNone/>
              <a:defRPr b="0" i="0" sz="28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politieacademie.nl/kennisenonderzoek/kennis/mediatheek/PDF/86218.pdf" TargetMode="External"/><Relationship Id="rId4" Type="http://schemas.openxmlformats.org/officeDocument/2006/relationships/hyperlink" Target="https://arxiv.org/abs/1805.03620" TargetMode="External"/><Relationship Id="rId5" Type="http://schemas.openxmlformats.org/officeDocument/2006/relationships/hyperlink" Target="https://papers.ssrn.com/sol3/papers.cfm?abstract_id=339343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49" name="Shape 449"/>
        <p:cNvGrpSpPr/>
        <p:nvPr/>
      </p:nvGrpSpPr>
      <p:grpSpPr>
        <a:xfrm>
          <a:off x="0" y="0"/>
          <a:ext cx="0" cy="0"/>
          <a:chOff x="0" y="0"/>
          <a:chExt cx="0" cy="0"/>
        </a:xfrm>
      </p:grpSpPr>
      <p:sp>
        <p:nvSpPr>
          <p:cNvPr id="450" name="Google Shape;450;p1"/>
          <p:cNvSpPr txBox="1"/>
          <p:nvPr>
            <p:ph type="ctrTitle"/>
          </p:nvPr>
        </p:nvSpPr>
        <p:spPr>
          <a:xfrm>
            <a:off x="859600" y="969925"/>
            <a:ext cx="7215000" cy="72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n" sz="2000"/>
              <a:t>Real Estate Investment Opportunities in the State of Texas</a:t>
            </a:r>
            <a:endParaRPr b="1" sz="5200"/>
          </a:p>
        </p:txBody>
      </p:sp>
      <p:sp>
        <p:nvSpPr>
          <p:cNvPr id="451" name="Google Shape;451;p1"/>
          <p:cNvSpPr txBox="1"/>
          <p:nvPr>
            <p:ph idx="4294967295" type="subTitle"/>
          </p:nvPr>
        </p:nvSpPr>
        <p:spPr>
          <a:xfrm>
            <a:off x="1275113" y="2608775"/>
            <a:ext cx="2136900" cy="38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chemeClr val="dk1"/>
              </a:buClr>
              <a:buSzPts val="1400"/>
              <a:buFont typeface="Roboto"/>
              <a:buNone/>
            </a:pPr>
            <a:r>
              <a:rPr b="0" i="0" lang="en" sz="1800" u="none" cap="none" strike="noStrike">
                <a:solidFill>
                  <a:schemeClr val="accent1"/>
                </a:solidFill>
                <a:latin typeface="Oswald"/>
                <a:ea typeface="Oswald"/>
                <a:cs typeface="Oswald"/>
                <a:sym typeface="Oswald"/>
              </a:rPr>
              <a:t> Gunjan Srivastava</a:t>
            </a:r>
            <a:endParaRPr b="0" i="0" sz="1800" u="none" cap="none" strike="noStrike">
              <a:solidFill>
                <a:schemeClr val="accent1"/>
              </a:solidFill>
              <a:latin typeface="Oswald"/>
              <a:ea typeface="Oswald"/>
              <a:cs typeface="Oswald"/>
              <a:sym typeface="Oswald"/>
            </a:endParaRPr>
          </a:p>
        </p:txBody>
      </p:sp>
      <p:sp>
        <p:nvSpPr>
          <p:cNvPr id="452" name="Google Shape;452;p1"/>
          <p:cNvSpPr txBox="1"/>
          <p:nvPr>
            <p:ph idx="4294967295" type="subTitle"/>
          </p:nvPr>
        </p:nvSpPr>
        <p:spPr>
          <a:xfrm>
            <a:off x="1744288" y="3457388"/>
            <a:ext cx="16677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400"/>
              <a:buFont typeface="Roboto"/>
              <a:buNone/>
            </a:pPr>
            <a:r>
              <a:rPr b="0" i="0" lang="en" sz="1800" u="none" cap="none" strike="noStrike">
                <a:solidFill>
                  <a:schemeClr val="accent2"/>
                </a:solidFill>
                <a:latin typeface="Oswald"/>
                <a:ea typeface="Oswald"/>
                <a:cs typeface="Oswald"/>
                <a:sym typeface="Oswald"/>
              </a:rPr>
              <a:t>Anupama Kurudi</a:t>
            </a:r>
            <a:endParaRPr b="0" i="0" sz="1800" u="none" cap="none" strike="noStrike">
              <a:solidFill>
                <a:schemeClr val="accent2"/>
              </a:solidFill>
              <a:latin typeface="Oswald"/>
              <a:ea typeface="Oswald"/>
              <a:cs typeface="Oswald"/>
              <a:sym typeface="Oswald"/>
            </a:endParaRPr>
          </a:p>
        </p:txBody>
      </p:sp>
      <p:sp>
        <p:nvSpPr>
          <p:cNvPr id="453" name="Google Shape;453;p1"/>
          <p:cNvSpPr txBox="1"/>
          <p:nvPr>
            <p:ph idx="4294967295" type="subTitle"/>
          </p:nvPr>
        </p:nvSpPr>
        <p:spPr>
          <a:xfrm>
            <a:off x="1722275" y="1922875"/>
            <a:ext cx="15729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400"/>
              <a:buFont typeface="Roboto"/>
              <a:buNone/>
            </a:pPr>
            <a:r>
              <a:rPr b="0" i="0" lang="en" sz="1800" u="none" cap="none" strike="noStrike">
                <a:solidFill>
                  <a:schemeClr val="accent3"/>
                </a:solidFill>
                <a:latin typeface="Oswald"/>
                <a:ea typeface="Oswald"/>
                <a:cs typeface="Oswald"/>
                <a:sym typeface="Oswald"/>
              </a:rPr>
              <a:t>Shivam Tomar</a:t>
            </a:r>
            <a:endParaRPr b="0" i="0" sz="1800" u="none" cap="none" strike="noStrike">
              <a:solidFill>
                <a:schemeClr val="accent3"/>
              </a:solidFill>
              <a:latin typeface="Oswald"/>
              <a:ea typeface="Oswald"/>
              <a:cs typeface="Oswald"/>
              <a:sym typeface="Oswald"/>
            </a:endParaRPr>
          </a:p>
        </p:txBody>
      </p:sp>
      <p:grpSp>
        <p:nvGrpSpPr>
          <p:cNvPr id="454" name="Google Shape;454;p1"/>
          <p:cNvGrpSpPr/>
          <p:nvPr/>
        </p:nvGrpSpPr>
        <p:grpSpPr>
          <a:xfrm>
            <a:off x="1386317" y="2610363"/>
            <a:ext cx="295763" cy="389709"/>
            <a:chOff x="3926225" y="4399275"/>
            <a:chExt cx="360775" cy="483150"/>
          </a:xfrm>
        </p:grpSpPr>
        <p:sp>
          <p:nvSpPr>
            <p:cNvPr id="455" name="Google Shape;455;p1"/>
            <p:cNvSpPr/>
            <p:nvPr/>
          </p:nvSpPr>
          <p:spPr>
            <a:xfrm>
              <a:off x="4163400" y="4797475"/>
              <a:ext cx="56650" cy="28350"/>
            </a:xfrm>
            <a:custGeom>
              <a:rect b="b" l="l" r="r" t="t"/>
              <a:pathLst>
                <a:path extrusionOk="0" h="1134" w="2266">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56" name="Google Shape;456;p1"/>
            <p:cNvSpPr/>
            <p:nvPr/>
          </p:nvSpPr>
          <p:spPr>
            <a:xfrm>
              <a:off x="3926225" y="4399275"/>
              <a:ext cx="360775" cy="483150"/>
            </a:xfrm>
            <a:custGeom>
              <a:rect b="b" l="l" r="r" t="t"/>
              <a:pathLst>
                <a:path extrusionOk="0" h="19326" w="14431">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57" name="Google Shape;457;p1"/>
          <p:cNvGrpSpPr/>
          <p:nvPr/>
        </p:nvGrpSpPr>
        <p:grpSpPr>
          <a:xfrm>
            <a:off x="1386316" y="3452415"/>
            <a:ext cx="295763" cy="389709"/>
            <a:chOff x="3926225" y="4399275"/>
            <a:chExt cx="360775" cy="483150"/>
          </a:xfrm>
        </p:grpSpPr>
        <p:sp>
          <p:nvSpPr>
            <p:cNvPr id="458" name="Google Shape;458;p1"/>
            <p:cNvSpPr/>
            <p:nvPr/>
          </p:nvSpPr>
          <p:spPr>
            <a:xfrm>
              <a:off x="4163400" y="4797475"/>
              <a:ext cx="56650" cy="28350"/>
            </a:xfrm>
            <a:custGeom>
              <a:rect b="b" l="l" r="r" t="t"/>
              <a:pathLst>
                <a:path extrusionOk="0" h="1134" w="2266">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9" name="Google Shape;459;p1"/>
            <p:cNvSpPr/>
            <p:nvPr/>
          </p:nvSpPr>
          <p:spPr>
            <a:xfrm>
              <a:off x="3926225" y="4399275"/>
              <a:ext cx="360775" cy="483150"/>
            </a:xfrm>
            <a:custGeom>
              <a:rect b="b" l="l" r="r" t="t"/>
              <a:pathLst>
                <a:path extrusionOk="0" h="19326" w="14431">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60" name="Google Shape;460;p1"/>
          <p:cNvSpPr txBox="1"/>
          <p:nvPr>
            <p:ph idx="4294967295" type="subTitle"/>
          </p:nvPr>
        </p:nvSpPr>
        <p:spPr>
          <a:xfrm>
            <a:off x="1829038" y="4207088"/>
            <a:ext cx="16677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dk1"/>
              </a:buClr>
              <a:buSzPts val="1400"/>
              <a:buFont typeface="Roboto"/>
              <a:buNone/>
            </a:pPr>
            <a:r>
              <a:rPr b="0" i="0" lang="en" sz="1800" u="none" cap="none" strike="noStrike">
                <a:solidFill>
                  <a:schemeClr val="accent2"/>
                </a:solidFill>
                <a:latin typeface="Oswald"/>
                <a:ea typeface="Oswald"/>
                <a:cs typeface="Oswald"/>
                <a:sym typeface="Oswald"/>
              </a:rPr>
              <a:t>Krishna Jha</a:t>
            </a:r>
            <a:endParaRPr b="0" i="0" sz="1800" u="none" cap="none" strike="noStrike">
              <a:solidFill>
                <a:schemeClr val="accent2"/>
              </a:solidFill>
              <a:latin typeface="Oswald"/>
              <a:ea typeface="Oswald"/>
              <a:cs typeface="Oswald"/>
              <a:sym typeface="Oswald"/>
            </a:endParaRPr>
          </a:p>
        </p:txBody>
      </p:sp>
      <p:grpSp>
        <p:nvGrpSpPr>
          <p:cNvPr id="461" name="Google Shape;461;p1"/>
          <p:cNvGrpSpPr/>
          <p:nvPr/>
        </p:nvGrpSpPr>
        <p:grpSpPr>
          <a:xfrm>
            <a:off x="1386313" y="1922777"/>
            <a:ext cx="295735" cy="329764"/>
            <a:chOff x="3316000" y="4399325"/>
            <a:chExt cx="392325" cy="483100"/>
          </a:xfrm>
        </p:grpSpPr>
        <p:sp>
          <p:nvSpPr>
            <p:cNvPr id="462" name="Google Shape;462;p1"/>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3" name="Google Shape;463;p1"/>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64" name="Google Shape;464;p1"/>
          <p:cNvGrpSpPr/>
          <p:nvPr/>
        </p:nvGrpSpPr>
        <p:grpSpPr>
          <a:xfrm>
            <a:off x="1443724" y="4142649"/>
            <a:ext cx="335713" cy="389717"/>
            <a:chOff x="3316000" y="4399325"/>
            <a:chExt cx="392325" cy="483100"/>
          </a:xfrm>
        </p:grpSpPr>
        <p:sp>
          <p:nvSpPr>
            <p:cNvPr id="465" name="Google Shape;465;p1"/>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66" name="Google Shape;466;p1"/>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467" name="Google Shape;467;p1"/>
          <p:cNvSpPr txBox="1"/>
          <p:nvPr>
            <p:ph idx="4294967295" type="title"/>
          </p:nvPr>
        </p:nvSpPr>
        <p:spPr>
          <a:xfrm>
            <a:off x="1871208" y="347075"/>
            <a:ext cx="5042100" cy="50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CMPE-255 Sec 48 - Data Mining</a:t>
            </a:r>
            <a:r>
              <a:rPr lang="en" sz="2400"/>
              <a:t> </a:t>
            </a:r>
            <a:endParaRPr sz="2400"/>
          </a:p>
        </p:txBody>
      </p:sp>
      <p:pic>
        <p:nvPicPr>
          <p:cNvPr id="468" name="Google Shape;468;p1"/>
          <p:cNvPicPr preferRelativeResize="0"/>
          <p:nvPr/>
        </p:nvPicPr>
        <p:blipFill>
          <a:blip r:embed="rId3">
            <a:alphaModFix/>
          </a:blip>
          <a:stretch>
            <a:fillRect/>
          </a:stretch>
        </p:blipFill>
        <p:spPr>
          <a:xfrm>
            <a:off x="4652575" y="1869000"/>
            <a:ext cx="2727788" cy="27277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35" name="Shape 635"/>
        <p:cNvGrpSpPr/>
        <p:nvPr/>
      </p:nvGrpSpPr>
      <p:grpSpPr>
        <a:xfrm>
          <a:off x="0" y="0"/>
          <a:ext cx="0" cy="0"/>
          <a:chOff x="0" y="0"/>
          <a:chExt cx="0" cy="0"/>
        </a:xfrm>
      </p:grpSpPr>
      <p:sp>
        <p:nvSpPr>
          <p:cNvPr id="636" name="Google Shape;636;p12"/>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solidFill>
                  <a:schemeClr val="accent3"/>
                </a:solidFill>
              </a:rPr>
              <a:t>04</a:t>
            </a:r>
            <a:endParaRPr>
              <a:solidFill>
                <a:schemeClr val="accent3"/>
              </a:solidFill>
            </a:endParaRPr>
          </a:p>
        </p:txBody>
      </p:sp>
      <p:sp>
        <p:nvSpPr>
          <p:cNvPr id="637" name="Google Shape;637;p12"/>
          <p:cNvSpPr txBox="1"/>
          <p:nvPr>
            <p:ph idx="2" type="title"/>
          </p:nvPr>
        </p:nvSpPr>
        <p:spPr>
          <a:xfrm>
            <a:off x="3216900" y="2879675"/>
            <a:ext cx="2622000" cy="61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Model building </a:t>
            </a:r>
            <a:br>
              <a:rPr lang="en"/>
            </a:br>
            <a:endParaRPr>
              <a:solidFill>
                <a:schemeClr val="accent3"/>
              </a:solidFill>
            </a:endParaRPr>
          </a:p>
        </p:txBody>
      </p:sp>
      <p:grpSp>
        <p:nvGrpSpPr>
          <p:cNvPr id="638" name="Google Shape;638;p12"/>
          <p:cNvGrpSpPr/>
          <p:nvPr/>
        </p:nvGrpSpPr>
        <p:grpSpPr>
          <a:xfrm>
            <a:off x="6275293" y="1383097"/>
            <a:ext cx="2377304" cy="2377303"/>
            <a:chOff x="5612559" y="834972"/>
            <a:chExt cx="3473559" cy="3473558"/>
          </a:xfrm>
        </p:grpSpPr>
        <p:sp>
          <p:nvSpPr>
            <p:cNvPr id="639" name="Google Shape;639;p12"/>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2"/>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2"/>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2"/>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2"/>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2"/>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2"/>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2"/>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2"/>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2"/>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2"/>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2"/>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2"/>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2"/>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2"/>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2"/>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2"/>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2"/>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2"/>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2"/>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2"/>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2"/>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2"/>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2"/>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2"/>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0"/>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Model building</a:t>
            </a:r>
            <a:br>
              <a:rPr lang="en"/>
            </a:br>
            <a:endParaRPr/>
          </a:p>
        </p:txBody>
      </p:sp>
      <p:sp>
        <p:nvSpPr>
          <p:cNvPr id="676" name="Google Shape;676;p50"/>
          <p:cNvSpPr txBox="1"/>
          <p:nvPr>
            <p:ph idx="2" type="body"/>
          </p:nvPr>
        </p:nvSpPr>
        <p:spPr>
          <a:xfrm>
            <a:off x="910550" y="1105786"/>
            <a:ext cx="8037600" cy="361507"/>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GBM Classifier.   </a:t>
            </a:r>
            <a:endParaRPr/>
          </a:p>
          <a:p>
            <a:pPr indent="-317500" lvl="0" marL="457200" rtl="0" algn="l">
              <a:lnSpc>
                <a:spcPct val="100000"/>
              </a:lnSpc>
              <a:spcBef>
                <a:spcPts val="0"/>
              </a:spcBef>
              <a:spcAft>
                <a:spcPts val="0"/>
              </a:spcAft>
              <a:buSzPts val="1400"/>
              <a:buChar char="●"/>
            </a:pPr>
            <a:r>
              <a:rPr lang="en"/>
              <a:t>Linear</a:t>
            </a:r>
            <a:r>
              <a:rPr lang="en"/>
              <a:t> Regression</a:t>
            </a:r>
            <a:endParaRPr/>
          </a:p>
          <a:p>
            <a:pPr indent="-317500" lvl="0" marL="457200" rtl="0" algn="l">
              <a:lnSpc>
                <a:spcPct val="100000"/>
              </a:lnSpc>
              <a:spcBef>
                <a:spcPts val="0"/>
              </a:spcBef>
              <a:spcAft>
                <a:spcPts val="0"/>
              </a:spcAft>
              <a:buSzPts val="1400"/>
              <a:buChar char="●"/>
            </a:pPr>
            <a:r>
              <a:rPr lang="en"/>
              <a:t>MLP Regression</a:t>
            </a:r>
            <a:endParaRPr/>
          </a:p>
          <a:p>
            <a:pPr indent="-317500" lvl="0" marL="457200" rtl="0" algn="l">
              <a:lnSpc>
                <a:spcPct val="100000"/>
              </a:lnSpc>
              <a:spcBef>
                <a:spcPts val="0"/>
              </a:spcBef>
              <a:spcAft>
                <a:spcPts val="0"/>
              </a:spcAft>
              <a:buSzPts val="1400"/>
              <a:buChar char="●"/>
            </a:pPr>
            <a:r>
              <a:rPr lang="en"/>
              <a:t>RandomForest</a:t>
            </a:r>
            <a:r>
              <a:rPr lang="en"/>
              <a:t> Regression</a:t>
            </a:r>
            <a:endParaRPr/>
          </a:p>
          <a:p>
            <a:pPr indent="-317500" lvl="0" marL="457200" rtl="0" algn="l">
              <a:lnSpc>
                <a:spcPct val="100000"/>
              </a:lnSpc>
              <a:spcBef>
                <a:spcPts val="0"/>
              </a:spcBef>
              <a:spcAft>
                <a:spcPts val="0"/>
              </a:spcAft>
              <a:buSzPts val="1400"/>
              <a:buChar char="●"/>
            </a:pPr>
            <a:r>
              <a:rPr lang="en"/>
              <a:t>K</a:t>
            </a:r>
            <a:r>
              <a:rPr lang="en"/>
              <a:t>Neighbor</a:t>
            </a:r>
            <a:r>
              <a:rPr lang="en"/>
              <a:t> and SVR</a:t>
            </a:r>
            <a:endParaRPr/>
          </a:p>
          <a:p>
            <a:pPr indent="-317500" lvl="0" marL="457200" rtl="0" algn="l">
              <a:lnSpc>
                <a:spcPct val="100000"/>
              </a:lnSpc>
              <a:spcBef>
                <a:spcPts val="0"/>
              </a:spcBef>
              <a:spcAft>
                <a:spcPts val="0"/>
              </a:spcAft>
              <a:buSzPts val="1400"/>
              <a:buChar char="●"/>
            </a:pPr>
            <a:r>
              <a:rPr lang="en"/>
              <a:t>Decision tree classifier</a:t>
            </a:r>
            <a:endParaRPr/>
          </a:p>
          <a:p>
            <a:pPr indent="0" lvl="0" marL="139700" rtl="0" algn="l">
              <a:lnSpc>
                <a:spcPct val="100000"/>
              </a:lnSpc>
              <a:spcBef>
                <a:spcPts val="0"/>
              </a:spcBef>
              <a:spcAft>
                <a:spcPts val="0"/>
              </a:spcAft>
              <a:buSzPts val="1400"/>
              <a:buNone/>
            </a:pPr>
            <a:r>
              <a:t/>
            </a:r>
            <a:endParaRPr/>
          </a:p>
        </p:txBody>
      </p:sp>
      <p:pic>
        <p:nvPicPr>
          <p:cNvPr descr="Text&#10;&#10;Description automatically generated" id="677" name="Google Shape;677;p50"/>
          <p:cNvPicPr preferRelativeResize="0"/>
          <p:nvPr/>
        </p:nvPicPr>
        <p:blipFill rotWithShape="1">
          <a:blip r:embed="rId3">
            <a:alphaModFix/>
          </a:blip>
          <a:srcRect b="0" l="0" r="0" t="0"/>
          <a:stretch/>
        </p:blipFill>
        <p:spPr>
          <a:xfrm>
            <a:off x="1074502" y="2685991"/>
            <a:ext cx="7452810" cy="14797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81" name="Shape 681"/>
        <p:cNvGrpSpPr/>
        <p:nvPr/>
      </p:nvGrpSpPr>
      <p:grpSpPr>
        <a:xfrm>
          <a:off x="0" y="0"/>
          <a:ext cx="0" cy="0"/>
          <a:chOff x="0" y="0"/>
          <a:chExt cx="0" cy="0"/>
        </a:xfrm>
      </p:grpSpPr>
      <p:sp>
        <p:nvSpPr>
          <p:cNvPr id="682" name="Google Shape;682;p20"/>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solidFill>
                  <a:schemeClr val="accent5"/>
                </a:solidFill>
              </a:rPr>
              <a:t>05</a:t>
            </a:r>
            <a:endParaRPr>
              <a:solidFill>
                <a:schemeClr val="accent5"/>
              </a:solidFill>
            </a:endParaRPr>
          </a:p>
        </p:txBody>
      </p:sp>
      <p:sp>
        <p:nvSpPr>
          <p:cNvPr id="683" name="Google Shape;683;p20"/>
          <p:cNvSpPr txBox="1"/>
          <p:nvPr>
            <p:ph idx="2" type="title"/>
          </p:nvPr>
        </p:nvSpPr>
        <p:spPr>
          <a:xfrm>
            <a:off x="3216900" y="2888125"/>
            <a:ext cx="2622000"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Testing and Evaluation </a:t>
            </a:r>
            <a:endParaRPr/>
          </a:p>
        </p:txBody>
      </p:sp>
      <p:grpSp>
        <p:nvGrpSpPr>
          <p:cNvPr id="684" name="Google Shape;684;p20"/>
          <p:cNvGrpSpPr/>
          <p:nvPr/>
        </p:nvGrpSpPr>
        <p:grpSpPr>
          <a:xfrm>
            <a:off x="6293268" y="1146387"/>
            <a:ext cx="2850726" cy="2850726"/>
            <a:chOff x="1435250" y="482750"/>
            <a:chExt cx="4729925" cy="4729925"/>
          </a:xfrm>
        </p:grpSpPr>
        <p:sp>
          <p:nvSpPr>
            <p:cNvPr id="685" name="Google Shape;685;p20"/>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0"/>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0"/>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0"/>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0"/>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0"/>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0"/>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0"/>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0"/>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0"/>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0"/>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0"/>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0"/>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0"/>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0"/>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0"/>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0"/>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0"/>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0"/>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0"/>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0"/>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0"/>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0"/>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0"/>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0"/>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0"/>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0"/>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0"/>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0"/>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0"/>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0"/>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1"/>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Evaluation of Study </a:t>
            </a:r>
            <a:br>
              <a:rPr lang="en"/>
            </a:br>
            <a:endParaRPr/>
          </a:p>
        </p:txBody>
      </p:sp>
      <p:sp>
        <p:nvSpPr>
          <p:cNvPr id="721" name="Google Shape;721;p51"/>
          <p:cNvSpPr txBox="1"/>
          <p:nvPr>
            <p:ph idx="2" type="body"/>
          </p:nvPr>
        </p:nvSpPr>
        <p:spPr>
          <a:xfrm>
            <a:off x="910550" y="1105786"/>
            <a:ext cx="8037600" cy="2977116"/>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a:t>Texas, the price of the houses with square feet area ranging between 2100 to 2500 sqft cost between 310k to 340k.</a:t>
            </a:r>
            <a:endParaRPr/>
          </a:p>
          <a:p>
            <a:pPr indent="-317500" lvl="0" marL="457200" rtl="0" algn="l">
              <a:lnSpc>
                <a:spcPct val="100000"/>
              </a:lnSpc>
              <a:spcBef>
                <a:spcPts val="0"/>
              </a:spcBef>
              <a:spcAft>
                <a:spcPts val="0"/>
              </a:spcAft>
              <a:buSzPts val="1400"/>
              <a:buChar char="●"/>
            </a:pPr>
            <a:r>
              <a:rPr lang="en"/>
              <a:t>The house price prediction becomes more accurate when we introduced the latent variables from a different dataset.</a:t>
            </a:r>
            <a:endParaRPr/>
          </a:p>
          <a:p>
            <a:pPr indent="-317500" lvl="0" marL="457200" rtl="0" algn="l">
              <a:lnSpc>
                <a:spcPct val="100000"/>
              </a:lnSpc>
              <a:spcBef>
                <a:spcPts val="0"/>
              </a:spcBef>
              <a:spcAft>
                <a:spcPts val="0"/>
              </a:spcAft>
              <a:buSzPts val="1400"/>
              <a:buChar char="●"/>
            </a:pPr>
            <a:r>
              <a:rPr lang="en"/>
              <a:t>The Regression score was better when we ran it with the latent variables. The variance of the data got improved.</a:t>
            </a:r>
            <a:endParaRPr/>
          </a:p>
          <a:p>
            <a:pPr indent="-317500" lvl="0" marL="457200" rtl="0" algn="l">
              <a:lnSpc>
                <a:spcPct val="100000"/>
              </a:lnSpc>
              <a:spcBef>
                <a:spcPts val="0"/>
              </a:spcBef>
              <a:spcAft>
                <a:spcPts val="0"/>
              </a:spcAft>
              <a:buSzPts val="1400"/>
              <a:buChar char="●"/>
            </a:pPr>
            <a:r>
              <a:rPr lang="en"/>
              <a:t>It can be concluded that the house prices goes high when the school ranking is better which means as the school popularity increases, the property prices increases.</a:t>
            </a:r>
            <a:endParaRPr/>
          </a:p>
          <a:p>
            <a:pPr indent="-317500" lvl="0" marL="457200" rtl="0" algn="l">
              <a:lnSpc>
                <a:spcPct val="100000"/>
              </a:lnSpc>
              <a:spcBef>
                <a:spcPts val="0"/>
              </a:spcBef>
              <a:spcAft>
                <a:spcPts val="0"/>
              </a:spcAft>
              <a:buSzPts val="1400"/>
              <a:buChar char="●"/>
            </a:pPr>
            <a:r>
              <a:rPr lang="en"/>
              <a:t>Through fractal clustering, we found that there are properties with number 15 that has low price per square feet with high school ranking that would be an ideal buy for any investor.</a:t>
            </a:r>
            <a:endParaRPr/>
          </a:p>
          <a:p>
            <a:pPr indent="-317500" lvl="0" marL="457200" rtl="0" algn="l">
              <a:lnSpc>
                <a:spcPct val="100000"/>
              </a:lnSpc>
              <a:spcBef>
                <a:spcPts val="0"/>
              </a:spcBef>
              <a:spcAft>
                <a:spcPts val="0"/>
              </a:spcAft>
              <a:buSzPts val="1400"/>
              <a:buChar char="●"/>
            </a:pPr>
            <a:r>
              <a:rPr lang="en"/>
              <a:t>Finally Any investor who is interested in buying a property in Texas, can easily find a house ranging between 310 - 340k with a square feet area of around 2400 and with a </a:t>
            </a:r>
            <a:r>
              <a:rPr i="1" lang="en"/>
              <a:t>high</a:t>
            </a:r>
            <a:r>
              <a:rPr lang="en"/>
              <a:t> school ranking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5" name="Shape 725"/>
        <p:cNvGrpSpPr/>
        <p:nvPr/>
      </p:nvGrpSpPr>
      <p:grpSpPr>
        <a:xfrm>
          <a:off x="0" y="0"/>
          <a:ext cx="0" cy="0"/>
          <a:chOff x="0" y="0"/>
          <a:chExt cx="0" cy="0"/>
        </a:xfrm>
      </p:grpSpPr>
      <p:sp>
        <p:nvSpPr>
          <p:cNvPr id="726" name="Google Shape;726;p22"/>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solidFill>
                  <a:schemeClr val="accent6"/>
                </a:solidFill>
              </a:rPr>
              <a:t>06</a:t>
            </a:r>
            <a:endParaRPr>
              <a:solidFill>
                <a:schemeClr val="accent6"/>
              </a:solidFill>
            </a:endParaRPr>
          </a:p>
        </p:txBody>
      </p:sp>
      <p:sp>
        <p:nvSpPr>
          <p:cNvPr id="727" name="Google Shape;727;p22"/>
          <p:cNvSpPr txBox="1"/>
          <p:nvPr>
            <p:ph idx="2" type="title"/>
          </p:nvPr>
        </p:nvSpPr>
        <p:spPr>
          <a:xfrm>
            <a:off x="3216899" y="2879675"/>
            <a:ext cx="2907453"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Deployment/MLOps</a:t>
            </a:r>
            <a:endParaRPr/>
          </a:p>
        </p:txBody>
      </p:sp>
      <p:grpSp>
        <p:nvGrpSpPr>
          <p:cNvPr id="728" name="Google Shape;728;p22"/>
          <p:cNvGrpSpPr/>
          <p:nvPr/>
        </p:nvGrpSpPr>
        <p:grpSpPr>
          <a:xfrm>
            <a:off x="6846072" y="1383073"/>
            <a:ext cx="1828998" cy="2405007"/>
            <a:chOff x="1809575" y="238125"/>
            <a:chExt cx="3981275" cy="5219200"/>
          </a:xfrm>
        </p:grpSpPr>
        <p:sp>
          <p:nvSpPr>
            <p:cNvPr id="729" name="Google Shape;729;p22"/>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2"/>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2"/>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2"/>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2"/>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2"/>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2"/>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2"/>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2"/>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2"/>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2"/>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Deployment/MLOps</a:t>
            </a:r>
            <a:br>
              <a:rPr lang="en"/>
            </a:br>
            <a:endParaRPr/>
          </a:p>
        </p:txBody>
      </p:sp>
      <p:sp>
        <p:nvSpPr>
          <p:cNvPr id="744" name="Google Shape;744;p52"/>
          <p:cNvSpPr txBox="1"/>
          <p:nvPr>
            <p:ph idx="2" type="body"/>
          </p:nvPr>
        </p:nvSpPr>
        <p:spPr>
          <a:xfrm>
            <a:off x="928850" y="3677375"/>
            <a:ext cx="8037600" cy="137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lt1"/>
              </a:buClr>
              <a:buSzPts val="1300"/>
              <a:buNone/>
            </a:pPr>
            <a:r>
              <a:rPr lang="en"/>
              <a:t>MLOps Pipeline has been implemented using Google Vertex AI which is industry standard for ML deployment pipeline.</a:t>
            </a:r>
            <a:endParaRPr>
              <a:solidFill>
                <a:schemeClr val="lt1"/>
              </a:solidFill>
            </a:endParaRPr>
          </a:p>
        </p:txBody>
      </p:sp>
      <p:pic>
        <p:nvPicPr>
          <p:cNvPr id="745" name="Google Shape;745;p52"/>
          <p:cNvPicPr preferRelativeResize="0"/>
          <p:nvPr/>
        </p:nvPicPr>
        <p:blipFill>
          <a:blip r:embed="rId3">
            <a:alphaModFix/>
          </a:blip>
          <a:stretch>
            <a:fillRect/>
          </a:stretch>
        </p:blipFill>
        <p:spPr>
          <a:xfrm>
            <a:off x="3062775" y="718625"/>
            <a:ext cx="2977626" cy="282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g103f089a6ab_8_1"/>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Deployment/MLOps</a:t>
            </a:r>
            <a:br>
              <a:rPr lang="en"/>
            </a:br>
            <a:endParaRPr/>
          </a:p>
        </p:txBody>
      </p:sp>
      <p:sp>
        <p:nvSpPr>
          <p:cNvPr id="751" name="Google Shape;751;g103f089a6ab_8_1"/>
          <p:cNvSpPr txBox="1"/>
          <p:nvPr>
            <p:ph idx="2" type="body"/>
          </p:nvPr>
        </p:nvSpPr>
        <p:spPr>
          <a:xfrm>
            <a:off x="965475" y="1618150"/>
            <a:ext cx="8037600" cy="2454600"/>
          </a:xfrm>
          <a:prstGeom prst="rect">
            <a:avLst/>
          </a:prstGeom>
          <a:noFill/>
          <a:ln>
            <a:noFill/>
          </a:ln>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Clr>
                <a:schemeClr val="lt1"/>
              </a:buClr>
              <a:buSzPts val="1400"/>
              <a:buAutoNum type="arabicPeriod"/>
            </a:pPr>
            <a:r>
              <a:rPr lang="en"/>
              <a:t>Load Dataset</a:t>
            </a:r>
            <a:endParaRPr/>
          </a:p>
          <a:p>
            <a:pPr indent="-317500" lvl="0" marL="457200" rtl="0" algn="just">
              <a:lnSpc>
                <a:spcPct val="200000"/>
              </a:lnSpc>
              <a:spcBef>
                <a:spcPts val="0"/>
              </a:spcBef>
              <a:spcAft>
                <a:spcPts val="0"/>
              </a:spcAft>
              <a:buSzPts val="1400"/>
              <a:buAutoNum type="arabicPeriod"/>
            </a:pPr>
            <a:r>
              <a:rPr lang="en"/>
              <a:t>Clean Dataset</a:t>
            </a:r>
            <a:endParaRPr/>
          </a:p>
          <a:p>
            <a:pPr indent="-317500" lvl="0" marL="457200" rtl="0" algn="just">
              <a:lnSpc>
                <a:spcPct val="200000"/>
              </a:lnSpc>
              <a:spcBef>
                <a:spcPts val="0"/>
              </a:spcBef>
              <a:spcAft>
                <a:spcPts val="0"/>
              </a:spcAft>
              <a:buSzPts val="1400"/>
              <a:buAutoNum type="arabicPeriod"/>
            </a:pPr>
            <a:r>
              <a:rPr lang="en"/>
              <a:t>Train Model</a:t>
            </a:r>
            <a:endParaRPr/>
          </a:p>
          <a:p>
            <a:pPr indent="-317500" lvl="0" marL="457200" rtl="0" algn="just">
              <a:lnSpc>
                <a:spcPct val="200000"/>
              </a:lnSpc>
              <a:spcBef>
                <a:spcPts val="0"/>
              </a:spcBef>
              <a:spcAft>
                <a:spcPts val="0"/>
              </a:spcAft>
              <a:buSzPts val="1400"/>
              <a:buAutoNum type="arabicPeriod"/>
            </a:pPr>
            <a:r>
              <a:rPr lang="en"/>
              <a:t>Deploy Model</a:t>
            </a:r>
            <a:endParaRPr/>
          </a:p>
        </p:txBody>
      </p:sp>
      <p:sp>
        <p:nvSpPr>
          <p:cNvPr id="752" name="Google Shape;752;g103f089a6ab_8_1"/>
          <p:cNvSpPr txBox="1"/>
          <p:nvPr>
            <p:ph idx="2" type="body"/>
          </p:nvPr>
        </p:nvSpPr>
        <p:spPr>
          <a:xfrm>
            <a:off x="879900" y="1111575"/>
            <a:ext cx="8037600" cy="6273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lt1"/>
              </a:buClr>
              <a:buSzPts val="1300"/>
              <a:buNone/>
            </a:pPr>
            <a:r>
              <a:rPr lang="en"/>
              <a:t>Pipeline Steps</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g103f089a6ab_8_8"/>
          <p:cNvSpPr txBox="1"/>
          <p:nvPr>
            <p:ph type="title"/>
          </p:nvPr>
        </p:nvSpPr>
        <p:spPr>
          <a:xfrm>
            <a:off x="1827850" y="98850"/>
            <a:ext cx="5366700" cy="558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Deployment/MLOps</a:t>
            </a:r>
            <a:br>
              <a:rPr lang="en"/>
            </a:br>
            <a:endParaRPr/>
          </a:p>
        </p:txBody>
      </p:sp>
      <p:sp>
        <p:nvSpPr>
          <p:cNvPr id="758" name="Google Shape;758;g103f089a6ab_8_8"/>
          <p:cNvSpPr txBox="1"/>
          <p:nvPr>
            <p:ph idx="2" type="body"/>
          </p:nvPr>
        </p:nvSpPr>
        <p:spPr>
          <a:xfrm>
            <a:off x="1049925" y="3567550"/>
            <a:ext cx="8037600" cy="24546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a:t>Endpoint</a:t>
            </a:r>
            <a:r>
              <a:rPr lang="en"/>
              <a:t> has been created to access the deployed model</a:t>
            </a:r>
            <a:endParaRPr/>
          </a:p>
        </p:txBody>
      </p:sp>
      <p:pic>
        <p:nvPicPr>
          <p:cNvPr id="759" name="Google Shape;759;g103f089a6ab_8_8"/>
          <p:cNvPicPr preferRelativeResize="0"/>
          <p:nvPr/>
        </p:nvPicPr>
        <p:blipFill>
          <a:blip r:embed="rId3">
            <a:alphaModFix/>
          </a:blip>
          <a:stretch>
            <a:fillRect/>
          </a:stretch>
        </p:blipFill>
        <p:spPr>
          <a:xfrm>
            <a:off x="1049925" y="968325"/>
            <a:ext cx="5686052" cy="2599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3" name="Shape 763"/>
        <p:cNvGrpSpPr/>
        <p:nvPr/>
      </p:nvGrpSpPr>
      <p:grpSpPr>
        <a:xfrm>
          <a:off x="0" y="0"/>
          <a:ext cx="0" cy="0"/>
          <a:chOff x="0" y="0"/>
          <a:chExt cx="0" cy="0"/>
        </a:xfrm>
      </p:grpSpPr>
      <p:sp>
        <p:nvSpPr>
          <p:cNvPr id="764" name="Google Shape;764;p24"/>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References</a:t>
            </a:r>
            <a:endParaRPr/>
          </a:p>
        </p:txBody>
      </p:sp>
      <p:sp>
        <p:nvSpPr>
          <p:cNvPr id="765" name="Google Shape;765;p24"/>
          <p:cNvSpPr txBox="1"/>
          <p:nvPr>
            <p:ph idx="1" type="body"/>
          </p:nvPr>
        </p:nvSpPr>
        <p:spPr>
          <a:xfrm>
            <a:off x="720000" y="1104850"/>
            <a:ext cx="7890600" cy="30615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 sz="1800"/>
              <a:t>References</a:t>
            </a:r>
            <a:endParaRPr/>
          </a:p>
          <a:p>
            <a:pPr indent="0" lvl="0" marL="152400" rtl="0" algn="l">
              <a:lnSpc>
                <a:spcPct val="100000"/>
              </a:lnSpc>
              <a:spcBef>
                <a:spcPts val="0"/>
              </a:spcBef>
              <a:spcAft>
                <a:spcPts val="0"/>
              </a:spcAft>
              <a:buSzPts val="1200"/>
              <a:buNone/>
            </a:pPr>
            <a:r>
              <a:t/>
            </a:r>
            <a:endParaRPr b="1" sz="1800"/>
          </a:p>
          <a:p>
            <a:pPr indent="-304800" lvl="0" marL="457200" rtl="0" algn="l">
              <a:lnSpc>
                <a:spcPct val="100000"/>
              </a:lnSpc>
              <a:spcBef>
                <a:spcPts val="0"/>
              </a:spcBef>
              <a:spcAft>
                <a:spcPts val="0"/>
              </a:spcAft>
              <a:buSzPts val="1200"/>
              <a:buFont typeface="Livvic"/>
              <a:buChar char="●"/>
            </a:pPr>
            <a:r>
              <a:rPr lang="en" sz="1800"/>
              <a:t>[1] </a:t>
            </a:r>
            <a:r>
              <a:rPr lang="en" sz="1800" u="sng">
                <a:solidFill>
                  <a:schemeClr val="hlink"/>
                </a:solidFill>
                <a:hlinkClick r:id="rId3"/>
              </a:rPr>
              <a:t>https://www.politieacademie.nl/kennisenonderzoek/kennis/mediatheek/PDF/86218.pdf</a:t>
            </a:r>
            <a:endParaRPr sz="1800"/>
          </a:p>
          <a:p>
            <a:pPr indent="-228600" lvl="0" marL="457200" rtl="0" algn="l">
              <a:lnSpc>
                <a:spcPct val="100000"/>
              </a:lnSpc>
              <a:spcBef>
                <a:spcPts val="0"/>
              </a:spcBef>
              <a:spcAft>
                <a:spcPts val="0"/>
              </a:spcAft>
              <a:buSzPts val="1200"/>
              <a:buFont typeface="Livvic"/>
              <a:buNone/>
            </a:pPr>
            <a:r>
              <a:t/>
            </a:r>
            <a:endParaRPr sz="1800"/>
          </a:p>
          <a:p>
            <a:pPr indent="-304800" lvl="0" marL="457200" rtl="0" algn="l">
              <a:lnSpc>
                <a:spcPct val="100000"/>
              </a:lnSpc>
              <a:spcBef>
                <a:spcPts val="0"/>
              </a:spcBef>
              <a:spcAft>
                <a:spcPts val="0"/>
              </a:spcAft>
              <a:buSzPts val="1200"/>
              <a:buFont typeface="Livvic"/>
              <a:buChar char="●"/>
            </a:pPr>
            <a:r>
              <a:rPr lang="en" sz="1800"/>
              <a:t>[2] </a:t>
            </a:r>
            <a:r>
              <a:rPr lang="en" sz="1800" u="sng">
                <a:solidFill>
                  <a:schemeClr val="hlink"/>
                </a:solidFill>
                <a:hlinkClick r:id="rId4"/>
              </a:rPr>
              <a:t>https://arxiv.org/abs/1805.03620</a:t>
            </a:r>
            <a:endParaRPr sz="1800"/>
          </a:p>
          <a:p>
            <a:pPr indent="-228600" lvl="0" marL="457200" rtl="0" algn="l">
              <a:lnSpc>
                <a:spcPct val="100000"/>
              </a:lnSpc>
              <a:spcBef>
                <a:spcPts val="0"/>
              </a:spcBef>
              <a:spcAft>
                <a:spcPts val="0"/>
              </a:spcAft>
              <a:buSzPts val="1200"/>
              <a:buFont typeface="Livvic"/>
              <a:buNone/>
            </a:pPr>
            <a:r>
              <a:t/>
            </a:r>
            <a:endParaRPr sz="1800"/>
          </a:p>
          <a:p>
            <a:pPr indent="-304800" lvl="0" marL="457200" rtl="0" algn="l">
              <a:lnSpc>
                <a:spcPct val="100000"/>
              </a:lnSpc>
              <a:spcBef>
                <a:spcPts val="0"/>
              </a:spcBef>
              <a:spcAft>
                <a:spcPts val="0"/>
              </a:spcAft>
              <a:buSzPts val="1200"/>
              <a:buFont typeface="Livvic"/>
              <a:buChar char="●"/>
            </a:pPr>
            <a:r>
              <a:rPr lang="en" sz="1800"/>
              <a:t>[3]</a:t>
            </a:r>
            <a:r>
              <a:rPr lang="en" sz="1800" u="sng">
                <a:solidFill>
                  <a:schemeClr val="hlink"/>
                </a:solidFill>
                <a:hlinkClick r:id="rId5"/>
              </a:rPr>
              <a:t>https://papers.ssrn.com/sol3/papers.cfm?abstract_id=3393434</a:t>
            </a:r>
            <a:endParaRPr sz="1800"/>
          </a:p>
          <a:p>
            <a:pPr indent="0" lvl="0" marL="457200" rtl="0" algn="l">
              <a:lnSpc>
                <a:spcPct val="100000"/>
              </a:lnSpc>
              <a:spcBef>
                <a:spcPts val="0"/>
              </a:spcBef>
              <a:spcAft>
                <a:spcPts val="0"/>
              </a:spcAft>
              <a:buSzPts val="1200"/>
              <a:buNone/>
            </a:pPr>
            <a:r>
              <a:t/>
            </a:r>
            <a:endParaRPr sz="1500">
              <a:solidFill>
                <a:schemeClr val="lt1"/>
              </a:solidFill>
              <a:latin typeface="Calibri"/>
              <a:ea typeface="Calibri"/>
              <a:cs typeface="Calibri"/>
              <a:sym typeface="Calibri"/>
            </a:endParaRPr>
          </a:p>
          <a:p>
            <a:pPr indent="0" lvl="0" marL="457200" rtl="0" algn="l">
              <a:lnSpc>
                <a:spcPct val="100000"/>
              </a:lnSpc>
              <a:spcBef>
                <a:spcPts val="800"/>
              </a:spcBef>
              <a:spcAft>
                <a:spcPts val="0"/>
              </a:spcAft>
              <a:buSzPts val="1200"/>
              <a:buNone/>
            </a:pPr>
            <a:r>
              <a:t/>
            </a:r>
            <a:endParaRPr sz="1500">
              <a:solidFill>
                <a:schemeClr val="lt1"/>
              </a:solidFill>
              <a:latin typeface="Calibri"/>
              <a:ea typeface="Calibri"/>
              <a:cs typeface="Calibri"/>
              <a:sym typeface="Calibri"/>
            </a:endParaRPr>
          </a:p>
          <a:p>
            <a:pPr indent="0" lvl="0" marL="0" marR="50800" rtl="0" algn="l">
              <a:lnSpc>
                <a:spcPct val="100000"/>
              </a:lnSpc>
              <a:spcBef>
                <a:spcPts val="800"/>
              </a:spcBef>
              <a:spcAft>
                <a:spcPts val="0"/>
              </a:spcAft>
              <a:buSzPts val="1200"/>
              <a:buNone/>
            </a:pPr>
            <a:r>
              <a:t/>
            </a:r>
            <a:endParaRPr sz="1500"/>
          </a:p>
          <a:p>
            <a:pPr indent="0" lvl="0" marL="457200" rtl="0" algn="l">
              <a:lnSpc>
                <a:spcPct val="100000"/>
              </a:lnSpc>
              <a:spcBef>
                <a:spcPts val="0"/>
              </a:spcBef>
              <a:spcAft>
                <a:spcPts val="0"/>
              </a:spcAft>
              <a:buSzPts val="1200"/>
              <a:buNone/>
            </a:pPr>
            <a:r>
              <a:t/>
            </a:r>
            <a:endParaRPr sz="1400"/>
          </a:p>
          <a:p>
            <a:pPr indent="0" lvl="0" marL="0" rtl="0" algn="l">
              <a:lnSpc>
                <a:spcPct val="100000"/>
              </a:lnSpc>
              <a:spcBef>
                <a:spcPts val="1600"/>
              </a:spcBef>
              <a:spcAft>
                <a:spcPts val="1600"/>
              </a:spcAft>
              <a:buSzPts val="1200"/>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9" name="Shape 769"/>
        <p:cNvGrpSpPr/>
        <p:nvPr/>
      </p:nvGrpSpPr>
      <p:grpSpPr>
        <a:xfrm>
          <a:off x="0" y="0"/>
          <a:ext cx="0" cy="0"/>
          <a:chOff x="0" y="0"/>
          <a:chExt cx="0" cy="0"/>
        </a:xfrm>
      </p:grpSpPr>
      <p:sp>
        <p:nvSpPr>
          <p:cNvPr id="770" name="Google Shape;770;p25"/>
          <p:cNvSpPr txBox="1"/>
          <p:nvPr>
            <p:ph type="ctrTitle"/>
          </p:nvPr>
        </p:nvSpPr>
        <p:spPr>
          <a:xfrm>
            <a:off x="1887750" y="611725"/>
            <a:ext cx="5368500" cy="86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771" name="Google Shape;771;p25"/>
          <p:cNvSpPr txBox="1"/>
          <p:nvPr/>
        </p:nvSpPr>
        <p:spPr>
          <a:xfrm>
            <a:off x="2858025" y="2511500"/>
            <a:ext cx="4005600" cy="274800"/>
          </a:xfrm>
          <a:prstGeom prst="rect">
            <a:avLst/>
          </a:prstGeom>
          <a:noFill/>
          <a:ln>
            <a:noFill/>
          </a:ln>
        </p:spPr>
        <p:txBody>
          <a:bodyPr anchorCtr="0" anchor="ctr" bIns="91425" lIns="91425" spcFirstLastPara="1" rIns="91425" wrap="square" tIns="91425">
            <a:noAutofit/>
          </a:bodyPr>
          <a:lstStyle/>
          <a:p>
            <a:pPr indent="0" lvl="0" marL="0" marR="0" rtl="0" algn="ctr">
              <a:lnSpc>
                <a:spcPct val="114000"/>
              </a:lnSpc>
              <a:spcBef>
                <a:spcPts val="0"/>
              </a:spcBef>
              <a:spcAft>
                <a:spcPts val="300"/>
              </a:spcAft>
              <a:buClr>
                <a:srgbClr val="000000"/>
              </a:buClr>
              <a:buSzPts val="1100"/>
              <a:buFont typeface="Arial"/>
              <a:buNone/>
            </a:pPr>
            <a:r>
              <a:rPr b="1" i="0" lang="en" sz="1400" u="none" cap="none" strike="noStrike">
                <a:solidFill>
                  <a:schemeClr val="accent1"/>
                </a:solidFill>
                <a:latin typeface="Roboto"/>
                <a:ea typeface="Roboto"/>
                <a:cs typeface="Roboto"/>
                <a:sym typeface="Roboto"/>
              </a:rPr>
              <a:t>DO YOU HAVE ANY QUESTIONS?</a:t>
            </a:r>
            <a:endParaRPr b="1" i="0" sz="1400" u="none" cap="none" strike="noStrike">
              <a:solidFill>
                <a:schemeClr val="accent1"/>
              </a:solidFill>
              <a:latin typeface="Roboto"/>
              <a:ea typeface="Roboto"/>
              <a:cs typeface="Roboto"/>
              <a:sym typeface="Roboto"/>
            </a:endParaRPr>
          </a:p>
        </p:txBody>
      </p:sp>
      <p:sp>
        <p:nvSpPr>
          <p:cNvPr id="772" name="Google Shape;772;p25"/>
          <p:cNvSpPr/>
          <p:nvPr/>
        </p:nvSpPr>
        <p:spPr>
          <a:xfrm>
            <a:off x="3847726" y="1619602"/>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3" name="Google Shape;773;p25"/>
          <p:cNvGrpSpPr/>
          <p:nvPr/>
        </p:nvGrpSpPr>
        <p:grpSpPr>
          <a:xfrm>
            <a:off x="4368267" y="1619540"/>
            <a:ext cx="407432" cy="407391"/>
            <a:chOff x="812101" y="2571761"/>
            <a:chExt cx="417066" cy="417024"/>
          </a:xfrm>
        </p:grpSpPr>
        <p:sp>
          <p:nvSpPr>
            <p:cNvPr id="774" name="Google Shape;774;p25"/>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5"/>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5"/>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5"/>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8" name="Google Shape;778;p25"/>
          <p:cNvGrpSpPr/>
          <p:nvPr/>
        </p:nvGrpSpPr>
        <p:grpSpPr>
          <a:xfrm>
            <a:off x="4888861" y="1619540"/>
            <a:ext cx="407391" cy="407391"/>
            <a:chOff x="1323129" y="2571761"/>
            <a:chExt cx="417024" cy="417024"/>
          </a:xfrm>
        </p:grpSpPr>
        <p:sp>
          <p:nvSpPr>
            <p:cNvPr id="779" name="Google Shape;779;p25"/>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5"/>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5"/>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5"/>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3" name="Google Shape;783;p25"/>
          <p:cNvSpPr/>
          <p:nvPr/>
        </p:nvSpPr>
        <p:spPr>
          <a:xfrm>
            <a:off x="11865675" y="1028350"/>
            <a:ext cx="40050" cy="12525"/>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2" name="Shape 472"/>
        <p:cNvGrpSpPr/>
        <p:nvPr/>
      </p:nvGrpSpPr>
      <p:grpSpPr>
        <a:xfrm>
          <a:off x="0" y="0"/>
          <a:ext cx="0" cy="0"/>
          <a:chOff x="0" y="0"/>
          <a:chExt cx="0" cy="0"/>
        </a:xfrm>
      </p:grpSpPr>
      <p:sp>
        <p:nvSpPr>
          <p:cNvPr id="473" name="Google Shape;473;p2"/>
          <p:cNvSpPr txBox="1"/>
          <p:nvPr>
            <p:ph type="title"/>
          </p:nvPr>
        </p:nvSpPr>
        <p:spPr>
          <a:xfrm>
            <a:off x="4939700" y="1288261"/>
            <a:ext cx="3675350" cy="9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Real Estate Investment Texas</a:t>
            </a:r>
            <a:endParaRPr/>
          </a:p>
        </p:txBody>
      </p:sp>
      <p:sp>
        <p:nvSpPr>
          <p:cNvPr id="474" name="Google Shape;474;p2"/>
          <p:cNvSpPr txBox="1"/>
          <p:nvPr>
            <p:ph idx="1" type="body"/>
          </p:nvPr>
        </p:nvSpPr>
        <p:spPr>
          <a:xfrm>
            <a:off x="4939700" y="2182552"/>
            <a:ext cx="3521400" cy="199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rPr lang="en"/>
              <a:t>A Study for investment in housing property in state of Texas based on dataset  provided by Zillow housing. Using CRISP-DM methodology with MLOps.</a:t>
            </a:r>
            <a:endParaRPr sz="1600">
              <a:solidFill>
                <a:schemeClr val="lt1"/>
              </a:solidFill>
            </a:endParaRPr>
          </a:p>
        </p:txBody>
      </p:sp>
      <p:grpSp>
        <p:nvGrpSpPr>
          <p:cNvPr id="475" name="Google Shape;475;p2"/>
          <p:cNvGrpSpPr/>
          <p:nvPr/>
        </p:nvGrpSpPr>
        <p:grpSpPr>
          <a:xfrm flipH="1">
            <a:off x="8121500" y="4569046"/>
            <a:ext cx="1022509" cy="572747"/>
            <a:chOff x="-77" y="3784091"/>
            <a:chExt cx="2423582" cy="1357541"/>
          </a:xfrm>
        </p:grpSpPr>
        <p:sp>
          <p:nvSpPr>
            <p:cNvPr id="476" name="Google Shape;476;p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1" name="Google Shape;481;p2"/>
          <p:cNvGrpSpPr/>
          <p:nvPr/>
        </p:nvGrpSpPr>
        <p:grpSpPr>
          <a:xfrm flipH="1" rot="10800000">
            <a:off x="0" y="-4"/>
            <a:ext cx="1022509" cy="572747"/>
            <a:chOff x="-77" y="3784091"/>
            <a:chExt cx="2423582" cy="1357541"/>
          </a:xfrm>
        </p:grpSpPr>
        <p:sp>
          <p:nvSpPr>
            <p:cNvPr id="482" name="Google Shape;482;p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686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87" name="Google Shape;487;p2"/>
          <p:cNvPicPr preferRelativeResize="0"/>
          <p:nvPr/>
        </p:nvPicPr>
        <p:blipFill>
          <a:blip r:embed="rId3">
            <a:alphaModFix/>
          </a:blip>
          <a:stretch>
            <a:fillRect/>
          </a:stretch>
        </p:blipFill>
        <p:spPr>
          <a:xfrm>
            <a:off x="1467698" y="1445974"/>
            <a:ext cx="2338324" cy="2338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91" name="Shape 491"/>
        <p:cNvGrpSpPr/>
        <p:nvPr/>
      </p:nvGrpSpPr>
      <p:grpSpPr>
        <a:xfrm>
          <a:off x="0" y="0"/>
          <a:ext cx="0" cy="0"/>
          <a:chOff x="0" y="0"/>
          <a:chExt cx="0" cy="0"/>
        </a:xfrm>
      </p:grpSpPr>
      <p:sp>
        <p:nvSpPr>
          <p:cNvPr id="492" name="Google Shape;492;p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TABLE OF CONTENTS</a:t>
            </a:r>
            <a:endParaRPr/>
          </a:p>
        </p:txBody>
      </p:sp>
      <p:sp>
        <p:nvSpPr>
          <p:cNvPr id="493" name="Google Shape;493;p3"/>
          <p:cNvSpPr txBox="1"/>
          <p:nvPr>
            <p:ph idx="1" type="subTitle"/>
          </p:nvPr>
        </p:nvSpPr>
        <p:spPr>
          <a:xfrm>
            <a:off x="719600" y="1770625"/>
            <a:ext cx="23172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 Business Understanding </a:t>
            </a:r>
            <a:endParaRPr/>
          </a:p>
        </p:txBody>
      </p:sp>
      <p:sp>
        <p:nvSpPr>
          <p:cNvPr id="494" name="Google Shape;494;p3"/>
          <p:cNvSpPr txBox="1"/>
          <p:nvPr>
            <p:ph idx="2" type="title"/>
          </p:nvPr>
        </p:nvSpPr>
        <p:spPr>
          <a:xfrm>
            <a:off x="1329200"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495" name="Google Shape;495;p3"/>
          <p:cNvSpPr txBox="1"/>
          <p:nvPr>
            <p:ph idx="3" type="subTitle"/>
          </p:nvPr>
        </p:nvSpPr>
        <p:spPr>
          <a:xfrm>
            <a:off x="720100"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What does the business need?</a:t>
            </a:r>
            <a:endParaRPr/>
          </a:p>
        </p:txBody>
      </p:sp>
      <p:sp>
        <p:nvSpPr>
          <p:cNvPr id="496" name="Google Shape;496;p3"/>
          <p:cNvSpPr txBox="1"/>
          <p:nvPr>
            <p:ph idx="4" type="subTitle"/>
          </p:nvPr>
        </p:nvSpPr>
        <p:spPr>
          <a:xfrm>
            <a:off x="3413500" y="1770625"/>
            <a:ext cx="23169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Understanding </a:t>
            </a:r>
            <a:endParaRPr/>
          </a:p>
        </p:txBody>
      </p:sp>
      <p:sp>
        <p:nvSpPr>
          <p:cNvPr id="497" name="Google Shape;497;p3"/>
          <p:cNvSpPr txBox="1"/>
          <p:nvPr>
            <p:ph idx="5" type="title"/>
          </p:nvPr>
        </p:nvSpPr>
        <p:spPr>
          <a:xfrm>
            <a:off x="4023025"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498" name="Google Shape;498;p3"/>
          <p:cNvSpPr txBox="1"/>
          <p:nvPr>
            <p:ph idx="6" type="subTitle"/>
          </p:nvPr>
        </p:nvSpPr>
        <p:spPr>
          <a:xfrm>
            <a:off x="3413738"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What data do we have / need? Is it clean?</a:t>
            </a:r>
            <a:endParaRPr/>
          </a:p>
        </p:txBody>
      </p:sp>
      <p:sp>
        <p:nvSpPr>
          <p:cNvPr id="499" name="Google Shape;499;p3"/>
          <p:cNvSpPr txBox="1"/>
          <p:nvPr>
            <p:ph idx="7" type="subTitle"/>
          </p:nvPr>
        </p:nvSpPr>
        <p:spPr>
          <a:xfrm>
            <a:off x="6107050" y="1770625"/>
            <a:ext cx="23169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Preparation </a:t>
            </a:r>
            <a:endParaRPr/>
          </a:p>
        </p:txBody>
      </p:sp>
      <p:sp>
        <p:nvSpPr>
          <p:cNvPr id="500" name="Google Shape;500;p3"/>
          <p:cNvSpPr txBox="1"/>
          <p:nvPr>
            <p:ph idx="8" type="title"/>
          </p:nvPr>
        </p:nvSpPr>
        <p:spPr>
          <a:xfrm>
            <a:off x="6716550" y="1318325"/>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501" name="Google Shape;501;p3"/>
          <p:cNvSpPr txBox="1"/>
          <p:nvPr>
            <p:ph idx="9" type="subTitle"/>
          </p:nvPr>
        </p:nvSpPr>
        <p:spPr>
          <a:xfrm>
            <a:off x="6107101" y="2146716"/>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do we organize the data for modeling?</a:t>
            </a:r>
            <a:endParaRPr/>
          </a:p>
        </p:txBody>
      </p:sp>
      <p:sp>
        <p:nvSpPr>
          <p:cNvPr id="502" name="Google Shape;502;p3"/>
          <p:cNvSpPr txBox="1"/>
          <p:nvPr>
            <p:ph idx="13" type="subTitle"/>
          </p:nvPr>
        </p:nvSpPr>
        <p:spPr>
          <a:xfrm>
            <a:off x="719600" y="3395477"/>
            <a:ext cx="23172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Model building </a:t>
            </a:r>
            <a:endParaRPr/>
          </a:p>
        </p:txBody>
      </p:sp>
      <p:sp>
        <p:nvSpPr>
          <p:cNvPr id="503" name="Google Shape;503;p3"/>
          <p:cNvSpPr txBox="1"/>
          <p:nvPr>
            <p:ph idx="14" type="title"/>
          </p:nvPr>
        </p:nvSpPr>
        <p:spPr>
          <a:xfrm>
            <a:off x="1329200"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504" name="Google Shape;504;p3"/>
          <p:cNvSpPr txBox="1"/>
          <p:nvPr>
            <p:ph idx="15" type="subTitle"/>
          </p:nvPr>
        </p:nvSpPr>
        <p:spPr>
          <a:xfrm>
            <a:off x="720100"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What modeling techniques should we apply?</a:t>
            </a:r>
            <a:endParaRPr/>
          </a:p>
        </p:txBody>
      </p:sp>
      <p:sp>
        <p:nvSpPr>
          <p:cNvPr id="505" name="Google Shape;505;p3"/>
          <p:cNvSpPr txBox="1"/>
          <p:nvPr>
            <p:ph idx="16" type="subTitle"/>
          </p:nvPr>
        </p:nvSpPr>
        <p:spPr>
          <a:xfrm>
            <a:off x="3413400" y="3395477"/>
            <a:ext cx="23172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Testing and Evaluation </a:t>
            </a:r>
            <a:endParaRPr/>
          </a:p>
        </p:txBody>
      </p:sp>
      <p:sp>
        <p:nvSpPr>
          <p:cNvPr id="506" name="Google Shape;506;p3"/>
          <p:cNvSpPr txBox="1"/>
          <p:nvPr>
            <p:ph idx="17" type="title"/>
          </p:nvPr>
        </p:nvSpPr>
        <p:spPr>
          <a:xfrm>
            <a:off x="4023025"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507" name="Google Shape;507;p3"/>
          <p:cNvSpPr txBox="1"/>
          <p:nvPr>
            <p:ph idx="18" type="subTitle"/>
          </p:nvPr>
        </p:nvSpPr>
        <p:spPr>
          <a:xfrm>
            <a:off x="3413738"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Which model best meets the business objectives?</a:t>
            </a:r>
            <a:endParaRPr/>
          </a:p>
        </p:txBody>
      </p:sp>
      <p:sp>
        <p:nvSpPr>
          <p:cNvPr id="508" name="Google Shape;508;p3"/>
          <p:cNvSpPr txBox="1"/>
          <p:nvPr>
            <p:ph idx="19" type="subTitle"/>
          </p:nvPr>
        </p:nvSpPr>
        <p:spPr>
          <a:xfrm>
            <a:off x="6107050" y="3395475"/>
            <a:ext cx="23169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Deployment/MLOps</a:t>
            </a:r>
            <a:endParaRPr/>
          </a:p>
        </p:txBody>
      </p:sp>
      <p:sp>
        <p:nvSpPr>
          <p:cNvPr id="509" name="Google Shape;509;p3"/>
          <p:cNvSpPr txBox="1"/>
          <p:nvPr>
            <p:ph idx="20" type="title"/>
          </p:nvPr>
        </p:nvSpPr>
        <p:spPr>
          <a:xfrm>
            <a:off x="6716550" y="2943186"/>
            <a:ext cx="1098000" cy="3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510" name="Google Shape;510;p3"/>
          <p:cNvSpPr txBox="1"/>
          <p:nvPr>
            <p:ph idx="21" type="subTitle"/>
          </p:nvPr>
        </p:nvSpPr>
        <p:spPr>
          <a:xfrm>
            <a:off x="6107101" y="3771577"/>
            <a:ext cx="2316900" cy="6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do stakeholders access the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4" name="Shape 514"/>
        <p:cNvGrpSpPr/>
        <p:nvPr/>
      </p:nvGrpSpPr>
      <p:grpSpPr>
        <a:xfrm>
          <a:off x="0" y="0"/>
          <a:ext cx="0" cy="0"/>
          <a:chOff x="0" y="0"/>
          <a:chExt cx="0" cy="0"/>
        </a:xfrm>
      </p:grpSpPr>
      <p:sp>
        <p:nvSpPr>
          <p:cNvPr id="515" name="Google Shape;515;p5"/>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t>01</a:t>
            </a:r>
            <a:endParaRPr/>
          </a:p>
        </p:txBody>
      </p:sp>
      <p:sp>
        <p:nvSpPr>
          <p:cNvPr id="516" name="Google Shape;516;p5"/>
          <p:cNvSpPr txBox="1"/>
          <p:nvPr>
            <p:ph idx="2" type="title"/>
          </p:nvPr>
        </p:nvSpPr>
        <p:spPr>
          <a:xfrm>
            <a:off x="3216900" y="2879675"/>
            <a:ext cx="2622000" cy="61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Business Understanding</a:t>
            </a:r>
            <a:endParaRPr/>
          </a:p>
        </p:txBody>
      </p:sp>
      <p:grpSp>
        <p:nvGrpSpPr>
          <p:cNvPr id="517" name="Google Shape;517;p5"/>
          <p:cNvGrpSpPr/>
          <p:nvPr/>
        </p:nvGrpSpPr>
        <p:grpSpPr>
          <a:xfrm>
            <a:off x="6275049" y="1382979"/>
            <a:ext cx="2377554" cy="2377554"/>
            <a:chOff x="6198197" y="1098851"/>
            <a:chExt cx="2945798" cy="2945798"/>
          </a:xfrm>
        </p:grpSpPr>
        <p:sp>
          <p:nvSpPr>
            <p:cNvPr id="518" name="Google Shape;518;p5"/>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53" name="Shape 553"/>
        <p:cNvGrpSpPr/>
        <p:nvPr/>
      </p:nvGrpSpPr>
      <p:grpSpPr>
        <a:xfrm>
          <a:off x="0" y="0"/>
          <a:ext cx="0" cy="0"/>
          <a:chOff x="0" y="0"/>
          <a:chExt cx="0" cy="0"/>
        </a:xfrm>
      </p:grpSpPr>
      <p:sp>
        <p:nvSpPr>
          <p:cNvPr id="554" name="Google Shape;554;p6"/>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Business Understanding</a:t>
            </a:r>
            <a:endParaRPr/>
          </a:p>
        </p:txBody>
      </p:sp>
      <p:sp>
        <p:nvSpPr>
          <p:cNvPr id="555" name="Google Shape;555;p6"/>
          <p:cNvSpPr txBox="1"/>
          <p:nvPr>
            <p:ph idx="1" type="body"/>
          </p:nvPr>
        </p:nvSpPr>
        <p:spPr>
          <a:xfrm>
            <a:off x="1007550" y="1257250"/>
            <a:ext cx="7109400" cy="3568800"/>
          </a:xfrm>
          <a:prstGeom prst="rect">
            <a:avLst/>
          </a:prstGeom>
          <a:noFill/>
          <a:ln>
            <a:noFill/>
          </a:ln>
        </p:spPr>
        <p:txBody>
          <a:bodyPr anchorCtr="0" anchor="t" bIns="91425" lIns="91425" spcFirstLastPara="1" rIns="91425" wrap="square" tIns="91425">
            <a:noAutofit/>
          </a:bodyPr>
          <a:lstStyle/>
          <a:p>
            <a:pPr indent="0" lvl="0" marL="152400" rtl="0" algn="l">
              <a:lnSpc>
                <a:spcPct val="200000"/>
              </a:lnSpc>
              <a:spcBef>
                <a:spcPts val="0"/>
              </a:spcBef>
              <a:spcAft>
                <a:spcPts val="0"/>
              </a:spcAft>
              <a:buSzPts val="1200"/>
              <a:buNone/>
            </a:pPr>
            <a:r>
              <a:rPr lang="en" sz="1500">
                <a:solidFill>
                  <a:schemeClr val="lt1"/>
                </a:solidFill>
              </a:rPr>
              <a:t>Texas has a population of over 28 million, The Lone Star State is the most populated state in the US. A large population brings with it many real estate investment opportunities. So it’s natural for property investors from all across the US to show interest in the Texas real estate market. Texas real estate market provides plenty of opportunities for traditional long-term rentals and investment. </a:t>
            </a:r>
            <a:endParaRPr sz="1300"/>
          </a:p>
          <a:p>
            <a:pPr indent="0" lvl="0" marL="152400" rtl="0" algn="l">
              <a:lnSpc>
                <a:spcPct val="200000"/>
              </a:lnSpc>
              <a:spcBef>
                <a:spcPts val="0"/>
              </a:spcBef>
              <a:spcAft>
                <a:spcPts val="0"/>
              </a:spcAft>
              <a:buSzPts val="1200"/>
              <a:buNone/>
            </a:pPr>
            <a:r>
              <a:t/>
            </a:r>
            <a:endParaRPr sz="1500">
              <a:solidFill>
                <a:schemeClr val="lt1"/>
              </a:solidFill>
            </a:endParaRPr>
          </a:p>
          <a:p>
            <a:pPr indent="0" lvl="0" marL="457200" rtl="0" algn="l">
              <a:lnSpc>
                <a:spcPct val="115000"/>
              </a:lnSpc>
              <a:spcBef>
                <a:spcPts val="0"/>
              </a:spcBef>
              <a:spcAft>
                <a:spcPts val="0"/>
              </a:spcAft>
              <a:buSzPts val="1200"/>
              <a:buNone/>
            </a:pPr>
            <a:r>
              <a:t/>
            </a:r>
            <a:endParaRPr sz="1400">
              <a:solidFill>
                <a:schemeClr val="lt1"/>
              </a:solidFill>
            </a:endParaRPr>
          </a:p>
          <a:p>
            <a:pPr indent="0" lvl="0" marL="457200" rtl="0" algn="l">
              <a:lnSpc>
                <a:spcPct val="115000"/>
              </a:lnSpc>
              <a:spcBef>
                <a:spcPts val="0"/>
              </a:spcBef>
              <a:spcAft>
                <a:spcPts val="0"/>
              </a:spcAft>
              <a:buSzPts val="1200"/>
              <a:buNone/>
            </a:pPr>
            <a:r>
              <a:t/>
            </a:r>
            <a:endParaRPr>
              <a:solidFill>
                <a:srgbClr val="000000"/>
              </a:solidFill>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1600"/>
              </a:spcBef>
              <a:spcAft>
                <a:spcPts val="0"/>
              </a:spcAft>
              <a:buSzPts val="1200"/>
              <a:buNone/>
            </a:pPr>
            <a:r>
              <a:t/>
            </a:r>
            <a:endParaRPr/>
          </a:p>
          <a:p>
            <a:pPr indent="0" lvl="0" marL="0" rtl="0" algn="l">
              <a:lnSpc>
                <a:spcPct val="100000"/>
              </a:lnSpc>
              <a:spcBef>
                <a:spcPts val="0"/>
              </a:spcBef>
              <a:spcAft>
                <a:spcPts val="1600"/>
              </a:spcAft>
              <a:buSzPts val="1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t>02</a:t>
            </a:r>
            <a:endParaRPr/>
          </a:p>
        </p:txBody>
      </p:sp>
      <p:sp>
        <p:nvSpPr>
          <p:cNvPr id="561" name="Google Shape;561;p4"/>
          <p:cNvSpPr txBox="1"/>
          <p:nvPr>
            <p:ph idx="2" type="title"/>
          </p:nvPr>
        </p:nvSpPr>
        <p:spPr>
          <a:xfrm>
            <a:off x="2747327" y="2869405"/>
            <a:ext cx="3661143"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Understanding </a:t>
            </a:r>
            <a:endParaRPr/>
          </a:p>
        </p:txBody>
      </p:sp>
      <p:grpSp>
        <p:nvGrpSpPr>
          <p:cNvPr id="562" name="Google Shape;562;p4"/>
          <p:cNvGrpSpPr/>
          <p:nvPr/>
        </p:nvGrpSpPr>
        <p:grpSpPr>
          <a:xfrm>
            <a:off x="6275049" y="1382979"/>
            <a:ext cx="2377554" cy="2377554"/>
            <a:chOff x="6198197" y="1098851"/>
            <a:chExt cx="2945798" cy="2945798"/>
          </a:xfrm>
        </p:grpSpPr>
        <p:sp>
          <p:nvSpPr>
            <p:cNvPr id="563" name="Google Shape;563;p4"/>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Understanding </a:t>
            </a:r>
            <a:endParaRPr/>
          </a:p>
        </p:txBody>
      </p:sp>
      <p:sp>
        <p:nvSpPr>
          <p:cNvPr id="600" name="Google Shape;600;p21"/>
          <p:cNvSpPr txBox="1"/>
          <p:nvPr>
            <p:ph idx="1" type="body"/>
          </p:nvPr>
        </p:nvSpPr>
        <p:spPr>
          <a:xfrm>
            <a:off x="720000" y="1104850"/>
            <a:ext cx="7890600" cy="35688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This is the base data set which contains the various property details in Texas from Zillow.com </a:t>
            </a:r>
            <a:endParaRPr sz="1400">
              <a:solidFill>
                <a:schemeClr val="lt1"/>
              </a:solidFill>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Owner monthly  mean non mortgage cost to owners in various Texas counties.</a:t>
            </a:r>
            <a:endParaRPr sz="1400">
              <a:solidFill>
                <a:schemeClr val="lt1"/>
              </a:solidFill>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TX city to county contains the mapping of cities to counties in Texas. </a:t>
            </a:r>
            <a:endParaRPr sz="1400">
              <a:solidFill>
                <a:schemeClr val="lt1"/>
              </a:solidFill>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TX income cities contains the mean household income in various Texas cities </a:t>
            </a:r>
            <a:endParaRPr/>
          </a:p>
          <a:p>
            <a:pPr indent="-317500" lvl="0" marL="457200" rtl="0" algn="l">
              <a:lnSpc>
                <a:spcPct val="200000"/>
              </a:lnSpc>
              <a:spcBef>
                <a:spcPts val="0"/>
              </a:spcBef>
              <a:spcAft>
                <a:spcPts val="0"/>
              </a:spcAft>
              <a:buClr>
                <a:schemeClr val="lt1"/>
              </a:buClr>
              <a:buSzPts val="1400"/>
              <a:buFont typeface="Roboto"/>
              <a:buChar char="●"/>
            </a:pPr>
            <a:r>
              <a:rPr lang="en" sz="1400">
                <a:solidFill>
                  <a:schemeClr val="lt1"/>
                </a:solidFill>
              </a:rPr>
              <a:t>US zips contains the mapping of Texas zip code and cities. </a:t>
            </a:r>
            <a:endParaRPr sz="1400">
              <a:solidFill>
                <a:schemeClr val="lt1"/>
              </a:solidFill>
            </a:endParaRPr>
          </a:p>
          <a:p>
            <a:pPr indent="-228600" lvl="0" marL="457200" rtl="0" algn="l">
              <a:lnSpc>
                <a:spcPct val="115000"/>
              </a:lnSpc>
              <a:spcBef>
                <a:spcPts val="0"/>
              </a:spcBef>
              <a:spcAft>
                <a:spcPts val="0"/>
              </a:spcAft>
              <a:buClr>
                <a:schemeClr val="lt1"/>
              </a:buClr>
              <a:buSzPts val="1400"/>
              <a:buFont typeface="Roboto"/>
              <a:buNone/>
            </a:pPr>
            <a:r>
              <a:t/>
            </a:r>
            <a:endParaRPr sz="1400">
              <a:solidFill>
                <a:schemeClr val="lt1"/>
              </a:solidFill>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1600"/>
              </a:spcBef>
              <a:spcAft>
                <a:spcPts val="0"/>
              </a:spcAft>
              <a:buSzPts val="1200"/>
              <a:buNone/>
            </a:pPr>
            <a:r>
              <a:t/>
            </a:r>
            <a:endParaRPr/>
          </a:p>
          <a:p>
            <a:pPr indent="0" lvl="0" marL="0" rtl="0" algn="l">
              <a:lnSpc>
                <a:spcPct val="100000"/>
              </a:lnSpc>
              <a:spcBef>
                <a:spcPts val="0"/>
              </a:spcBef>
              <a:spcAft>
                <a:spcPts val="160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04" name="Shape 604"/>
        <p:cNvGrpSpPr/>
        <p:nvPr/>
      </p:nvGrpSpPr>
      <p:grpSpPr>
        <a:xfrm>
          <a:off x="0" y="0"/>
          <a:ext cx="0" cy="0"/>
          <a:chOff x="0" y="0"/>
          <a:chExt cx="0" cy="0"/>
        </a:xfrm>
      </p:grpSpPr>
      <p:sp>
        <p:nvSpPr>
          <p:cNvPr id="605" name="Google Shape;605;p9"/>
          <p:cNvSpPr txBox="1"/>
          <p:nvPr>
            <p:ph type="title"/>
          </p:nvPr>
        </p:nvSpPr>
        <p:spPr>
          <a:xfrm>
            <a:off x="3216900" y="1653325"/>
            <a:ext cx="1599000" cy="123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900"/>
              <a:buNone/>
            </a:pPr>
            <a:r>
              <a:rPr lang="en"/>
              <a:t>03</a:t>
            </a:r>
            <a:endParaRPr/>
          </a:p>
        </p:txBody>
      </p:sp>
      <p:sp>
        <p:nvSpPr>
          <p:cNvPr id="606" name="Google Shape;606;p9"/>
          <p:cNvSpPr txBox="1"/>
          <p:nvPr>
            <p:ph idx="2" type="title"/>
          </p:nvPr>
        </p:nvSpPr>
        <p:spPr>
          <a:xfrm>
            <a:off x="3216900" y="2879675"/>
            <a:ext cx="2623500" cy="61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Preparation </a:t>
            </a:r>
            <a:endParaRPr/>
          </a:p>
        </p:txBody>
      </p:sp>
      <p:grpSp>
        <p:nvGrpSpPr>
          <p:cNvPr id="607" name="Google Shape;607;p9"/>
          <p:cNvGrpSpPr/>
          <p:nvPr/>
        </p:nvGrpSpPr>
        <p:grpSpPr>
          <a:xfrm>
            <a:off x="6351340" y="1383010"/>
            <a:ext cx="2301265" cy="2377466"/>
            <a:chOff x="6945936" y="1456203"/>
            <a:chExt cx="2159596" cy="2231106"/>
          </a:xfrm>
        </p:grpSpPr>
        <p:sp>
          <p:nvSpPr>
            <p:cNvPr id="608" name="Google Shape;608;p9"/>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9"/>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9"/>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9"/>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9"/>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9"/>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9"/>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9"/>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9"/>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9"/>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9"/>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9"/>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9"/>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9"/>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9"/>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9"/>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9"/>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9"/>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29" name="Shape 629"/>
        <p:cNvGrpSpPr/>
        <p:nvPr/>
      </p:nvGrpSpPr>
      <p:grpSpPr>
        <a:xfrm>
          <a:off x="0" y="0"/>
          <a:ext cx="0" cy="0"/>
          <a:chOff x="0" y="0"/>
          <a:chExt cx="0" cy="0"/>
        </a:xfrm>
      </p:grpSpPr>
      <p:sp>
        <p:nvSpPr>
          <p:cNvPr id="630" name="Google Shape;630;p10"/>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Data Preparation </a:t>
            </a:r>
            <a:endParaRPr/>
          </a:p>
        </p:txBody>
      </p:sp>
      <p:sp>
        <p:nvSpPr>
          <p:cNvPr id="631" name="Google Shape;631;p10"/>
          <p:cNvSpPr txBox="1"/>
          <p:nvPr>
            <p:ph idx="1" type="body"/>
          </p:nvPr>
        </p:nvSpPr>
        <p:spPr>
          <a:xfrm>
            <a:off x="720000" y="1104850"/>
            <a:ext cx="7890600" cy="3143400"/>
          </a:xfrm>
          <a:prstGeom prst="rect">
            <a:avLst/>
          </a:prstGeom>
          <a:noFill/>
          <a:ln>
            <a:noFill/>
          </a:ln>
        </p:spPr>
        <p:txBody>
          <a:bodyPr anchorCtr="0" anchor="t" bIns="91425" lIns="91425" spcFirstLastPara="1" rIns="91425" wrap="square" tIns="91425">
            <a:noAutofit/>
          </a:bodyPr>
          <a:lstStyle/>
          <a:p>
            <a:pPr indent="0" lvl="0" marL="139700" rtl="0" algn="just">
              <a:lnSpc>
                <a:spcPct val="200000"/>
              </a:lnSpc>
              <a:spcBef>
                <a:spcPts val="0"/>
              </a:spcBef>
              <a:spcAft>
                <a:spcPts val="0"/>
              </a:spcAft>
              <a:buClr>
                <a:schemeClr val="lt1"/>
              </a:buClr>
              <a:buSzPts val="1400"/>
              <a:buNone/>
            </a:pPr>
            <a:r>
              <a:rPr lang="en" sz="1400">
                <a:solidFill>
                  <a:schemeClr val="lt1"/>
                </a:solidFill>
              </a:rPr>
              <a:t>Data Cleaning and dimension and attribute deduction to reflect on the relationship between attribute and factors like square feet and sales price by addressing key considerations such as the comparison between Texas selected region and Texas homes in the United States, as well as analyzing how the slope can help identify price changes, how the regression equation can help identify appropriate listing prices of Texas real estate.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