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78" autoAdjust="0"/>
    <p:restoredTop sz="94660"/>
  </p:normalViewPr>
  <p:slideViewPr>
    <p:cSldViewPr>
      <p:cViewPr varScale="1">
        <p:scale>
          <a:sx n="81" d="100"/>
          <a:sy n="81" d="100"/>
        </p:scale>
        <p:origin x="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D4EE-3312-48B7-9952-3E02158B644B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overall MapReduce word count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15400" cy="3992563"/>
          </a:xfrm>
        </p:spPr>
        <p:txBody>
          <a:bodyPr/>
          <a:lstStyle/>
          <a:p>
            <a:pPr indent="0">
              <a:lnSpc>
                <a:spcPts val="14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1026" name="AutoShape 2" descr="https://us-mg6.mail.yahoo.com/ya/download?mid=2%5f0%5f0%5f1%5f7785935%5fAATnjkQAAFsLVV4PoggCyHsYVHQ&amp;m=YaDownload&amp;pid=2&amp;fid=Inbox&amp;inline=1&amp;appid=yahoomail"/>
          <p:cNvSpPr>
            <a:spLocks noChangeAspect="1" noChangeArrowheads="1"/>
          </p:cNvSpPr>
          <p:nvPr/>
        </p:nvSpPr>
        <p:spPr bwMode="auto">
          <a:xfrm>
            <a:off x="457200" y="0"/>
            <a:ext cx="8305800" cy="1133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200400"/>
            <a:ext cx="13716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Deer Bear River 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en-US" sz="1400" b="1" dirty="0"/>
              <a:t>Car </a:t>
            </a:r>
            <a:r>
              <a:rPr lang="en-US" sz="1400" b="1" dirty="0" err="1"/>
              <a:t>Car</a:t>
            </a:r>
            <a:r>
              <a:rPr lang="en-US" sz="1400" b="1" dirty="0"/>
              <a:t> River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en-US" sz="1400" b="1" dirty="0"/>
              <a:t>Deer Car </a:t>
            </a:r>
            <a:r>
              <a:rPr lang="en-US" sz="1400" b="1" dirty="0" smtClean="0"/>
              <a:t>Bear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24000" y="2743200"/>
            <a:ext cx="5334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1333500" y="43815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2666999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 Bear River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657600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Car </a:t>
            </a:r>
            <a:r>
              <a:rPr lang="en-US" sz="1400" b="1" dirty="0" err="1" smtClean="0"/>
              <a:t>Car</a:t>
            </a:r>
            <a:r>
              <a:rPr lang="en-US" sz="1400" b="1" dirty="0" smtClean="0"/>
              <a:t> River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4800600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 Car Bear</a:t>
            </a:r>
            <a:endParaRPr lang="en-US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9000" y="2819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22098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Bear,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1</a:t>
            </a:r>
            <a:endParaRPr lang="en-US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29000" y="3810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0" y="34290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mtClean="0"/>
              <a:t>Car, </a:t>
            </a:r>
            <a:r>
              <a:rPr lang="en-US" sz="1400" b="1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1</a:t>
            </a:r>
            <a:endParaRPr lang="en-US" sz="1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52800" y="5029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0" y="46482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Bear, 1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24400" y="2513012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7800" y="22098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Bear, [1,1]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30480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Car, [1,1,1]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2672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[1,1]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5181600"/>
            <a:ext cx="914400" cy="7052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River, [1,1]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4076700" y="3314700"/>
            <a:ext cx="18288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3777734" y="3842266"/>
            <a:ext cx="2426732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724400" y="3352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4724400" y="3417332"/>
            <a:ext cx="533400" cy="5450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4158734" y="4528066"/>
            <a:ext cx="1664732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886200" y="3429000"/>
            <a:ext cx="22098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5300" y="42291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724400" y="48768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2514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722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172200" y="4495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2200" y="5486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05600" y="2362200"/>
            <a:ext cx="8382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Bear, 2 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0" y="3581400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Car, 3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705600" y="4343400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Deer, </a:t>
            </a:r>
            <a:r>
              <a:rPr lang="en-US" sz="1400" b="1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05600" y="5334000"/>
            <a:ext cx="8382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River, </a:t>
            </a:r>
            <a:r>
              <a:rPr lang="en-US" sz="1400" b="1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77200" y="3276600"/>
            <a:ext cx="8382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mtClean="0"/>
              <a:t>Bear,2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3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Deer, 2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2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543800" y="2438400"/>
            <a:ext cx="533400" cy="989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438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543800" y="4495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7505700" y="4762500"/>
            <a:ext cx="7620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9144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Input	               Splitting	                  Mapping           Shuffling           Reducing        Final Result</a:t>
            </a:r>
          </a:p>
          <a:p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K1,V1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List(K2,V2)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578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K2,List(V2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700" dirty="0"/>
          </a:p>
        </p:txBody>
      </p:sp>
      <p:sp>
        <p:nvSpPr>
          <p:cNvPr id="52" name="TextBox 51"/>
          <p:cNvSpPr txBox="1"/>
          <p:nvPr/>
        </p:nvSpPr>
        <p:spPr>
          <a:xfrm>
            <a:off x="79248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List(K3,V3)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5" grpId="0" animBg="1"/>
      <p:bldP spid="16" grpId="0" animBg="1"/>
      <p:bldP spid="18" grpId="0" animBg="1"/>
      <p:bldP spid="24" grpId="0" animBg="1"/>
      <p:bldP spid="26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47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overall MapReduce word count process</vt:lpstr>
    </vt:vector>
  </TitlesOfParts>
  <Company>GIG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Raji</dc:creator>
  <cp:lastModifiedBy>venkat01</cp:lastModifiedBy>
  <cp:revision>23</cp:revision>
  <dcterms:created xsi:type="dcterms:W3CDTF">2015-05-22T06:06:50Z</dcterms:created>
  <dcterms:modified xsi:type="dcterms:W3CDTF">2016-02-04T04:46:28Z</dcterms:modified>
</cp:coreProperties>
</file>