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7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70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7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2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B780-9DCA-4CF5-A6CB-2D856D549F7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F60C-AE30-4B84-A200-7798AB55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8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Stuart_Mill" TargetMode="External"/><Relationship Id="rId2" Type="http://schemas.openxmlformats.org/officeDocument/2006/relationships/hyperlink" Target="https://en.wikipedia.org/wiki/Jeremy_Bentha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Henry_Sidgwi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71999" y="276236"/>
            <a:ext cx="5105400" cy="1323964"/>
          </a:xfrm>
        </p:spPr>
        <p:txBody>
          <a:bodyPr/>
          <a:lstStyle/>
          <a:p>
            <a:r>
              <a:rPr lang="en-IN" sz="3600" dirty="0">
                <a:effectLst/>
              </a:rPr>
              <a:t>WHAT IS UTILITARIANISM?</a:t>
            </a:r>
            <a:endParaRPr lang="en-US" sz="3600" dirty="0">
              <a:effectLst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 rotWithShape="1">
          <a:blip r:embed="rId2" cstate="print"/>
          <a:srcRect l="3017" r="11869" b="16456"/>
          <a:stretch/>
        </p:blipFill>
        <p:spPr>
          <a:xfrm>
            <a:off x="2265285" y="1768875"/>
            <a:ext cx="7661429" cy="4560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A889-BD39-465E-8005-DA144066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effectLst/>
              </a:rPr>
              <a:t>Why it is a good ethical theory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26E8-7099-44B9-805D-ECE2F5DE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2024109"/>
            <a:ext cx="11150354" cy="3693110"/>
          </a:xfrm>
        </p:spPr>
        <p:txBody>
          <a:bodyPr/>
          <a:lstStyle/>
          <a:p>
            <a:r>
              <a:rPr lang="en-IN" sz="2800" b="1" dirty="0">
                <a:effectLst/>
              </a:rPr>
              <a:t>Utilitarianism</a:t>
            </a:r>
            <a:r>
              <a:rPr lang="en-IN" sz="2800" dirty="0">
                <a:effectLst/>
              </a:rPr>
              <a:t> is an </a:t>
            </a:r>
            <a:r>
              <a:rPr lang="en-IN" sz="2800" b="1" dirty="0">
                <a:effectLst/>
              </a:rPr>
              <a:t>ethical theory</a:t>
            </a:r>
            <a:r>
              <a:rPr lang="en-IN" sz="2800" dirty="0">
                <a:effectLst/>
              </a:rPr>
              <a:t> that determines right from wrong by focusing on outcomes</a:t>
            </a:r>
          </a:p>
          <a:p>
            <a:r>
              <a:rPr lang="en-IN" sz="2800" b="1" dirty="0">
                <a:effectLst/>
              </a:rPr>
              <a:t>Utilitarianism</a:t>
            </a:r>
            <a:r>
              <a:rPr lang="en-IN" sz="2800" dirty="0">
                <a:effectLst/>
              </a:rPr>
              <a:t> is one of the </a:t>
            </a:r>
            <a:r>
              <a:rPr lang="en-IN" sz="2800" b="1" dirty="0">
                <a:effectLst/>
              </a:rPr>
              <a:t>best</a:t>
            </a:r>
            <a:r>
              <a:rPr lang="en-IN" sz="2800" dirty="0">
                <a:effectLst/>
              </a:rPr>
              <a:t> known and most influential </a:t>
            </a:r>
            <a:r>
              <a:rPr lang="en-IN" sz="2800" b="1" dirty="0">
                <a:effectLst/>
              </a:rPr>
              <a:t>moral theories</a:t>
            </a:r>
            <a:r>
              <a:rPr lang="en-IN" dirty="0">
                <a:effectLst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3D21-FA71-433D-A558-554AFCD5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548" y="257453"/>
            <a:ext cx="8797276" cy="639192"/>
          </a:xfrm>
        </p:spPr>
        <p:txBody>
          <a:bodyPr>
            <a:noAutofit/>
          </a:bodyPr>
          <a:lstStyle/>
          <a:p>
            <a:r>
              <a:rPr lang="en-IN" sz="3600" dirty="0">
                <a:effectLst/>
              </a:rPr>
              <a:t>Who developed utilitarianism</a:t>
            </a:r>
            <a:br>
              <a:rPr lang="en-IN" sz="1600" dirty="0">
                <a:effectLst/>
              </a:rPr>
            </a:b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A2DFE-F27C-4AC5-821B-46D74A55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455" y="656948"/>
            <a:ext cx="9001462" cy="3568823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effectLst/>
            </a:endParaRPr>
          </a:p>
          <a:p>
            <a:r>
              <a:rPr lang="en-IN" sz="2100" i="1" dirty="0">
                <a:effectLst/>
              </a:rPr>
              <a:t>Utilitarianism was founded by </a:t>
            </a:r>
            <a:r>
              <a:rPr lang="en-IN" sz="2100" i="1" u="sng" dirty="0">
                <a:effectLst/>
                <a:hlinkClick r:id="rId2" tooltip="w:Jeremy Bentham"/>
              </a:rPr>
              <a:t>Jeremy Bentham</a:t>
            </a:r>
            <a:r>
              <a:rPr lang="en-IN" sz="2100" i="1" dirty="0">
                <a:effectLst/>
              </a:rPr>
              <a:t> and further developed by his disciple, </a:t>
            </a:r>
            <a:r>
              <a:rPr lang="en-IN" sz="2100" i="1" u="sng" dirty="0">
                <a:effectLst/>
                <a:hlinkClick r:id="rId3" tooltip="w:John Stuart Mill"/>
              </a:rPr>
              <a:t>John Stuart Mill</a:t>
            </a:r>
            <a:r>
              <a:rPr lang="en-IN" sz="2100" i="1" dirty="0">
                <a:effectLst/>
              </a:rPr>
              <a:t>. Bentham was most interested in the ramifications that a utilitarian ethics would have for the law</a:t>
            </a:r>
            <a:r>
              <a:rPr lang="en-IN" sz="2100" dirty="0">
                <a:effectLst/>
              </a:rPr>
              <a:t>, </a:t>
            </a:r>
            <a:r>
              <a:rPr lang="en-IN" sz="2100" i="1" dirty="0">
                <a:effectLst/>
              </a:rPr>
              <a:t>, Mill suggested that some happiness was of such a high quality that any amount of it would be preferable to any amount of a happiness which was of a lesser quality.</a:t>
            </a:r>
            <a:r>
              <a:rPr lang="en-IN" sz="2100" dirty="0">
                <a:effectLst/>
              </a:rPr>
              <a:t> </a:t>
            </a:r>
          </a:p>
          <a:p>
            <a:r>
              <a:rPr lang="en-IN" sz="2100" i="1" dirty="0">
                <a:effectLst/>
              </a:rPr>
              <a:t>Another 19th Century Philosopher, </a:t>
            </a:r>
            <a:r>
              <a:rPr lang="en-IN" sz="2100" i="1" u="sng" dirty="0">
                <a:effectLst/>
                <a:hlinkClick r:id="rId4" tooltip="w:Henry Sidgwick"/>
              </a:rPr>
              <a:t>Henry Sidgwick</a:t>
            </a:r>
            <a:r>
              <a:rPr lang="en-IN" sz="2100" i="1" dirty="0">
                <a:effectLst/>
              </a:rPr>
              <a:t>, re-interpreted utilitarianism along lines which are more commonly used today. He found that the classification of utility as happiness was clumsy and so began to talk about utility as a measure of desire and satisfaction</a:t>
            </a:r>
            <a:r>
              <a:rPr lang="en-IN" sz="2100" dirty="0">
                <a:effectLst/>
              </a:rPr>
              <a:t>. </a:t>
            </a:r>
          </a:p>
          <a:p>
            <a:endParaRPr lang="en-IN" dirty="0"/>
          </a:p>
        </p:txBody>
      </p:sp>
      <p:pic>
        <p:nvPicPr>
          <p:cNvPr id="3074" name="Picture 2" descr="Image result for bentham stuart mill and henry sidgwick">
            <a:extLst>
              <a:ext uri="{FF2B5EF4-FFF2-40B4-BE49-F238E27FC236}">
                <a16:creationId xmlns:a16="http://schemas.microsoft.com/office/drawing/2014/main" id="{40AB6676-D570-42C6-9B2E-FF8F97B4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3" y="4095472"/>
            <a:ext cx="647182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3895" y="607824"/>
            <a:ext cx="9321553" cy="1478428"/>
          </a:xfrm>
        </p:spPr>
        <p:txBody>
          <a:bodyPr/>
          <a:lstStyle/>
          <a:p>
            <a:pPr marL="514350" indent="-514350"/>
            <a:r>
              <a:rPr lang="en-IN" sz="3200" dirty="0">
                <a:latin typeface="Arial Rounded MT Bold" pitchFamily="34" charset="0"/>
              </a:rPr>
              <a:t>what are the main principles of utilitarianism?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783" y="2718370"/>
            <a:ext cx="10946167" cy="342497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3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v"/>
            </a:pPr>
            <a:r>
              <a:rPr lang="en-IN" dirty="0">
                <a:effectLst/>
              </a:rPr>
              <a:t>Pleasure or happiness is the only thing that truly has an intrinsic value.</a:t>
            </a:r>
          </a:p>
          <a:p>
            <a:pPr marL="457200" indent="-457200" algn="l">
              <a:lnSpc>
                <a:spcPct val="13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v"/>
            </a:pPr>
            <a:endParaRPr lang="en-IN" dirty="0">
              <a:effectLst/>
            </a:endParaRPr>
          </a:p>
          <a:p>
            <a:pPr marL="457200" indent="-457200" algn="l">
              <a:lnSpc>
                <a:spcPct val="13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v"/>
            </a:pPr>
            <a:r>
              <a:rPr lang="en-IN" dirty="0">
                <a:effectLst/>
              </a:rPr>
              <a:t>Actions are right so far as they promote </a:t>
            </a:r>
            <a:r>
              <a:rPr lang="en-IN" dirty="0" err="1">
                <a:effectLst/>
              </a:rPr>
              <a:t>happiness,wrong</a:t>
            </a:r>
            <a:r>
              <a:rPr lang="en-IN" dirty="0">
                <a:effectLst/>
              </a:rPr>
              <a:t> as so far as they produce unhappiness.</a:t>
            </a:r>
          </a:p>
          <a:p>
            <a:pPr marL="457200" indent="-457200" algn="l">
              <a:lnSpc>
                <a:spcPct val="13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v"/>
            </a:pPr>
            <a:endParaRPr lang="en-IN" dirty="0">
              <a:effectLst/>
            </a:endParaRPr>
          </a:p>
          <a:p>
            <a:pPr marL="457200" indent="-457200" algn="l">
              <a:lnSpc>
                <a:spcPct val="13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v"/>
            </a:pPr>
            <a:r>
              <a:rPr lang="en-IN" dirty="0">
                <a:effectLst/>
              </a:rPr>
              <a:t>Everyone’s happiness counts equally.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6066" y="785795"/>
            <a:ext cx="228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42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  <a:latin typeface="Arial Rounded MT Bold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5F30-73CA-44A2-BB0B-24F1B3BC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03791"/>
            <a:ext cx="10353761" cy="55633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three characteristics of utilitarianism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 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71DF-0627-431C-B7DB-B6DD2746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8384"/>
            <a:ext cx="10353762" cy="451281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/>
              </a:rPr>
              <a:t> </a:t>
            </a:r>
          </a:p>
          <a:p>
            <a:pPr marL="457200" indent="-457200" fontAlgn="base">
              <a:buAutoNum type="arabicPeriod"/>
            </a:pPr>
            <a:r>
              <a:rPr lang="en-IN" sz="2400" dirty="0">
                <a:effectLst/>
              </a:rPr>
              <a:t>Pleasure or Happiness Is the Only Thing That Truly Has Intrinsic Value.</a:t>
            </a:r>
          </a:p>
          <a:p>
            <a:pPr marL="0" indent="0">
              <a:buNone/>
            </a:pPr>
            <a:r>
              <a:rPr lang="en-IN" sz="2400" dirty="0">
                <a:effectLst/>
              </a:rPr>
              <a:t>2. Actions Are Right Insofar as They Promote Happiness, Wrong Insofar as They Produce Unhappiness.</a:t>
            </a:r>
          </a:p>
          <a:p>
            <a:pPr marL="0" indent="0">
              <a:buNone/>
            </a:pPr>
            <a:r>
              <a:rPr lang="en-IN" sz="2400" dirty="0">
                <a:effectLst/>
              </a:rPr>
              <a:t>3. Everyone's Happiness Counts Equally.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34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134" y="537636"/>
            <a:ext cx="9596761" cy="160971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itchFamily="34" charset="0"/>
              </a:rPr>
              <a:t>What is the goal of utilitarianism?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304" y="2653310"/>
            <a:ext cx="4714908" cy="3243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3D3D-E76A-4B6D-8438-39C89C43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Bentham’s theory of utility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15E4-256A-4A08-B276-012E2573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422337" cy="359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</a:rPr>
              <a:t>(1)Recognizes the fundamental role of pain and pleasure in human life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(2) approves or disapproves of an action on the basis of the amount of pain or pleasure brought about </a:t>
            </a:r>
            <a:r>
              <a:rPr lang="en-IN" dirty="0" err="1">
                <a:effectLst/>
              </a:rPr>
              <a:t>i.e</a:t>
            </a:r>
            <a:r>
              <a:rPr lang="en-IN" dirty="0">
                <a:effectLst/>
              </a:rPr>
              <a:t>, consequences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(3) equates good with pleasure and evil with pain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(4) asserts that pleasure and pain are capable of quantification (and hence 'measure').</a:t>
            </a:r>
          </a:p>
          <a:p>
            <a:endParaRPr lang="en-IN" sz="1400" dirty="0"/>
          </a:p>
        </p:txBody>
      </p:sp>
      <p:pic>
        <p:nvPicPr>
          <p:cNvPr id="1026" name="Picture 2" descr="Image result for bentham theory of utility">
            <a:extLst>
              <a:ext uri="{FF2B5EF4-FFF2-40B4-BE49-F238E27FC236}">
                <a16:creationId xmlns:a16="http://schemas.microsoft.com/office/drawing/2014/main" id="{E1096BA5-6A0E-4DAB-B59D-2EE42DA3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22" y="1881340"/>
            <a:ext cx="2689984" cy="39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9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656" y="258191"/>
            <a:ext cx="8825132" cy="17215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What are the types of utilitarianism?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693" y="2540400"/>
            <a:ext cx="7394758" cy="3807134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Negative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Sentient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Average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Total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Motive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Rule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Act utilitarianism</a:t>
            </a:r>
          </a:p>
          <a:p>
            <a:pPr marL="457200" indent="-457200" algn="l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effectLst/>
              </a:rPr>
              <a:t>Two-level utilitarianism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B58E-F9C6-46B3-A775-E570300E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896646"/>
            <a:ext cx="7341832" cy="4571999"/>
          </a:xfrm>
        </p:spPr>
        <p:txBody>
          <a:bodyPr>
            <a:noAutofit/>
          </a:bodyPr>
          <a:lstStyle/>
          <a:p>
            <a:pPr fontAlgn="base"/>
            <a:r>
              <a:rPr lang="en-IN" sz="2800" dirty="0">
                <a:effectLst/>
              </a:rPr>
              <a:t>Imagine there is a trolley heading toward a group of 5 workers on the tracks. You are sitting in a control </a:t>
            </a:r>
            <a:r>
              <a:rPr lang="en-IN" sz="2800" dirty="0" err="1">
                <a:effectLst/>
              </a:rPr>
              <a:t>center</a:t>
            </a:r>
            <a:r>
              <a:rPr lang="en-IN" sz="2800" dirty="0">
                <a:effectLst/>
              </a:rPr>
              <a:t> several miles away, and you have a button that can switch the trolley onto another track where there’s only 1 worker. If you flip the switch, one person will die. If you do nothing, 5 people will die. Should you flip the switch? </a:t>
            </a:r>
          </a:p>
          <a:p>
            <a:pPr marL="0" indent="0" fontAlgn="base">
              <a:buNone/>
            </a:pPr>
            <a:endParaRPr lang="en-IN" sz="16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3011CB-659F-415D-9CE9-14B8CFB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77553"/>
            <a:ext cx="10697592" cy="630315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2050" name="Picture 2" descr="175_feature_edmonds1">
            <a:extLst>
              <a:ext uri="{FF2B5EF4-FFF2-40B4-BE49-F238E27FC236}">
                <a16:creationId xmlns:a16="http://schemas.microsoft.com/office/drawing/2014/main" id="{0EAFFB9B-8FD6-4434-874A-6DFAEC6D8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4" t="429" r="14272" b="-429"/>
          <a:stretch/>
        </p:blipFill>
        <p:spPr bwMode="auto">
          <a:xfrm>
            <a:off x="7572652" y="1019962"/>
            <a:ext cx="4003829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841" y="755341"/>
            <a:ext cx="8470025" cy="149958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Advantages and disadvantages of utilitarianism</a:t>
            </a:r>
            <a:endParaRPr lang="en-US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6" y="2931851"/>
            <a:ext cx="4713313" cy="25003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429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Bookman Old Style</vt:lpstr>
      <vt:lpstr>Rockwell</vt:lpstr>
      <vt:lpstr>Damask</vt:lpstr>
      <vt:lpstr>WHAT IS UTILITARIANISM?</vt:lpstr>
      <vt:lpstr>Who developed utilitarianism </vt:lpstr>
      <vt:lpstr>what are the main principles of utilitarianism?</vt:lpstr>
      <vt:lpstr>three characteristics of utilitarianism   </vt:lpstr>
      <vt:lpstr>What is the goal of utilitarianism?</vt:lpstr>
      <vt:lpstr>Bentham’s theory of utility </vt:lpstr>
      <vt:lpstr>What are the types of utilitarianism?</vt:lpstr>
      <vt:lpstr>examples</vt:lpstr>
      <vt:lpstr>Advantages and disadvantages of utilitarianism</vt:lpstr>
      <vt:lpstr>Why it is a good ethical theory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developed utilitarianism</dc:title>
  <dc:creator>Bakshi Anupama Sai</dc:creator>
  <cp:lastModifiedBy>Bakshi Anupama Sai</cp:lastModifiedBy>
  <cp:revision>6</cp:revision>
  <dcterms:created xsi:type="dcterms:W3CDTF">2020-01-28T15:19:05Z</dcterms:created>
  <dcterms:modified xsi:type="dcterms:W3CDTF">2020-01-28T17:47:44Z</dcterms:modified>
</cp:coreProperties>
</file>