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sldIdLst>
    <p:sldId id="256" r:id="rId2"/>
    <p:sldId id="257" r:id="rId3"/>
    <p:sldId id="258" r:id="rId4"/>
    <p:sldId id="280" r:id="rId5"/>
    <p:sldId id="289" r:id="rId6"/>
    <p:sldId id="276" r:id="rId7"/>
    <p:sldId id="260" r:id="rId8"/>
    <p:sldId id="281" r:id="rId9"/>
    <p:sldId id="285" r:id="rId10"/>
    <p:sldId id="282" r:id="rId11"/>
    <p:sldId id="294" r:id="rId12"/>
    <p:sldId id="284" r:id="rId13"/>
    <p:sldId id="283" r:id="rId14"/>
    <p:sldId id="286" r:id="rId15"/>
    <p:sldId id="293" r:id="rId16"/>
    <p:sldId id="287" r:id="rId17"/>
    <p:sldId id="290" r:id="rId18"/>
    <p:sldId id="291" r:id="rId19"/>
    <p:sldId id="292" r:id="rId20"/>
    <p:sldId id="279" r:id="rId21"/>
    <p:sldId id="277" r:id="rId22"/>
    <p:sldId id="274"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869F51F-EAB0-404A-9F25-54B5E5287BB2}">
          <p14:sldIdLst>
            <p14:sldId id="256"/>
            <p14:sldId id="257"/>
            <p14:sldId id="258"/>
            <p14:sldId id="280"/>
            <p14:sldId id="289"/>
            <p14:sldId id="276"/>
            <p14:sldId id="260"/>
            <p14:sldId id="281"/>
            <p14:sldId id="285"/>
            <p14:sldId id="282"/>
            <p14:sldId id="294"/>
            <p14:sldId id="284"/>
            <p14:sldId id="283"/>
            <p14:sldId id="286"/>
            <p14:sldId id="293"/>
            <p14:sldId id="287"/>
            <p14:sldId id="290"/>
            <p14:sldId id="291"/>
            <p14:sldId id="292"/>
            <p14:sldId id="279"/>
            <p14:sldId id="277"/>
            <p14:sldId id="274"/>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8" d="100"/>
          <a:sy n="58" d="100"/>
        </p:scale>
        <p:origin x="3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9C6DBE-DCB7-4C43-BA28-52E7FA25190E}" type="datetimeFigureOut">
              <a:rPr lang="en-IN" smtClean="0"/>
              <a:t>11-12-2021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9D5B73E-E9CC-4CBC-ADB3-771E36FBA4A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412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C6DBE-DCB7-4C43-BA28-52E7FA25190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D5B73E-E9CC-4CBC-ADB3-771E36FBA4A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9826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C6DBE-DCB7-4C43-BA28-52E7FA25190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D5B73E-E9CC-4CBC-ADB3-771E36FBA4A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33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C6DBE-DCB7-4C43-BA28-52E7FA25190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D5B73E-E9CC-4CBC-ADB3-771E36FBA4A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56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9C6DBE-DCB7-4C43-BA28-52E7FA25190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D5B73E-E9CC-4CBC-ADB3-771E36FBA4A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45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C6DBE-DCB7-4C43-BA28-52E7FA25190E}" type="datetimeFigureOut">
              <a:rPr lang="en-IN" smtClean="0"/>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D5B73E-E9CC-4CBC-ADB3-771E36FBA4A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313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C6DBE-DCB7-4C43-BA28-52E7FA25190E}" type="datetimeFigureOut">
              <a:rPr lang="en-IN" smtClean="0"/>
              <a:t>11-12-2021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D5B73E-E9CC-4CBC-ADB3-771E36FBA4A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12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C6DBE-DCB7-4C43-BA28-52E7FA25190E}" type="datetimeFigureOut">
              <a:rPr lang="en-IN" smtClean="0"/>
              <a:t>11-12-2021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D5B73E-E9CC-4CBC-ADB3-771E36FBA4A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755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C6DBE-DCB7-4C43-BA28-52E7FA25190E}" type="datetimeFigureOut">
              <a:rPr lang="en-IN" smtClean="0"/>
              <a:t>11-12-2021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D5B73E-E9CC-4CBC-ADB3-771E36FBA4A8}" type="slidenum">
              <a:rPr lang="en-IN" smtClean="0"/>
              <a:t>‹#›</a:t>
            </a:fld>
            <a:endParaRPr lang="en-IN"/>
          </a:p>
        </p:txBody>
      </p:sp>
    </p:spTree>
    <p:extLst>
      <p:ext uri="{BB962C8B-B14F-4D97-AF65-F5344CB8AC3E}">
        <p14:creationId xmlns:p14="http://schemas.microsoft.com/office/powerpoint/2010/main" val="38028397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9C6DBE-DCB7-4C43-BA28-52E7FA25190E}" type="datetimeFigureOut">
              <a:rPr lang="en-IN" smtClean="0"/>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D5B73E-E9CC-4CBC-ADB3-771E36FBA4A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24926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19C6DBE-DCB7-4C43-BA28-52E7FA25190E}" type="datetimeFigureOut">
              <a:rPr lang="en-IN" smtClean="0"/>
              <a:t>11-12-2021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9D5B73E-E9CC-4CBC-ADB3-771E36FBA4A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525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19C6DBE-DCB7-4C43-BA28-52E7FA25190E}" type="datetimeFigureOut">
              <a:rPr lang="en-IN" smtClean="0"/>
              <a:t>11-12-2021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9D5B73E-E9CC-4CBC-ADB3-771E36FBA4A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237423"/>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4301" y="1550018"/>
            <a:ext cx="8536711" cy="1025913"/>
          </a:xfrm>
        </p:spPr>
        <p:txBody>
          <a:bodyPr>
            <a:noAutofit/>
          </a:bodyPr>
          <a:lstStyle/>
          <a:p>
            <a:pPr>
              <a:lnSpc>
                <a:spcPct val="150000"/>
              </a:lnSpc>
            </a:pPr>
            <a:r>
              <a:rPr lang="en-IN" sz="2400" dirty="0" smtClean="0">
                <a:solidFill>
                  <a:srgbClr val="7030A0"/>
                </a:solidFill>
              </a:rPr>
              <a:t>                             </a:t>
            </a:r>
            <a:r>
              <a:rPr lang="en-IN" sz="2400" b="1" dirty="0" smtClean="0">
                <a:solidFill>
                  <a:srgbClr val="7030A0"/>
                </a:solidFill>
              </a:rPr>
              <a:t>Presentation on</a:t>
            </a:r>
            <a:r>
              <a:rPr lang="en-IN" sz="2400" b="1" dirty="0" smtClean="0"/>
              <a:t/>
            </a:r>
            <a:br>
              <a:rPr lang="en-IN" sz="2400" b="1" dirty="0" smtClean="0"/>
            </a:br>
            <a:r>
              <a:rPr lang="en-IN" sz="2400" b="1" dirty="0" smtClean="0"/>
              <a:t>                 Placement Management System</a:t>
            </a:r>
            <a:endParaRPr lang="en-IN" sz="2400" b="1" dirty="0"/>
          </a:p>
        </p:txBody>
      </p:sp>
      <p:sp>
        <p:nvSpPr>
          <p:cNvPr id="3" name="Subtitle 2"/>
          <p:cNvSpPr>
            <a:spLocks noGrp="1"/>
          </p:cNvSpPr>
          <p:nvPr>
            <p:ph type="subTitle" idx="1"/>
          </p:nvPr>
        </p:nvSpPr>
        <p:spPr>
          <a:xfrm>
            <a:off x="2406629" y="3557240"/>
            <a:ext cx="3280493" cy="2397512"/>
          </a:xfrm>
        </p:spPr>
        <p:txBody>
          <a:bodyPr>
            <a:normAutofit fontScale="25000" lnSpcReduction="20000"/>
          </a:bodyPr>
          <a:lstStyle/>
          <a:p>
            <a:r>
              <a:rPr lang="en-IN" sz="6400" b="1" dirty="0" smtClean="0"/>
              <a:t>UNDER </a:t>
            </a:r>
            <a:r>
              <a:rPr lang="en-IN" sz="6400" b="1" dirty="0"/>
              <a:t>THE </a:t>
            </a:r>
            <a:r>
              <a:rPr lang="en-IN" sz="6400" b="1" dirty="0" smtClean="0"/>
              <a:t>GUIDENCES of</a:t>
            </a:r>
            <a:endParaRPr lang="en-IN" sz="6400" b="1" dirty="0"/>
          </a:p>
          <a:p>
            <a:r>
              <a:rPr lang="en-IN" sz="6400" b="1" dirty="0" smtClean="0">
                <a:solidFill>
                  <a:schemeClr val="accent1">
                    <a:lumMod val="75000"/>
                  </a:schemeClr>
                </a:solidFill>
              </a:rPr>
              <a:t>Prof  CHITRaNJAN </a:t>
            </a:r>
          </a:p>
          <a:p>
            <a:r>
              <a:rPr lang="en-IN" sz="6400" b="1" i="1" dirty="0" smtClean="0">
                <a:solidFill>
                  <a:schemeClr val="accent1">
                    <a:lumMod val="75000"/>
                  </a:schemeClr>
                </a:solidFill>
              </a:rPr>
              <a:t>Technical Trainer</a:t>
            </a:r>
            <a:endParaRPr lang="en-IN" sz="6400" b="1" dirty="0" smtClean="0"/>
          </a:p>
          <a:p>
            <a:r>
              <a:rPr lang="en-US" sz="6400" b="1" dirty="0" smtClean="0"/>
              <a:t>Edubridge</a:t>
            </a:r>
            <a:endParaRPr lang="en-US" sz="6400" dirty="0"/>
          </a:p>
          <a:p>
            <a:r>
              <a:rPr lang="en-US" sz="6400" dirty="0"/>
              <a:t>(School of coding)</a:t>
            </a:r>
          </a:p>
          <a:p>
            <a:r>
              <a:rPr lang="en-IN" sz="2100" b="1" dirty="0" smtClean="0">
                <a:solidFill>
                  <a:schemeClr val="accent1"/>
                </a:solidFill>
              </a:rPr>
              <a:t>                                                                                                                                                                                                </a:t>
            </a:r>
          </a:p>
          <a:p>
            <a:endParaRPr lang="en-IN" sz="1600" dirty="0">
              <a:solidFill>
                <a:schemeClr val="accent1"/>
              </a:solidFill>
            </a:endParaRPr>
          </a:p>
          <a:p>
            <a:endParaRPr lang="en-IN" sz="1500" b="1" i="1" dirty="0" smtClean="0">
              <a:solidFill>
                <a:schemeClr val="accent1">
                  <a:lumMod val="75000"/>
                </a:schemeClr>
              </a:solidFill>
            </a:endParaRPr>
          </a:p>
          <a:p>
            <a:r>
              <a:rPr lang="en-IN" dirty="0" smtClean="0">
                <a:solidFill>
                  <a:schemeClr val="accent1"/>
                </a:solidFill>
              </a:rPr>
              <a:t>						</a:t>
            </a:r>
          </a:p>
        </p:txBody>
      </p:sp>
      <p:pic>
        <p:nvPicPr>
          <p:cNvPr id="4" name="image1.png" descr="eblogoreg"/>
          <p:cNvPicPr/>
          <p:nvPr/>
        </p:nvPicPr>
        <p:blipFill>
          <a:blip r:embed="rId2" cstate="print"/>
          <a:stretch>
            <a:fillRect/>
          </a:stretch>
        </p:blipFill>
        <p:spPr>
          <a:xfrm>
            <a:off x="3434574" y="200721"/>
            <a:ext cx="5073805" cy="1349297"/>
          </a:xfrm>
          <a:prstGeom prst="rect">
            <a:avLst/>
          </a:prstGeom>
        </p:spPr>
      </p:pic>
      <p:sp>
        <p:nvSpPr>
          <p:cNvPr id="5" name="Rectangle 4"/>
          <p:cNvSpPr/>
          <p:nvPr/>
        </p:nvSpPr>
        <p:spPr>
          <a:xfrm>
            <a:off x="8084635" y="3479183"/>
            <a:ext cx="2877014" cy="2215991"/>
          </a:xfrm>
          <a:prstGeom prst="rect">
            <a:avLst/>
          </a:prstGeom>
        </p:spPr>
        <p:txBody>
          <a:bodyPr wrap="square">
            <a:spAutoFit/>
          </a:bodyPr>
          <a:lstStyle/>
          <a:p>
            <a:pPr>
              <a:lnSpc>
                <a:spcPct val="150000"/>
              </a:lnSpc>
            </a:pPr>
            <a:r>
              <a:rPr lang="en-IN" sz="1600" b="1" dirty="0" smtClean="0"/>
              <a:t>SUBMITTED BY</a:t>
            </a:r>
          </a:p>
          <a:p>
            <a:pPr>
              <a:lnSpc>
                <a:spcPct val="150000"/>
              </a:lnSpc>
            </a:pPr>
            <a:r>
              <a:rPr lang="en-IN" sz="1600" b="1" dirty="0" smtClean="0">
                <a:solidFill>
                  <a:schemeClr val="accent1">
                    <a:lumMod val="75000"/>
                  </a:schemeClr>
                </a:solidFill>
              </a:rPr>
              <a:t>Anupama Narasappa</a:t>
            </a:r>
            <a:endParaRPr lang="en-IN" sz="1600" b="1" dirty="0">
              <a:solidFill>
                <a:schemeClr val="accent1">
                  <a:lumMod val="75000"/>
                </a:schemeClr>
              </a:solidFill>
            </a:endParaRPr>
          </a:p>
          <a:p>
            <a:pPr>
              <a:lnSpc>
                <a:spcPct val="150000"/>
              </a:lnSpc>
            </a:pPr>
            <a:r>
              <a:rPr lang="en-IN" sz="1600" b="1" i="1" dirty="0" smtClean="0">
                <a:solidFill>
                  <a:schemeClr val="accent1">
                    <a:lumMod val="75000"/>
                  </a:schemeClr>
                </a:solidFill>
              </a:rPr>
              <a:t>B Tech</a:t>
            </a:r>
            <a:endParaRPr lang="en-IN" sz="1600" b="1" dirty="0"/>
          </a:p>
          <a:p>
            <a:pPr>
              <a:lnSpc>
                <a:spcPct val="150000"/>
              </a:lnSpc>
            </a:pPr>
            <a:r>
              <a:rPr lang="en-US" sz="1600" b="1" dirty="0" smtClean="0"/>
              <a:t>Batch:EON-5759</a:t>
            </a:r>
            <a:endParaRPr lang="en-US" sz="1600" dirty="0"/>
          </a:p>
          <a:p>
            <a:pPr>
              <a:lnSpc>
                <a:spcPct val="150000"/>
              </a:lnSpc>
            </a:pPr>
            <a:r>
              <a:rPr lang="en-US" sz="1600" dirty="0" smtClean="0"/>
              <a:t>Center: Thane</a:t>
            </a:r>
            <a:endParaRPr lang="en-US" sz="1600" dirty="0"/>
          </a:p>
          <a:p>
            <a:r>
              <a:rPr lang="en-IN" b="1" dirty="0">
                <a:solidFill>
                  <a:schemeClr val="accent1"/>
                </a:solidFill>
              </a:rPr>
              <a:t>                                                                                                                                                                                                </a:t>
            </a:r>
          </a:p>
        </p:txBody>
      </p:sp>
    </p:spTree>
    <p:extLst>
      <p:ext uri="{BB962C8B-B14F-4D97-AF65-F5344CB8AC3E}">
        <p14:creationId xmlns:p14="http://schemas.microsoft.com/office/powerpoint/2010/main" val="62055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Admin portal</a:t>
            </a:r>
            <a:br>
              <a:rPr lang="en-US" sz="2900" dirty="0" smtClean="0"/>
            </a:br>
            <a:r>
              <a:rPr lang="en-US" sz="2900" dirty="0" smtClean="0"/>
              <a:t/>
            </a:r>
            <a:br>
              <a:rPr lang="en-US" sz="2900" dirty="0" smtClean="0"/>
            </a:br>
            <a:r>
              <a:rPr lang="en-US" sz="1800" b="1" dirty="0" smtClean="0"/>
              <a:t>Registered STUDENT LIST </a:t>
            </a:r>
            <a:endParaRPr lang="en-US"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9603275" cy="4102042"/>
          </a:xfrm>
        </p:spPr>
      </p:pic>
    </p:spTree>
    <p:extLst>
      <p:ext uri="{BB962C8B-B14F-4D97-AF65-F5344CB8AC3E}">
        <p14:creationId xmlns:p14="http://schemas.microsoft.com/office/powerpoint/2010/main" val="78563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Admin portal</a:t>
            </a:r>
            <a:br>
              <a:rPr lang="en-US" sz="2900" dirty="0" smtClean="0"/>
            </a:br>
            <a:r>
              <a:rPr lang="en-US" sz="2900" dirty="0" smtClean="0"/>
              <a:t/>
            </a:r>
            <a:br>
              <a:rPr lang="en-US" sz="2900" dirty="0" smtClean="0"/>
            </a:br>
            <a:r>
              <a:rPr lang="en-US" sz="1800" b="1" dirty="0" smtClean="0"/>
              <a:t>job LIST </a:t>
            </a:r>
            <a:endParaRPr lang="en-US"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4"/>
            <a:ext cx="9603275" cy="4094743"/>
          </a:xfrm>
        </p:spPr>
      </p:pic>
    </p:spTree>
    <p:extLst>
      <p:ext uri="{BB962C8B-B14F-4D97-AF65-F5344CB8AC3E}">
        <p14:creationId xmlns:p14="http://schemas.microsoft.com/office/powerpoint/2010/main" val="59039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Recruiter sign-in and signup page</a:t>
            </a:r>
            <a:endParaRPr lang="en-US" sz="29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42964"/>
            <a:ext cx="3877216" cy="341995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687" y="1853754"/>
            <a:ext cx="5522167" cy="4268266"/>
          </a:xfrm>
          <a:prstGeom prst="rect">
            <a:avLst/>
          </a:prstGeom>
        </p:spPr>
      </p:pic>
    </p:spTree>
    <p:extLst>
      <p:ext uri="{BB962C8B-B14F-4D97-AF65-F5344CB8AC3E}">
        <p14:creationId xmlns:p14="http://schemas.microsoft.com/office/powerpoint/2010/main" val="369805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RECRUITER PORTAL</a:t>
            </a:r>
            <a:br>
              <a:rPr lang="en-US" sz="2900" dirty="0" smtClean="0"/>
            </a:br>
            <a:r>
              <a:rPr lang="en-US" sz="2900" dirty="0" smtClean="0"/>
              <a:t/>
            </a:r>
            <a:br>
              <a:rPr lang="en-US" sz="2900" dirty="0" smtClean="0"/>
            </a:br>
            <a:r>
              <a:rPr lang="en-US" sz="1800" b="1" dirty="0" smtClean="0"/>
              <a:t>Profile details</a:t>
            </a:r>
            <a:endParaRPr lang="en-US" sz="18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2016125"/>
            <a:ext cx="9603274" cy="4117046"/>
          </a:xfrm>
        </p:spPr>
      </p:pic>
    </p:spTree>
    <p:extLst>
      <p:ext uri="{BB962C8B-B14F-4D97-AF65-F5344CB8AC3E}">
        <p14:creationId xmlns:p14="http://schemas.microsoft.com/office/powerpoint/2010/main" val="398889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Recruiter portal</a:t>
            </a:r>
            <a:br>
              <a:rPr lang="en-US" sz="2900" dirty="0" smtClean="0"/>
            </a:br>
            <a:r>
              <a:rPr lang="en-US" sz="2900" smtClean="0"/>
              <a:t/>
            </a:r>
            <a:br>
              <a:rPr lang="en-US" sz="2900" smtClean="0"/>
            </a:br>
            <a:r>
              <a:rPr lang="en-US" sz="1800" b="1" smtClean="0"/>
              <a:t>CANDIDATES LIST</a:t>
            </a:r>
            <a:endParaRPr lang="en-US"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2016124"/>
            <a:ext cx="9603274" cy="4135293"/>
          </a:xfrm>
        </p:spPr>
      </p:pic>
    </p:spTree>
    <p:extLst>
      <p:ext uri="{BB962C8B-B14F-4D97-AF65-F5344CB8AC3E}">
        <p14:creationId xmlns:p14="http://schemas.microsoft.com/office/powerpoint/2010/main" val="123745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Recruiter portal</a:t>
            </a:r>
            <a:br>
              <a:rPr lang="en-US" sz="2900" dirty="0" smtClean="0"/>
            </a:br>
            <a:r>
              <a:rPr lang="en-US" sz="2900" dirty="0" smtClean="0"/>
              <a:t/>
            </a:r>
            <a:br>
              <a:rPr lang="en-US" sz="2900" dirty="0" smtClean="0"/>
            </a:br>
            <a:r>
              <a:rPr lang="en-US" sz="1800" b="1" dirty="0" smtClean="0"/>
              <a:t>RECRUITER DETAILS UPDATE</a:t>
            </a:r>
            <a:endParaRPr lang="en-US"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2016124"/>
            <a:ext cx="9603275" cy="4094743"/>
          </a:xfrm>
        </p:spPr>
      </p:pic>
    </p:spTree>
    <p:extLst>
      <p:ext uri="{BB962C8B-B14F-4D97-AF65-F5344CB8AC3E}">
        <p14:creationId xmlns:p14="http://schemas.microsoft.com/office/powerpoint/2010/main" val="205039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Student sign-in and signup page</a:t>
            </a:r>
            <a:endParaRPr lang="en-US" sz="29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71519"/>
            <a:ext cx="4257845" cy="387171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650" y="1895706"/>
            <a:ext cx="4490857" cy="26316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650" y="4427035"/>
            <a:ext cx="4490857" cy="1416204"/>
          </a:xfrm>
          <a:prstGeom prst="rect">
            <a:avLst/>
          </a:prstGeom>
        </p:spPr>
      </p:pic>
    </p:spTree>
    <p:extLst>
      <p:ext uri="{BB962C8B-B14F-4D97-AF65-F5344CB8AC3E}">
        <p14:creationId xmlns:p14="http://schemas.microsoft.com/office/powerpoint/2010/main" val="2621528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student portal</a:t>
            </a:r>
            <a:br>
              <a:rPr lang="en-US" sz="2900" dirty="0" smtClean="0"/>
            </a:br>
            <a:r>
              <a:rPr lang="en-US" sz="2900" dirty="0" smtClean="0"/>
              <a:t/>
            </a:r>
            <a:br>
              <a:rPr lang="en-US" sz="2900" dirty="0" smtClean="0"/>
            </a:br>
            <a:r>
              <a:rPr lang="en-US" sz="1800" b="1" dirty="0" smtClean="0"/>
              <a:t>get Job applicant list</a:t>
            </a:r>
            <a:endParaRPr lang="en-US"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4"/>
            <a:ext cx="9603275" cy="4094743"/>
          </a:xfrm>
        </p:spPr>
      </p:pic>
    </p:spTree>
    <p:extLst>
      <p:ext uri="{BB962C8B-B14F-4D97-AF65-F5344CB8AC3E}">
        <p14:creationId xmlns:p14="http://schemas.microsoft.com/office/powerpoint/2010/main" val="28315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student portal</a:t>
            </a:r>
            <a:br>
              <a:rPr lang="en-US" sz="2900" dirty="0" smtClean="0"/>
            </a:br>
            <a:r>
              <a:rPr lang="en-US" sz="2900" dirty="0" smtClean="0"/>
              <a:t/>
            </a:r>
            <a:br>
              <a:rPr lang="en-US" sz="2900" dirty="0" smtClean="0"/>
            </a:br>
            <a:r>
              <a:rPr lang="en-US" sz="1800" b="1" dirty="0" smtClean="0"/>
              <a:t>PREVIEW RESUME</a:t>
            </a:r>
            <a:endParaRPr lang="en-US" sz="18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9603275" cy="4117046"/>
          </a:xfrm>
        </p:spPr>
      </p:pic>
    </p:spTree>
    <p:extLst>
      <p:ext uri="{BB962C8B-B14F-4D97-AF65-F5344CB8AC3E}">
        <p14:creationId xmlns:p14="http://schemas.microsoft.com/office/powerpoint/2010/main" val="132644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student portal</a:t>
            </a:r>
            <a:br>
              <a:rPr lang="en-US" sz="2900" dirty="0" smtClean="0"/>
            </a:br>
            <a:r>
              <a:rPr lang="en-US" sz="2900" dirty="0" smtClean="0"/>
              <a:t/>
            </a:r>
            <a:br>
              <a:rPr lang="en-US" sz="2900" dirty="0" smtClean="0"/>
            </a:br>
            <a:r>
              <a:rPr lang="en-US" sz="1800" b="1" dirty="0"/>
              <a:t>a</a:t>
            </a:r>
            <a:r>
              <a:rPr lang="en-US" sz="1800" b="1" dirty="0" smtClean="0"/>
              <a:t>pplied jobs status</a:t>
            </a:r>
            <a:endParaRPr lang="en-US" sz="1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2016125"/>
            <a:ext cx="9603274" cy="4083592"/>
          </a:xfrm>
        </p:spPr>
      </p:pic>
    </p:spTree>
    <p:extLst>
      <p:ext uri="{BB962C8B-B14F-4D97-AF65-F5344CB8AC3E}">
        <p14:creationId xmlns:p14="http://schemas.microsoft.com/office/powerpoint/2010/main" val="355930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a:xfrm>
            <a:off x="1375441" y="1853754"/>
            <a:ext cx="9603275" cy="4223661"/>
          </a:xfrm>
        </p:spPr>
        <p:txBody>
          <a:bodyPr>
            <a:noAutofit/>
          </a:bodyPr>
          <a:lstStyle/>
          <a:p>
            <a:r>
              <a:rPr lang="en-US" sz="1600" dirty="0" smtClean="0"/>
              <a:t>Placement Management System (PMS) is web-based tool to reduce communication gap between Job providers and Job seekers.</a:t>
            </a:r>
            <a:r>
              <a:rPr lang="en-IN" sz="1600" dirty="0" smtClean="0"/>
              <a:t> </a:t>
            </a:r>
            <a:r>
              <a:rPr lang="en-US" sz="1600" dirty="0" smtClean="0"/>
              <a:t>The Main objective of this solution is to make easy the recruitment process of any organization. This PMS is designed by keeping in mind both parties Job providers and Job seekers. PMS allows Job seekers to register their details like skills and experience with the system, and then on the other hand even it allows job providers to post their requirements with the system. </a:t>
            </a:r>
            <a:r>
              <a:rPr lang="en-US" sz="1600" dirty="0"/>
              <a:t>Placement Management </a:t>
            </a:r>
            <a:r>
              <a:rPr lang="en-US" sz="1600" dirty="0" smtClean="0"/>
              <a:t>System is helpful for the job providers i.e. companies which are in need of employees, job seekers who are in need of job, (for both Experienced and fresher’s).  This portals main aim is to provide the vacancies available for the job seekers without taking any charge from them in IT technologies. PMS will automatically send mails to all job seekers whose skills are matched with the requirement.</a:t>
            </a:r>
            <a:endParaRPr lang="en-IN" sz="1600" dirty="0" smtClean="0"/>
          </a:p>
          <a:p>
            <a:endParaRPr lang="en-IN" sz="1600" dirty="0"/>
          </a:p>
        </p:txBody>
      </p:sp>
    </p:spTree>
    <p:extLst>
      <p:ext uri="{BB962C8B-B14F-4D97-AF65-F5344CB8AC3E}">
        <p14:creationId xmlns:p14="http://schemas.microsoft.com/office/powerpoint/2010/main" val="1833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5366" y="791737"/>
            <a:ext cx="184731" cy="369332"/>
          </a:xfrm>
          <a:prstGeom prst="rect">
            <a:avLst/>
          </a:prstGeom>
          <a:noFill/>
        </p:spPr>
        <p:txBody>
          <a:bodyPr wrap="none" rtlCol="0">
            <a:spAutoFit/>
          </a:bodyPr>
          <a:lstStyle/>
          <a:p>
            <a:endParaRPr lang="en-US" dirty="0"/>
          </a:p>
        </p:txBody>
      </p:sp>
      <p:sp>
        <p:nvSpPr>
          <p:cNvPr id="5" name="Title 4"/>
          <p:cNvSpPr>
            <a:spLocks noGrp="1"/>
          </p:cNvSpPr>
          <p:nvPr>
            <p:ph type="title"/>
          </p:nvPr>
        </p:nvSpPr>
        <p:spPr>
          <a:xfrm>
            <a:off x="1273160" y="636451"/>
            <a:ext cx="9603275" cy="1049235"/>
          </a:xfrm>
        </p:spPr>
        <p:txBody>
          <a:bodyPr>
            <a:normAutofit fontScale="90000"/>
          </a:bodyPr>
          <a:lstStyle/>
          <a:p>
            <a:r>
              <a:rPr lang="en-US" dirty="0"/>
              <a:t/>
            </a:r>
            <a:br>
              <a:rPr lang="en-US" dirty="0"/>
            </a:br>
            <a:r>
              <a:rPr lang="en-US" dirty="0"/>
              <a:t>PROJECT IMPLEMENTATION</a:t>
            </a:r>
            <a:br>
              <a:rPr lang="en-US" dirty="0"/>
            </a:br>
            <a:endParaRPr lang="en-US" dirty="0"/>
          </a:p>
        </p:txBody>
      </p:sp>
      <p:sp>
        <p:nvSpPr>
          <p:cNvPr id="6" name="Content Placeholder 5"/>
          <p:cNvSpPr>
            <a:spLocks noGrp="1"/>
          </p:cNvSpPr>
          <p:nvPr>
            <p:ph idx="1"/>
          </p:nvPr>
        </p:nvSpPr>
        <p:spPr/>
        <p:txBody>
          <a:bodyPr/>
          <a:lstStyle/>
          <a:p>
            <a:pPr marL="0" indent="0">
              <a:buNone/>
            </a:pPr>
            <a:r>
              <a:rPr lang="en-US" dirty="0"/>
              <a:t> Project Implementation Technology:</a:t>
            </a:r>
          </a:p>
          <a:p>
            <a:pPr marL="0" indent="0">
              <a:buNone/>
            </a:pPr>
            <a:r>
              <a:rPr lang="en-US" dirty="0"/>
              <a:t>       The Project is loaded in </a:t>
            </a:r>
            <a:r>
              <a:rPr lang="en-US" dirty="0" smtClean="0"/>
              <a:t>Spring </a:t>
            </a:r>
            <a:r>
              <a:rPr lang="en-US" smtClean="0"/>
              <a:t>boot. We </a:t>
            </a:r>
            <a:r>
              <a:rPr lang="en-US" dirty="0"/>
              <a:t>used </a:t>
            </a:r>
            <a:r>
              <a:rPr lang="en-US" dirty="0" smtClean="0"/>
              <a:t>Spring Tool Suite 4 </a:t>
            </a:r>
            <a:r>
              <a:rPr lang="en-US" dirty="0"/>
              <a:t>for Design and coding of project. Created and maintained all databases into MySQL </a:t>
            </a:r>
            <a:r>
              <a:rPr lang="en-US" dirty="0" smtClean="0"/>
              <a:t>workbench8.0.CE </a:t>
            </a:r>
            <a:r>
              <a:rPr lang="en-US" dirty="0"/>
              <a:t>in that we create tables, write query to store data  or record of project. </a:t>
            </a:r>
          </a:p>
          <a:p>
            <a:pPr marL="0" indent="0">
              <a:buNone/>
            </a:pPr>
            <a:endParaRPr lang="en-US" dirty="0"/>
          </a:p>
        </p:txBody>
      </p:sp>
    </p:spTree>
    <p:extLst>
      <p:ext uri="{BB962C8B-B14F-4D97-AF65-F5344CB8AC3E}">
        <p14:creationId xmlns:p14="http://schemas.microsoft.com/office/powerpoint/2010/main" val="3353361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10829C-B3F4-46DA-B47C-80BDAFCE78C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30ACAD1A-CE6C-4FDA-A19C-853BB120F694}"/>
              </a:ext>
            </a:extLst>
          </p:cNvPr>
          <p:cNvSpPr>
            <a:spLocks noGrp="1"/>
          </p:cNvSpPr>
          <p:nvPr>
            <p:ph idx="1"/>
          </p:nvPr>
        </p:nvSpPr>
        <p:spPr>
          <a:xfrm>
            <a:off x="1328916" y="1948825"/>
            <a:ext cx="9603275" cy="3450613"/>
          </a:xfrm>
        </p:spPr>
        <p:txBody>
          <a:bodyPr/>
          <a:lstStyle/>
          <a:p>
            <a:r>
              <a:rPr lang="en-IN" dirty="0"/>
              <a:t>In this presentation, we explained </a:t>
            </a:r>
            <a:r>
              <a:rPr lang="en-IN" dirty="0" smtClean="0"/>
              <a:t> </a:t>
            </a:r>
            <a:r>
              <a:rPr lang="en-IN" dirty="0"/>
              <a:t>the system design, requirements and implementation  and the modules we have done till </a:t>
            </a:r>
            <a:r>
              <a:rPr lang="en-IN" dirty="0" smtClean="0"/>
              <a:t>now. </a:t>
            </a:r>
            <a:r>
              <a:rPr lang="en-US" dirty="0" smtClean="0"/>
              <a:t>In </a:t>
            </a:r>
            <a:r>
              <a:rPr lang="en-US" dirty="0"/>
              <a:t>accessing the outcome of this </a:t>
            </a:r>
            <a:r>
              <a:rPr lang="en-US" dirty="0" smtClean="0"/>
              <a:t> System, </a:t>
            </a:r>
            <a:r>
              <a:rPr lang="en-US" dirty="0"/>
              <a:t>we have come to the </a:t>
            </a:r>
            <a:r>
              <a:rPr lang="en-US" dirty="0" smtClean="0"/>
              <a:t>final conclusion </a:t>
            </a:r>
            <a:r>
              <a:rPr lang="en-US" dirty="0"/>
              <a:t>that online </a:t>
            </a:r>
            <a:r>
              <a:rPr lang="en-US" dirty="0" smtClean="0"/>
              <a:t>Placement Management system </a:t>
            </a:r>
            <a:r>
              <a:rPr lang="en-US" dirty="0"/>
              <a:t>is more convenient than </a:t>
            </a:r>
            <a:r>
              <a:rPr lang="en-US" dirty="0" smtClean="0"/>
              <a:t>manual Placement Process. </a:t>
            </a:r>
            <a:endParaRPr lang="en-IN" dirty="0"/>
          </a:p>
        </p:txBody>
      </p:sp>
    </p:spTree>
    <p:extLst>
      <p:ext uri="{BB962C8B-B14F-4D97-AF65-F5344CB8AC3E}">
        <p14:creationId xmlns:p14="http://schemas.microsoft.com/office/powerpoint/2010/main" val="136542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pPr lvl="0"/>
            <a:r>
              <a:rPr lang="en-IN" b="1" dirty="0" smtClean="0"/>
              <a:t>SOFTWARE  </a:t>
            </a:r>
            <a:r>
              <a:rPr lang="en-IN" b="1" dirty="0"/>
              <a:t>ENGINEERING </a:t>
            </a:r>
            <a:r>
              <a:rPr lang="en-IN" dirty="0"/>
              <a:t>(Roger s. Pressman)</a:t>
            </a:r>
          </a:p>
          <a:p>
            <a:pPr lvl="0"/>
            <a:r>
              <a:rPr lang="en-IN" b="1" dirty="0"/>
              <a:t>COMPLETE </a:t>
            </a:r>
            <a:r>
              <a:rPr lang="en-IN" b="1" dirty="0" smtClean="0"/>
              <a:t> HTML </a:t>
            </a:r>
            <a:r>
              <a:rPr lang="en-IN" b="1" dirty="0"/>
              <a:t>(</a:t>
            </a:r>
            <a:r>
              <a:rPr lang="en-IN" dirty="0"/>
              <a:t>Steven Holzner) </a:t>
            </a:r>
          </a:p>
          <a:p>
            <a:pPr lvl="0"/>
            <a:r>
              <a:rPr lang="en-IN" b="1" dirty="0"/>
              <a:t>WWW.W3SCHOOLS .</a:t>
            </a:r>
            <a:r>
              <a:rPr lang="en-IN" b="1" dirty="0" smtClean="0"/>
              <a:t>COM</a:t>
            </a:r>
            <a:endParaRPr lang="en-IN" dirty="0"/>
          </a:p>
          <a:p>
            <a:endParaRPr lang="en-IN" dirty="0"/>
          </a:p>
        </p:txBody>
      </p:sp>
    </p:spTree>
    <p:extLst>
      <p:ext uri="{BB962C8B-B14F-4D97-AF65-F5344CB8AC3E}">
        <p14:creationId xmlns:p14="http://schemas.microsoft.com/office/powerpoint/2010/main" val="1184545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EAD19CF-C722-4066-8304-4E22EBDFE324}"/>
              </a:ext>
            </a:extLst>
          </p:cNvPr>
          <p:cNvSpPr/>
          <p:nvPr/>
        </p:nvSpPr>
        <p:spPr>
          <a:xfrm>
            <a:off x="1659468" y="2369023"/>
            <a:ext cx="7326488"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89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1600" dirty="0"/>
              <a:t>The Project titled </a:t>
            </a:r>
            <a:r>
              <a:rPr lang="en-US" sz="1600" dirty="0" smtClean="0"/>
              <a:t>“</a:t>
            </a:r>
            <a:r>
              <a:rPr lang="en-US" sz="1600" dirty="0"/>
              <a:t>Placement Management System </a:t>
            </a:r>
            <a:r>
              <a:rPr lang="en-US" sz="1600" dirty="0" smtClean="0"/>
              <a:t>” </a:t>
            </a:r>
            <a:r>
              <a:rPr lang="en-US" sz="1600" dirty="0"/>
              <a:t>is one which helps out the HR Personal in the recruitment of new candidates to the company and helps the recruitment process as a whole. </a:t>
            </a:r>
          </a:p>
          <a:p>
            <a:pPr algn="just">
              <a:buFont typeface="Wingdings" panose="05000000000000000000" pitchFamily="2" charset="2"/>
              <a:buChar char="Ø"/>
            </a:pPr>
            <a:r>
              <a:rPr lang="en-US" sz="1600" dirty="0"/>
              <a:t>A college Placement Management System </a:t>
            </a:r>
            <a:r>
              <a:rPr lang="en-US" sz="1600" dirty="0" smtClean="0"/>
              <a:t>that </a:t>
            </a:r>
            <a:r>
              <a:rPr lang="en-US" sz="1600" dirty="0"/>
              <a:t>consists of a student login, company login and an admin login. </a:t>
            </a:r>
          </a:p>
          <a:p>
            <a:pPr algn="just">
              <a:buFont typeface="Wingdings" panose="05000000000000000000" pitchFamily="2" charset="2"/>
              <a:buChar char="Ø"/>
            </a:pPr>
            <a:r>
              <a:rPr lang="en-US" sz="1600" dirty="0"/>
              <a:t>The project is beneficial for college students, various companies visiting the campus for recruitment and even the college placement officer. </a:t>
            </a:r>
          </a:p>
          <a:p>
            <a:pPr algn="just">
              <a:buFont typeface="Wingdings" panose="05000000000000000000" pitchFamily="2" charset="2"/>
              <a:buChar char="Ø"/>
            </a:pPr>
            <a:r>
              <a:rPr lang="en-US" sz="1600" dirty="0"/>
              <a:t>The software system allows the students to create their profiles and upload all their details including their marks onto the system.</a:t>
            </a:r>
            <a:r>
              <a:rPr lang="en-IN" sz="1600" dirty="0"/>
              <a:t> </a:t>
            </a:r>
          </a:p>
          <a:p>
            <a:pPr algn="just">
              <a:buFont typeface="Wingdings" panose="05000000000000000000" pitchFamily="2" charset="2"/>
              <a:buChar char="Ø"/>
            </a:pPr>
            <a:r>
              <a:rPr lang="en-US" sz="1600" dirty="0"/>
              <a:t>The system handles student as well as company data and efficiently displays all this data to respective sides.</a:t>
            </a:r>
            <a:endParaRPr lang="en-IN" sz="1600" dirty="0"/>
          </a:p>
          <a:p>
            <a:pPr algn="just">
              <a:buFont typeface="Wingdings" panose="05000000000000000000" pitchFamily="2" charset="2"/>
              <a:buChar char="Ø"/>
            </a:pPr>
            <a:endParaRPr lang="en-IN" sz="1600" dirty="0"/>
          </a:p>
        </p:txBody>
      </p:sp>
    </p:spTree>
    <p:extLst>
      <p:ext uri="{BB962C8B-B14F-4D97-AF65-F5344CB8AC3E}">
        <p14:creationId xmlns:p14="http://schemas.microsoft.com/office/powerpoint/2010/main" val="160319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759915"/>
            <a:ext cx="9603275" cy="1024280"/>
          </a:xfrm>
        </p:spPr>
        <p:txBody>
          <a:bodyPr>
            <a:normAutofit fontScale="90000"/>
          </a:bodyPr>
          <a:lstStyle/>
          <a:p>
            <a:r>
              <a:rPr lang="en-US" sz="2900" dirty="0" smtClean="0"/>
              <a:t>Data Dictionary</a:t>
            </a:r>
            <a:br>
              <a:rPr lang="en-US" sz="2900" dirty="0" smtClean="0"/>
            </a:br>
            <a:r>
              <a:rPr lang="en-US" sz="2900" dirty="0" smtClean="0"/>
              <a:t/>
            </a:r>
            <a:br>
              <a:rPr lang="en-US" sz="2900" dirty="0" smtClean="0"/>
            </a:br>
            <a:r>
              <a:rPr lang="en-US" sz="1600" b="1" dirty="0" smtClean="0"/>
              <a:t>Student database                                                                                                      RECRUITER DATABASE</a:t>
            </a:r>
            <a:endParaRPr lang="en-US" sz="1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25398"/>
            <a:ext cx="4748499" cy="36725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951" y="1925397"/>
            <a:ext cx="4642904" cy="3672515"/>
          </a:xfrm>
          <a:prstGeom prst="rect">
            <a:avLst/>
          </a:prstGeom>
        </p:spPr>
      </p:pic>
    </p:spTree>
    <p:extLst>
      <p:ext uri="{BB962C8B-B14F-4D97-AF65-F5344CB8AC3E}">
        <p14:creationId xmlns:p14="http://schemas.microsoft.com/office/powerpoint/2010/main" val="47800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759915"/>
            <a:ext cx="9603275" cy="1024280"/>
          </a:xfrm>
        </p:spPr>
        <p:txBody>
          <a:bodyPr>
            <a:normAutofit fontScale="90000"/>
          </a:bodyPr>
          <a:lstStyle/>
          <a:p>
            <a:r>
              <a:rPr lang="en-US" sz="2900" dirty="0" smtClean="0"/>
              <a:t>Data Dictionary</a:t>
            </a:r>
            <a:br>
              <a:rPr lang="en-US" sz="2900" dirty="0" smtClean="0"/>
            </a:br>
            <a:r>
              <a:rPr lang="en-US" sz="2900" dirty="0" smtClean="0"/>
              <a:t/>
            </a:r>
            <a:br>
              <a:rPr lang="en-US" sz="2900" dirty="0" smtClean="0"/>
            </a:br>
            <a:r>
              <a:rPr lang="en-US" sz="1600" b="1" dirty="0" smtClean="0"/>
              <a:t>ADMIN database                                                                                                      JOBS DATABASE</a:t>
            </a:r>
            <a:endParaRPr lang="en-US" sz="16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1" y="1925397"/>
            <a:ext cx="4670440" cy="367251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253" y="2022018"/>
            <a:ext cx="4620601" cy="3575894"/>
          </a:xfrm>
          <a:prstGeom prst="rect">
            <a:avLst/>
          </a:prstGeom>
        </p:spPr>
      </p:pic>
    </p:spTree>
    <p:extLst>
      <p:ext uri="{BB962C8B-B14F-4D97-AF65-F5344CB8AC3E}">
        <p14:creationId xmlns:p14="http://schemas.microsoft.com/office/powerpoint/2010/main" val="1757161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A9A3C-1D1B-4420-8E47-44EF0808BF1A}"/>
              </a:ext>
            </a:extLst>
          </p:cNvPr>
          <p:cNvSpPr>
            <a:spLocks noGrp="1"/>
          </p:cNvSpPr>
          <p:nvPr>
            <p:ph type="title"/>
          </p:nvPr>
        </p:nvSpPr>
        <p:spPr/>
        <p:txBody>
          <a:bodyPr/>
          <a:lstStyle/>
          <a:p>
            <a:r>
              <a:rPr lang="en-IN" dirty="0"/>
              <a:t>System requirements</a:t>
            </a:r>
          </a:p>
        </p:txBody>
      </p:sp>
      <p:sp>
        <p:nvSpPr>
          <p:cNvPr id="3" name="Text Placeholder 2">
            <a:extLst>
              <a:ext uri="{FF2B5EF4-FFF2-40B4-BE49-F238E27FC236}">
                <a16:creationId xmlns:a16="http://schemas.microsoft.com/office/drawing/2014/main" xmlns="" id="{BFA7C1A5-646D-4E73-B5C7-C4C149EDB92D}"/>
              </a:ext>
            </a:extLst>
          </p:cNvPr>
          <p:cNvSpPr>
            <a:spLocks noGrp="1"/>
          </p:cNvSpPr>
          <p:nvPr>
            <p:ph type="body" idx="1"/>
          </p:nvPr>
        </p:nvSpPr>
        <p:spPr/>
        <p:txBody>
          <a:bodyPr/>
          <a:lstStyle/>
          <a:p>
            <a:r>
              <a:rPr lang="en-US" b="1" dirty="0"/>
              <a:t>Hardware Requirement:-</a:t>
            </a:r>
            <a:endParaRPr lang="en-IN" dirty="0"/>
          </a:p>
          <a:p>
            <a:endParaRPr lang="en-IN" dirty="0"/>
          </a:p>
        </p:txBody>
      </p:sp>
      <p:sp>
        <p:nvSpPr>
          <p:cNvPr id="4" name="Content Placeholder 3">
            <a:extLst>
              <a:ext uri="{FF2B5EF4-FFF2-40B4-BE49-F238E27FC236}">
                <a16:creationId xmlns:a16="http://schemas.microsoft.com/office/drawing/2014/main" xmlns="" id="{892BD87B-B008-4E4E-8B43-522F1CCDFE6E}"/>
              </a:ext>
            </a:extLst>
          </p:cNvPr>
          <p:cNvSpPr>
            <a:spLocks noGrp="1"/>
          </p:cNvSpPr>
          <p:nvPr>
            <p:ph sz="half" idx="2"/>
          </p:nvPr>
        </p:nvSpPr>
        <p:spPr>
          <a:xfrm>
            <a:off x="1447191" y="2420752"/>
            <a:ext cx="4645152" cy="2644457"/>
          </a:xfrm>
        </p:spPr>
        <p:txBody>
          <a:bodyPr>
            <a:normAutofit/>
          </a:bodyPr>
          <a:lstStyle/>
          <a:p>
            <a:pPr lvl="0"/>
            <a:r>
              <a:rPr lang="en-US" dirty="0" smtClean="0"/>
              <a:t>i5 </a:t>
            </a:r>
            <a:r>
              <a:rPr lang="en-US" dirty="0"/>
              <a:t>Processor Based Computer</a:t>
            </a:r>
            <a:endParaRPr lang="en-IN" dirty="0"/>
          </a:p>
          <a:p>
            <a:pPr lvl="0"/>
            <a:r>
              <a:rPr lang="en-US" dirty="0"/>
              <a:t>1 GB-Ram</a:t>
            </a:r>
            <a:endParaRPr lang="en-IN" dirty="0"/>
          </a:p>
          <a:p>
            <a:pPr lvl="0"/>
            <a:r>
              <a:rPr lang="en-US" dirty="0"/>
              <a:t>5 GB Hard Disk </a:t>
            </a:r>
            <a:endParaRPr lang="en-IN" dirty="0"/>
          </a:p>
          <a:p>
            <a:pPr lvl="0"/>
            <a:r>
              <a:rPr lang="en-US" dirty="0"/>
              <a:t>Monitor</a:t>
            </a:r>
            <a:endParaRPr lang="en-IN" dirty="0"/>
          </a:p>
          <a:p>
            <a:endParaRPr lang="en-IN" dirty="0"/>
          </a:p>
        </p:txBody>
      </p:sp>
      <p:sp>
        <p:nvSpPr>
          <p:cNvPr id="5" name="Text Placeholder 4">
            <a:extLst>
              <a:ext uri="{FF2B5EF4-FFF2-40B4-BE49-F238E27FC236}">
                <a16:creationId xmlns:a16="http://schemas.microsoft.com/office/drawing/2014/main" xmlns="" id="{6BBAC885-1FC5-4C85-86E6-0AEDCEF71A6C}"/>
              </a:ext>
            </a:extLst>
          </p:cNvPr>
          <p:cNvSpPr>
            <a:spLocks noGrp="1"/>
          </p:cNvSpPr>
          <p:nvPr>
            <p:ph type="body" sz="quarter" idx="3"/>
          </p:nvPr>
        </p:nvSpPr>
        <p:spPr>
          <a:xfrm>
            <a:off x="6411951" y="2023003"/>
            <a:ext cx="4645563" cy="798489"/>
          </a:xfrm>
        </p:spPr>
        <p:txBody>
          <a:bodyPr/>
          <a:lstStyle/>
          <a:p>
            <a:r>
              <a:rPr lang="en-US" b="1" dirty="0"/>
              <a:t>Software Requirement:</a:t>
            </a:r>
            <a:endParaRPr lang="en-IN" dirty="0"/>
          </a:p>
          <a:p>
            <a:endParaRPr lang="en-IN" dirty="0"/>
          </a:p>
        </p:txBody>
      </p:sp>
      <p:sp>
        <p:nvSpPr>
          <p:cNvPr id="6" name="Content Placeholder 5">
            <a:extLst>
              <a:ext uri="{FF2B5EF4-FFF2-40B4-BE49-F238E27FC236}">
                <a16:creationId xmlns:a16="http://schemas.microsoft.com/office/drawing/2014/main" xmlns="" id="{C2A45290-5A97-4B50-B463-DA12A37E0E5F}"/>
              </a:ext>
            </a:extLst>
          </p:cNvPr>
          <p:cNvSpPr>
            <a:spLocks noGrp="1"/>
          </p:cNvSpPr>
          <p:nvPr>
            <p:ph sz="quarter" idx="4"/>
          </p:nvPr>
        </p:nvSpPr>
        <p:spPr>
          <a:xfrm>
            <a:off x="6251021" y="2420520"/>
            <a:ext cx="4645152" cy="2637371"/>
          </a:xfrm>
        </p:spPr>
        <p:txBody>
          <a:bodyPr>
            <a:normAutofit fontScale="92500" lnSpcReduction="20000"/>
          </a:bodyPr>
          <a:lstStyle/>
          <a:p>
            <a:pPr lvl="0"/>
            <a:r>
              <a:rPr lang="en-US" dirty="0" smtClean="0"/>
              <a:t>Front End:  HTML, CSS, JavaScript, Spring boot</a:t>
            </a:r>
          </a:p>
          <a:p>
            <a:pPr lvl="0"/>
            <a:r>
              <a:rPr lang="en-US" dirty="0" smtClean="0"/>
              <a:t>Back End: MySQL workbench8.0.CE</a:t>
            </a:r>
          </a:p>
          <a:p>
            <a:pPr lvl="0"/>
            <a:r>
              <a:rPr lang="en-US" dirty="0" smtClean="0"/>
              <a:t>Middleware/Server: Apache Tomcat v.8.5, IDE: Spring Boot </a:t>
            </a:r>
          </a:p>
          <a:p>
            <a:pPr lvl="0"/>
            <a:r>
              <a:rPr lang="en-US" dirty="0" smtClean="0"/>
              <a:t>Browser: Google Chrome</a:t>
            </a:r>
          </a:p>
          <a:p>
            <a:pPr lvl="0"/>
            <a:r>
              <a:rPr lang="en-US" dirty="0" smtClean="0"/>
              <a:t>Windows10 operating system</a:t>
            </a:r>
            <a:endParaRPr lang="en-IN" dirty="0"/>
          </a:p>
          <a:p>
            <a:pPr marL="0" lvl="0" indent="0">
              <a:buNone/>
            </a:pPr>
            <a:endParaRPr lang="en-IN" dirty="0"/>
          </a:p>
          <a:p>
            <a:pPr marL="0" indent="0">
              <a:buNone/>
            </a:pPr>
            <a:endParaRPr lang="en-IN" dirty="0"/>
          </a:p>
        </p:txBody>
      </p:sp>
    </p:spTree>
    <p:extLst>
      <p:ext uri="{BB962C8B-B14F-4D97-AF65-F5344CB8AC3E}">
        <p14:creationId xmlns:p14="http://schemas.microsoft.com/office/powerpoint/2010/main" val="388410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DESIGNED</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a:t> </a:t>
            </a:r>
            <a:r>
              <a:rPr lang="en-US" sz="2200" dirty="0" smtClean="0"/>
              <a:t>Home Page</a:t>
            </a:r>
          </a:p>
          <a:p>
            <a:pPr>
              <a:buFont typeface="Wingdings" panose="05000000000000000000" pitchFamily="2" charset="2"/>
              <a:buChar char="Ø"/>
            </a:pPr>
            <a:r>
              <a:rPr lang="en-US" sz="2200" dirty="0" smtClean="0"/>
              <a:t>Admin Portal</a:t>
            </a:r>
            <a:endParaRPr lang="en-IN" sz="2200" dirty="0"/>
          </a:p>
          <a:p>
            <a:pPr>
              <a:buFont typeface="Wingdings" panose="05000000000000000000" pitchFamily="2" charset="2"/>
              <a:buChar char="Ø"/>
            </a:pPr>
            <a:r>
              <a:rPr lang="en-US" sz="2200" dirty="0"/>
              <a:t> </a:t>
            </a:r>
            <a:r>
              <a:rPr lang="en-US" sz="2200" dirty="0" smtClean="0"/>
              <a:t>Recruiter Portal</a:t>
            </a:r>
            <a:endParaRPr lang="en-IN" sz="2200" dirty="0"/>
          </a:p>
          <a:p>
            <a:pPr>
              <a:buFont typeface="Wingdings" panose="05000000000000000000" pitchFamily="2" charset="2"/>
              <a:buChar char="Ø"/>
            </a:pPr>
            <a:r>
              <a:rPr lang="en-US" sz="2200" dirty="0"/>
              <a:t> </a:t>
            </a:r>
            <a:r>
              <a:rPr lang="en-US" sz="2200" dirty="0" smtClean="0"/>
              <a:t>Student Portal</a:t>
            </a:r>
          </a:p>
          <a:p>
            <a:pPr marL="0" indent="0">
              <a:buNone/>
            </a:pPr>
            <a:endParaRPr lang="en-IN" sz="2200" dirty="0"/>
          </a:p>
          <a:p>
            <a:pPr marL="0" indent="0">
              <a:buNone/>
            </a:pPr>
            <a:endParaRPr lang="en-IN" sz="2200" dirty="0"/>
          </a:p>
          <a:p>
            <a:pPr marL="0" indent="0">
              <a:buNone/>
            </a:pPr>
            <a:endParaRPr lang="en-IN" dirty="0"/>
          </a:p>
        </p:txBody>
      </p:sp>
    </p:spTree>
    <p:extLst>
      <p:ext uri="{BB962C8B-B14F-4D97-AF65-F5344CB8AC3E}">
        <p14:creationId xmlns:p14="http://schemas.microsoft.com/office/powerpoint/2010/main" val="121637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Home page</a:t>
            </a:r>
            <a:endParaRPr lang="en-US" sz="29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940312"/>
            <a:ext cx="9603275" cy="4170556"/>
          </a:xfrm>
        </p:spPr>
      </p:pic>
    </p:spTree>
    <p:extLst>
      <p:ext uri="{BB962C8B-B14F-4D97-AF65-F5344CB8AC3E}">
        <p14:creationId xmlns:p14="http://schemas.microsoft.com/office/powerpoint/2010/main" val="172818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Admin sign-in and admin Portal</a:t>
            </a:r>
            <a:endParaRPr lang="en-US" sz="29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9834" y="1938066"/>
            <a:ext cx="7085020" cy="415049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1938066"/>
            <a:ext cx="2518255" cy="4150499"/>
          </a:xfrm>
          <a:prstGeom prst="rect">
            <a:avLst/>
          </a:prstGeom>
        </p:spPr>
      </p:pic>
    </p:spTree>
    <p:extLst>
      <p:ext uri="{BB962C8B-B14F-4D97-AF65-F5344CB8AC3E}">
        <p14:creationId xmlns:p14="http://schemas.microsoft.com/office/powerpoint/2010/main" val="39561765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1228</TotalTime>
  <Words>535</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Times New Roman</vt:lpstr>
      <vt:lpstr>Wingdings</vt:lpstr>
      <vt:lpstr>Gallery</vt:lpstr>
      <vt:lpstr>                             Presentation on                  Placement Management System</vt:lpstr>
      <vt:lpstr>ABSTRACT</vt:lpstr>
      <vt:lpstr>INTRODUCTION</vt:lpstr>
      <vt:lpstr>Data Dictionary  Student database                                                                                                      RECRUITER DATABASE</vt:lpstr>
      <vt:lpstr>Data Dictionary  ADMIN database                                                                                                      JOBS DATABASE</vt:lpstr>
      <vt:lpstr>System requirements</vt:lpstr>
      <vt:lpstr>MODULE DESIGNED</vt:lpstr>
      <vt:lpstr>Home page</vt:lpstr>
      <vt:lpstr>Admin sign-in and admin Portal</vt:lpstr>
      <vt:lpstr>Admin portal  Registered STUDENT LIST </vt:lpstr>
      <vt:lpstr>Admin portal  job LIST </vt:lpstr>
      <vt:lpstr>Recruiter sign-in and signup page</vt:lpstr>
      <vt:lpstr>RECRUITER PORTAL  Profile details</vt:lpstr>
      <vt:lpstr>Recruiter portal  CANDIDATES LIST</vt:lpstr>
      <vt:lpstr>Recruiter portal  RECRUITER DETAILS UPDATE</vt:lpstr>
      <vt:lpstr>Student sign-in and signup page</vt:lpstr>
      <vt:lpstr>student portal  get Job applicant list</vt:lpstr>
      <vt:lpstr>student portal  PREVIEW RESUME</vt:lpstr>
      <vt:lpstr>student portal  applied jobs status</vt:lpstr>
      <vt:lpstr> PROJECT IMPLEMENTATION </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Requirement System</dc:title>
  <dc:creator>mounika reddy</dc:creator>
  <cp:lastModifiedBy>Anupama Nghuli</cp:lastModifiedBy>
  <cp:revision>97</cp:revision>
  <dcterms:created xsi:type="dcterms:W3CDTF">2019-02-19T05:41:02Z</dcterms:created>
  <dcterms:modified xsi:type="dcterms:W3CDTF">2021-12-11T12:02:05Z</dcterms:modified>
</cp:coreProperties>
</file>