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753600" cy="7315200"/>
  <p:notesSz cx="6858000" cy="9144000"/>
  <p:embeddedFontLst>
    <p:embeddedFont>
      <p:font typeface="Calibri (MS) Bold" charset="1" panose="020F0702030404030204"/>
      <p:regular r:id="rId20"/>
    </p:embeddedFont>
    <p:embeddedFont>
      <p:font typeface="Calibri (MS)" charset="1" panose="020F050202020403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1648403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54080" cy="21383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560"/>
                </a:lnSpc>
              </a:pPr>
              <a:r>
                <a:rPr lang="en-US" b="true" sz="2133" u="sng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SmartWater: Revolutionizing Hydration with PLM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3040" y="3657600"/>
            <a:ext cx="6827520" cy="1869440"/>
            <a:chOff x="0" y="0"/>
            <a:chExt cx="9103360" cy="24925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03360" cy="2492587"/>
            </a:xfrm>
            <a:custGeom>
              <a:avLst/>
              <a:gdLst/>
              <a:ahLst/>
              <a:cxnLst/>
              <a:rect r="r" b="b" t="t" l="l"/>
              <a:pathLst>
                <a:path h="2492587" w="9103360">
                  <a:moveTo>
                    <a:pt x="0" y="0"/>
                  </a:moveTo>
                  <a:lnTo>
                    <a:pt x="9103360" y="0"/>
                  </a:lnTo>
                  <a:lnTo>
                    <a:pt x="9103360" y="2492587"/>
                  </a:lnTo>
                  <a:lnTo>
                    <a:pt x="0" y="2492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103360" cy="25306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028"/>
                </a:lnSpc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Under the Guidance of Atharv Bhadange</a:t>
              </a:r>
            </a:p>
            <a:p>
              <a:pPr algn="ctr">
                <a:lnSpc>
                  <a:spcPts val="2028"/>
                </a:lnSpc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Designation: Dr. Nagesh Kumar</a:t>
              </a:r>
            </a:p>
            <a:p>
              <a:pPr algn="ctr">
                <a:lnSpc>
                  <a:spcPts val="2028"/>
                </a:lnSpc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Department: CSE</a:t>
              </a:r>
            </a:p>
            <a:p>
              <a:pPr algn="ctr">
                <a:lnSpc>
                  <a:spcPts val="2028"/>
                </a:lnSpc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Submitted By: Anup  Kumar Duya</a:t>
              </a:r>
            </a:p>
            <a:p>
              <a:pPr algn="ctr">
                <a:lnSpc>
                  <a:spcPts val="2028"/>
                </a:lnSpc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University ID: 2111981048</a:t>
              </a:r>
            </a:p>
            <a:p>
              <a:pPr algn="ctr">
                <a:lnSpc>
                  <a:spcPts val="2028"/>
                </a:lnSpc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University Name: Chitkara University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Adapting to Market Dynamics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Teamcenter facilitates effective change management.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Examples of Changes Managed: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Customer Feedback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Regulatory Updates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Engineering Changes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Ensures efficient and accurate implementation of changes.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Connecting Hydration Teams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Teamcenter enhances collaboration across teams.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Teams Connected: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Engineers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Designers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Formulators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Marketers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Real-time communication and data sharing improve decision-making.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Hydrated Future with PLM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Integrating advanced hydration solutions with PLM is beneficial.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SmartWater is committed to innovation, quality, and sustainability.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Goal: Capture 15% of the smart hydration market by 2030 through innovation and PLM excellence.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Conclusion &amp; Future Scope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SmartWater’s integration with PLM represents a significant step forward in delivering advanced hydration solutions.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Future Scope: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AI-driven personalization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Augmented reality for virtual product try-ons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Predictive analytics for customer behavior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Expanding product range to include complementary accessories and services.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References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Siemens Teamcenter PLM: https://www.plm.automation.siemens.com/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Market Research Reports on Smart Hydration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Books on Product Lifecycle Management (PLM)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Siemens provides API page:  https://developer.siemens.com/apis.html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ChatGPT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Content Outline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Introduction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Challenges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Integrated Hydration Solutions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PLM with Teamcenter: A Strategic Enabler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Defining Hydration Needs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Centralized Hydration Information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Streamlining Hydration Processes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Adapting to Market Dynamics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Connecting Hydration Teams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Hydrated Future with PLM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Conclusion &amp; Future Scope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References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Welcome to SmartWater: Revolutionizing Hydration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SmartWater is on a mission to deliver advanced hydration solutions.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We integrate our solutions with Product Lifecycle Management (PLM) using Teamcenter.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From conception to launch and beyond, our innovative approach is revolutionizing the hydration industry.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The global smart hydration market is projected to reach $4.2 billion by 2027.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Complexity in Hydration Innovation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Challenges: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Maintaining Water Quality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Eco-Friendly Packaging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Health Regulations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Impact: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Increased Time-to-Market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Higher Development Costs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Potential Quality Issues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Integrated Hydration Solutions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SmartWater envisions fully integrated hydration solutions.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Solutions Include: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Smart Bottles with Hydration Tracking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Personalized Electrolyte Mixes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Eco-Friendly Water Filtration Systems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Data analytics and connectivity enable a seamless experience.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PLM with Teamcenter: A Strategic Enabler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Teamcenter is our core PLM platform.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Key PLM Capabilities: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Requirements Management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Product Data Management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Workflow Automation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Change Management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Companies using PLM see a 15-20% reduction in development costs.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Defining Hydration Needs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Teamcenter enables effective requirements management.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Examples of Hydration Needs: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Electrolyte Balance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pH Levels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Packaging Standards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User Interface Specifications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Ensures alignment between product design and market demands.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Centralized Hydration Information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Teamcenter provides a centralized repository for all SmartWater product data.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Data Includes: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Formulations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Packaging Designs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Manufacturing Processes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Quality Control Data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Centralized data improves accuracy, enhances collaboration, and reduces errors.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4320" cy="16732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04"/>
                </a:lnSpc>
              </a:pPr>
              <a:r>
                <a:rPr lang="en-US" sz="192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Streamlining Hydration Processes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04320" cy="64750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Teamcenter automates key workflows across the product lifecycle.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Workflows Include: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New Product Introduction (NPI)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Engineering Change Orders (ECOs)</a:t>
              </a: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Quality Assurance Processes</a:t>
              </a:r>
            </a:p>
            <a:p>
              <a:pPr algn="l" marL="217578" indent="-108789" lvl="1">
                <a:lnSpc>
                  <a:spcPts val="2028"/>
                </a:lnSpc>
              </a:pPr>
            </a:p>
            <a:p>
              <a:pPr algn="l" marL="217578" indent="-108789" lvl="1">
                <a:lnSpc>
                  <a:spcPts val="2028"/>
                </a:lnSpc>
                <a:buFont typeface="Arial"/>
                <a:buChar char="•"/>
              </a:pPr>
              <a:r>
                <a:rPr lang="en-US" sz="169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Workflow automation reduces process cycle times by up to 40%.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DAGiqIT_eU8</dc:identifier>
  <dcterms:modified xsi:type="dcterms:W3CDTF">2011-08-01T06:04:30Z</dcterms:modified>
  <cp:revision>1</cp:revision>
  <dc:title>Smart_Water.pptx</dc:title>
</cp:coreProperties>
</file>