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8C"/>
    <a:srgbClr val="174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>
        <p:scale>
          <a:sx n="66" d="100"/>
          <a:sy n="66" d="100"/>
        </p:scale>
        <p:origin x="5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6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7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54AA-5C22-400B-A802-6EBFD69F3D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799294324,&quot;Placement&quot;:&quot;Footer&quot;}"/>
          <p:cNvSpPr txBox="1"/>
          <p:nvPr userDrawn="1"/>
        </p:nvSpPr>
        <p:spPr>
          <a:xfrm>
            <a:off x="5619019" y="6664017"/>
            <a:ext cx="953961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 smtClean="0">
                <a:solidFill>
                  <a:srgbClr val="737373"/>
                </a:solidFill>
                <a:latin typeface="Calibri" panose="020F0502020204030204" pitchFamily="34" charset="0"/>
              </a:rPr>
              <a:t>Sensitivity: Internal (C3)</a:t>
            </a:r>
            <a:endParaRPr lang="en-US" sz="6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Agenda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Anatomy of Heart, ECG signal and anomalies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Literature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review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Workflow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Dataset description and pre-processing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Feature extraction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Machine learning models –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andom forest, -----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Deep learning models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Multi-lead Branch Fusion Network (MLBF)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Attention Time Incremented- CNN (ATI-CNN)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Convolution Neural Network (CNN)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ResNet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and Modified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ResNet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Model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Performance Summary and Conclusion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438C"/>
                </a:solidFill>
                <a:latin typeface="Bodoni MT" panose="02070603080606020203" pitchFamily="18" charset="0"/>
              </a:rPr>
              <a:t>Heart, ECG signal and </a:t>
            </a:r>
            <a:r>
              <a:rPr lang="en-US" sz="4000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Anomalies</a:t>
            </a:r>
            <a:endParaRPr lang="en-US" sz="4000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Anatomy of Heart, ECG signal and anomalies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Literature Review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Anatomy of Heart, ECG signal and anomalies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Workflow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Anatomy of Heart, ECG signal and anomalies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Agenda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Dataset description and pre-processing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Agenda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Feature extraction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99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Bodoni MT</vt:lpstr>
      <vt:lpstr>Calibri</vt:lpstr>
      <vt:lpstr>Calibri Light</vt:lpstr>
      <vt:lpstr>Office Theme</vt:lpstr>
      <vt:lpstr>PowerPoint Presentation</vt:lpstr>
      <vt:lpstr>Agenda</vt:lpstr>
      <vt:lpstr>Heart, ECG signal and Anomalies</vt:lpstr>
      <vt:lpstr>Literature Review</vt:lpstr>
      <vt:lpstr>Workflow</vt:lpstr>
      <vt:lpstr>Agenda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Anupriya Srivastava</dc:creator>
  <cp:lastModifiedBy>Anupriya Srivastava</cp:lastModifiedBy>
  <cp:revision>5</cp:revision>
  <dcterms:created xsi:type="dcterms:W3CDTF">2021-06-30T05:14:44Z</dcterms:created>
  <dcterms:modified xsi:type="dcterms:W3CDTF">2021-06-30T06:01:43Z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018b01-d6ca-4215-a70f-0f507ff65fa4_Enabled">
    <vt:lpwstr>True</vt:lpwstr>
  </property>
  <property fmtid="{D5CDD505-2E9C-101B-9397-08002B2CF9AE}" pid="3" name="MSIP_Label_d8018b01-d6ca-4215-a70f-0f507ff65fa4_SiteId">
    <vt:lpwstr>4273e6e9-aed1-40ab-83a3-85e0d43de705</vt:lpwstr>
  </property>
  <property fmtid="{D5CDD505-2E9C-101B-9397-08002B2CF9AE}" pid="4" name="MSIP_Label_d8018b01-d6ca-4215-a70f-0f507ff65fa4_Owner">
    <vt:lpwstr>11068@cairnindia.com</vt:lpwstr>
  </property>
  <property fmtid="{D5CDD505-2E9C-101B-9397-08002B2CF9AE}" pid="5" name="MSIP_Label_d8018b01-d6ca-4215-a70f-0f507ff65fa4_SetDate">
    <vt:lpwstr>2021-06-30T05:55:19.8702443Z</vt:lpwstr>
  </property>
  <property fmtid="{D5CDD505-2E9C-101B-9397-08002B2CF9AE}" pid="6" name="MSIP_Label_d8018b01-d6ca-4215-a70f-0f507ff65fa4_Name">
    <vt:lpwstr>Internal (C3)</vt:lpwstr>
  </property>
  <property fmtid="{D5CDD505-2E9C-101B-9397-08002B2CF9AE}" pid="7" name="MSIP_Label_d8018b01-d6ca-4215-a70f-0f507ff65fa4_Application">
    <vt:lpwstr>Microsoft Azure Information Protection</vt:lpwstr>
  </property>
  <property fmtid="{D5CDD505-2E9C-101B-9397-08002B2CF9AE}" pid="8" name="MSIP_Label_d8018b01-d6ca-4215-a70f-0f507ff65fa4_ActionId">
    <vt:lpwstr>541cf53d-1ee0-49dd-a22a-ea004d25f86e</vt:lpwstr>
  </property>
  <property fmtid="{D5CDD505-2E9C-101B-9397-08002B2CF9AE}" pid="9" name="MSIP_Label_d8018b01-d6ca-4215-a70f-0f507ff65fa4_Extended_MSFT_Method">
    <vt:lpwstr>Automatic</vt:lpwstr>
  </property>
  <property fmtid="{D5CDD505-2E9C-101B-9397-08002B2CF9AE}" pid="10" name="MSIP_Label_1a837f0f-bc33-47ca-8126-9d7bb0fbe56f_Enabled">
    <vt:lpwstr>True</vt:lpwstr>
  </property>
  <property fmtid="{D5CDD505-2E9C-101B-9397-08002B2CF9AE}" pid="11" name="MSIP_Label_1a837f0f-bc33-47ca-8126-9d7bb0fbe56f_SiteId">
    <vt:lpwstr>4273e6e9-aed1-40ab-83a3-85e0d43de705</vt:lpwstr>
  </property>
  <property fmtid="{D5CDD505-2E9C-101B-9397-08002B2CF9AE}" pid="12" name="MSIP_Label_1a837f0f-bc33-47ca-8126-9d7bb0fbe56f_Owner">
    <vt:lpwstr>11068@cairnindia.com</vt:lpwstr>
  </property>
  <property fmtid="{D5CDD505-2E9C-101B-9397-08002B2CF9AE}" pid="13" name="MSIP_Label_1a837f0f-bc33-47ca-8126-9d7bb0fbe56f_SetDate">
    <vt:lpwstr>2021-06-30T05:55:19.8702443Z</vt:lpwstr>
  </property>
  <property fmtid="{D5CDD505-2E9C-101B-9397-08002B2CF9AE}" pid="14" name="MSIP_Label_1a837f0f-bc33-47ca-8126-9d7bb0fbe56f_Name">
    <vt:lpwstr>All Employees and Partners</vt:lpwstr>
  </property>
  <property fmtid="{D5CDD505-2E9C-101B-9397-08002B2CF9AE}" pid="15" name="MSIP_Label_1a837f0f-bc33-47ca-8126-9d7bb0fbe56f_Application">
    <vt:lpwstr>Microsoft Azure Information Protection</vt:lpwstr>
  </property>
  <property fmtid="{D5CDD505-2E9C-101B-9397-08002B2CF9AE}" pid="16" name="MSIP_Label_1a837f0f-bc33-47ca-8126-9d7bb0fbe56f_ActionId">
    <vt:lpwstr>541cf53d-1ee0-49dd-a22a-ea004d25f86e</vt:lpwstr>
  </property>
  <property fmtid="{D5CDD505-2E9C-101B-9397-08002B2CF9AE}" pid="17" name="MSIP_Label_1a837f0f-bc33-47ca-8126-9d7bb0fbe56f_Parent">
    <vt:lpwstr>d8018b01-d6ca-4215-a70f-0f507ff65fa4</vt:lpwstr>
  </property>
  <property fmtid="{D5CDD505-2E9C-101B-9397-08002B2CF9AE}" pid="18" name="MSIP_Label_1a837f0f-bc33-47ca-8126-9d7bb0fbe56f_Extended_MSFT_Method">
    <vt:lpwstr>Automatic</vt:lpwstr>
  </property>
  <property fmtid="{D5CDD505-2E9C-101B-9397-08002B2CF9AE}" pid="19" name="Sensitivity">
    <vt:lpwstr>Internal (C3) All Employees and Partners</vt:lpwstr>
  </property>
</Properties>
</file>