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5CCC-F7E2-44F0-956B-30ABB95CE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F5DB4-BD91-43F8-923B-39187813F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C9496-2656-4A4A-8965-CAF31E1F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35D89-6D9F-4F29-B891-5D0057C6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8B418-CCCF-4A3B-9E7E-8CB7760F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9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E37E-2D1A-4997-8293-7A15C756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6304B-DF94-42B4-97AA-F7D24AC22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6B83A-F2FA-469F-B00B-56D4207B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E3789-9AAF-47FE-BF95-D3CE67F3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BA36C-1C5E-4128-9A57-EDDE1E5C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48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D10FB-B287-48E5-924E-4C41BBBFA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A736E-DAED-4F85-BC92-5777532F7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4B4E0-08CC-4C6F-B155-47D3697F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BA4CD-42CD-4DE5-BE39-FF4F4C57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8265E-8A52-4A27-B47E-4FD3596F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32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D733-4842-4652-8527-AEBC246C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FFDF-BB46-4DF8-9754-4F4FC4604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09B34-AE02-4C12-803F-67CB3EE0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4AAE8-6920-4E29-B4F9-D65D5C8F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9002-FB03-442C-BD05-38C28EE3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57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151E-E148-4EC2-9A08-DFDE6F0B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EF151-2E81-487D-8942-6D881D0B7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1C291-6C3F-4C95-B932-B932AAFB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814E2-38D8-4E2C-A046-B388BFDB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4B3A4-D9FD-4FD1-94B1-2CF8B3D4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15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1432-2AE7-426E-8346-34101093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D5EE-9997-4EF9-A01B-76F399563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33CD-697F-49AE-90EA-72D644A83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CCF18-A2DF-48AB-8912-A8FEFAD9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2F48D-FE89-4284-9AA8-C095DB13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91DAC-625D-4F8B-BC4F-88DF4AF9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6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E16B-370B-420A-A48F-D1AB8D55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0CEEC-9227-4033-8651-25F72FB60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9C80C-BD13-47B4-9457-5A881675C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CC330-2E9F-4B59-9133-D2631C473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64D39-0D57-4A50-B197-1D8DAEB4D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3748C-212C-48D9-89A7-E257AC08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5C9CA-B254-485E-96FD-A539FED4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CBAF7-6BE4-4220-A973-35194F10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66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98C0-789C-4846-A009-47EF4EFC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D2267-F830-43E9-B924-54629537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EFC64-82DB-4826-984E-CE840BC4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77554-BAFB-4AE6-974F-D02A0F10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2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74989-E548-4BA8-A985-4792D8DB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167BA-AEF2-4178-A30A-539A11B6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9A88F-A3A3-4F49-BEDC-45808071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22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CF3F-E99F-475E-9D2D-2D3C2156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8C19-3C5E-4245-9979-B85CAB9A0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F3070-D6E2-4901-81ED-3F28A6187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36BB2-29FF-4F75-9925-2CBADCD8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B4E44-1D1A-49CD-B13F-9672A65A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AA443-D099-4867-9DAB-E99CBB33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69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B9A8-45B9-4364-8649-57883075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22C22-8100-422E-85E1-EE41172B1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CDAFA-41CE-40C3-9BCA-4999AA97F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AAD86-4786-4B96-AFC1-D47C6954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94B89-DC96-4ABE-81E7-7976B6BE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60F9F-ACB0-492A-80BF-F7C2C9CB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02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71BD3-1524-4AB0-AE8D-1F3530C7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9B76-BF39-43DB-BB0F-7C8729DF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9E658-0B7A-4F30-86AA-A2AE30E06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5DF15-9FC3-4DE1-93F9-AE91F8D737D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DBE54-973D-467F-A738-DC8680F75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FBFEA-1503-4213-A1D7-50CA9DDCD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CBC116-BFF5-4705-A131-660D25085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21" y="237467"/>
            <a:ext cx="10961558" cy="63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anuinbox@student.ubc.ca</dc:creator>
  <cp:lastModifiedBy>anuinbox@student.ubc.ca</cp:lastModifiedBy>
  <cp:revision>7</cp:revision>
  <dcterms:created xsi:type="dcterms:W3CDTF">2021-11-25T19:39:24Z</dcterms:created>
  <dcterms:modified xsi:type="dcterms:W3CDTF">2021-12-10T00:21:29Z</dcterms:modified>
</cp:coreProperties>
</file>