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5CCC-F7E2-44F0-956B-30ABB95CE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F5DB4-BD91-43F8-923B-39187813F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C9496-2656-4A4A-8965-CAF31E1F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F15-9FC3-4DE1-93F9-AE91F8D737DA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35D89-6D9F-4F29-B891-5D0057C6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8B418-CCCF-4A3B-9E7E-8CB7760F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39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E37E-2D1A-4997-8293-7A15C756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6304B-DF94-42B4-97AA-F7D24AC22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6B83A-F2FA-469F-B00B-56D4207B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F15-9FC3-4DE1-93F9-AE91F8D737DA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E3789-9AAF-47FE-BF95-D3CE67F3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BA36C-1C5E-4128-9A57-EDDE1E5C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48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D10FB-B287-48E5-924E-4C41BBBFA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A736E-DAED-4F85-BC92-5777532F7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4B4E0-08CC-4C6F-B155-47D3697F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F15-9FC3-4DE1-93F9-AE91F8D737DA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BA4CD-42CD-4DE5-BE39-FF4F4C57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8265E-8A52-4A27-B47E-4FD3596F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32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D733-4842-4652-8527-AEBC246C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FFDF-BB46-4DF8-9754-4F4FC4604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09B34-AE02-4C12-803F-67CB3EE0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F15-9FC3-4DE1-93F9-AE91F8D737DA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4AAE8-6920-4E29-B4F9-D65D5C8F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89002-FB03-442C-BD05-38C28EE3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57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151E-E148-4EC2-9A08-DFDE6F0B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EF151-2E81-487D-8942-6D881D0B7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1C291-6C3F-4C95-B932-B932AAFB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F15-9FC3-4DE1-93F9-AE91F8D737DA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814E2-38D8-4E2C-A046-B388BFDB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4B3A4-D9FD-4FD1-94B1-2CF8B3D4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15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1432-2AE7-426E-8346-34101093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3D5EE-9997-4EF9-A01B-76F399563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33CD-697F-49AE-90EA-72D644A83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CCF18-A2DF-48AB-8912-A8FEFAD9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F15-9FC3-4DE1-93F9-AE91F8D737DA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2F48D-FE89-4284-9AA8-C095DB13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91DAC-625D-4F8B-BC4F-88DF4AF9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6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E16B-370B-420A-A48F-D1AB8D55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0CEEC-9227-4033-8651-25F72FB60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9C80C-BD13-47B4-9457-5A881675C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CC330-2E9F-4B59-9133-D2631C473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64D39-0D57-4A50-B197-1D8DAEB4D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3748C-212C-48D9-89A7-E257AC08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F15-9FC3-4DE1-93F9-AE91F8D737DA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5C9CA-B254-485E-96FD-A539FED4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CBAF7-6BE4-4220-A973-35194F10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66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98C0-789C-4846-A009-47EF4EFC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D2267-F830-43E9-B924-54629537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F15-9FC3-4DE1-93F9-AE91F8D737DA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EFC64-82DB-4826-984E-CE840BC4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77554-BAFB-4AE6-974F-D02A0F10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2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74989-E548-4BA8-A985-4792D8DB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F15-9FC3-4DE1-93F9-AE91F8D737DA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167BA-AEF2-4178-A30A-539A11B6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9A88F-A3A3-4F49-BEDC-45808071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22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CF3F-E99F-475E-9D2D-2D3C2156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28C19-3C5E-4245-9979-B85CAB9A0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F3070-D6E2-4901-81ED-3F28A6187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36BB2-29FF-4F75-9925-2CBADCD8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F15-9FC3-4DE1-93F9-AE91F8D737DA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B4E44-1D1A-49CD-B13F-9672A65A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AA443-D099-4867-9DAB-E99CBB33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69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B9A8-45B9-4364-8649-57883075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22C22-8100-422E-85E1-EE41172B1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CDAFA-41CE-40C3-9BCA-4999AA97F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AAD86-4786-4B96-AFC1-D47C6954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F15-9FC3-4DE1-93F9-AE91F8D737DA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94B89-DC96-4ABE-81E7-7976B6BE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60F9F-ACB0-492A-80BF-F7C2C9CB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902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71BD3-1524-4AB0-AE8D-1F3530C7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9B76-BF39-43DB-BB0F-7C8729DF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9E658-0B7A-4F30-86AA-A2AE30E06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5DF15-9FC3-4DE1-93F9-AE91F8D737DA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DBE54-973D-467F-A738-DC8680F75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FBFEA-1503-4213-A1D7-50CA9DDCD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C8FCD83E-4DFE-4173-80DB-4AFD193906EA}"/>
              </a:ext>
            </a:extLst>
          </p:cNvPr>
          <p:cNvSpPr/>
          <p:nvPr/>
        </p:nvSpPr>
        <p:spPr>
          <a:xfrm>
            <a:off x="3296472" y="1257297"/>
            <a:ext cx="1172817" cy="12324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data/raw/churn.csv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1BD31E-8A7F-4710-860A-C47E071B164C}"/>
              </a:ext>
            </a:extLst>
          </p:cNvPr>
          <p:cNvSpPr/>
          <p:nvPr/>
        </p:nvSpPr>
        <p:spPr>
          <a:xfrm>
            <a:off x="5015944" y="1381538"/>
            <a:ext cx="1948069" cy="964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src/preprocessed.py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DA2B1B-1690-4656-A135-5BF8C4727042}"/>
              </a:ext>
            </a:extLst>
          </p:cNvPr>
          <p:cNvSpPr/>
          <p:nvPr/>
        </p:nvSpPr>
        <p:spPr>
          <a:xfrm>
            <a:off x="7563677" y="1371599"/>
            <a:ext cx="1948069" cy="964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src/eda.py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7E473D-9FBD-4348-A856-2819F0E08301}"/>
              </a:ext>
            </a:extLst>
          </p:cNvPr>
          <p:cNvSpPr/>
          <p:nvPr/>
        </p:nvSpPr>
        <p:spPr>
          <a:xfrm>
            <a:off x="858078" y="4343398"/>
            <a:ext cx="1948069" cy="964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src/tune_model.py</a:t>
            </a:r>
            <a:endParaRPr lang="en-CA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F5EAEC64-341B-41A9-9950-4659B6B3586E}"/>
              </a:ext>
            </a:extLst>
          </p:cNvPr>
          <p:cNvSpPr/>
          <p:nvPr/>
        </p:nvSpPr>
        <p:spPr>
          <a:xfrm>
            <a:off x="4038592" y="2855841"/>
            <a:ext cx="1434554" cy="9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data/processed/train.csv</a:t>
            </a:r>
            <a:endParaRPr lang="en-CA" dirty="0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03973D8C-A646-42B6-B2D4-8A1CFEA5CBCD}"/>
              </a:ext>
            </a:extLst>
          </p:cNvPr>
          <p:cNvSpPr/>
          <p:nvPr/>
        </p:nvSpPr>
        <p:spPr>
          <a:xfrm>
            <a:off x="6215268" y="2857499"/>
            <a:ext cx="1434555" cy="9823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data/processed/test.csv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6B050A-7460-4809-8AF8-53C856236435}"/>
              </a:ext>
            </a:extLst>
          </p:cNvPr>
          <p:cNvSpPr/>
          <p:nvPr/>
        </p:nvSpPr>
        <p:spPr>
          <a:xfrm>
            <a:off x="573159" y="1401415"/>
            <a:ext cx="1948069" cy="964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src/data_download.py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6DD51D-96C2-4F3B-8CDF-783928FC2AA6}"/>
              </a:ext>
            </a:extLst>
          </p:cNvPr>
          <p:cNvSpPr/>
          <p:nvPr/>
        </p:nvSpPr>
        <p:spPr>
          <a:xfrm>
            <a:off x="3296472" y="4343398"/>
            <a:ext cx="1948069" cy="964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src/test_model.py</a:t>
            </a:r>
            <a:endParaRPr lang="en-CA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9EF4758E-505A-4A6D-B0C6-E3D2571ECF4D}"/>
              </a:ext>
            </a:extLst>
          </p:cNvPr>
          <p:cNvSpPr/>
          <p:nvPr/>
        </p:nvSpPr>
        <p:spPr>
          <a:xfrm>
            <a:off x="1040303" y="5652052"/>
            <a:ext cx="1593567" cy="9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models/</a:t>
            </a:r>
          </a:p>
          <a:p>
            <a:pPr algn="ctr"/>
            <a:r>
              <a:rPr lang="en-US" dirty="0"/>
              <a:t>model1.pkl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B540D0-BBCA-4D88-B583-521ACC64BBCC}"/>
              </a:ext>
            </a:extLst>
          </p:cNvPr>
          <p:cNvSpPr/>
          <p:nvPr/>
        </p:nvSpPr>
        <p:spPr>
          <a:xfrm>
            <a:off x="6861310" y="4359966"/>
            <a:ext cx="1948069" cy="9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doc/</a:t>
            </a:r>
            <a:r>
              <a:rPr lang="en-US" dirty="0" err="1"/>
              <a:t>analysis.ipbny</a:t>
            </a:r>
            <a:endParaRPr lang="en-CA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889AA0-B867-4B35-8BF1-2D76885E3FDC}"/>
              </a:ext>
            </a:extLst>
          </p:cNvPr>
          <p:cNvCxnSpPr>
            <a:stCxn id="12" idx="3"/>
            <a:endCxn id="4" idx="2"/>
          </p:cNvCxnSpPr>
          <p:nvPr/>
        </p:nvCxnSpPr>
        <p:spPr>
          <a:xfrm flipV="1">
            <a:off x="2521228" y="1873523"/>
            <a:ext cx="775244" cy="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80F131-BF94-4BE4-AA2D-4455DB868644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 flipV="1">
            <a:off x="4469289" y="1863586"/>
            <a:ext cx="546655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6F8BF9-2E77-4104-BE2C-73092D16D43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964013" y="1863586"/>
            <a:ext cx="5996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07AADB-3F88-43BB-AC77-82124D26C2E0}"/>
              </a:ext>
            </a:extLst>
          </p:cNvPr>
          <p:cNvCxnSpPr>
            <a:cxnSpLocks/>
            <a:stCxn id="6" idx="3"/>
            <a:endCxn id="73" idx="1"/>
          </p:cNvCxnSpPr>
          <p:nvPr/>
        </p:nvCxnSpPr>
        <p:spPr>
          <a:xfrm>
            <a:off x="9511746" y="1853647"/>
            <a:ext cx="599664" cy="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72BC85-A8A4-4770-BDE4-4876F62BCAB1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806147" y="4825446"/>
            <a:ext cx="490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237091A-B442-41F2-8139-99A40E677981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5400000">
            <a:off x="5117821" y="1983682"/>
            <a:ext cx="510207" cy="1234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9CFBD73-A348-43AF-8AA3-AD8163CF291C}"/>
              </a:ext>
            </a:extLst>
          </p:cNvPr>
          <p:cNvCxnSpPr>
            <a:cxnSpLocks/>
            <a:stCxn id="5" idx="2"/>
            <a:endCxn id="10" idx="1"/>
          </p:cNvCxnSpPr>
          <p:nvPr/>
        </p:nvCxnSpPr>
        <p:spPr>
          <a:xfrm rot="16200000" flipH="1">
            <a:off x="6205330" y="2130282"/>
            <a:ext cx="511865" cy="942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4BB7A9E-7BCB-43EC-AF0A-77295D991CCD}"/>
              </a:ext>
            </a:extLst>
          </p:cNvPr>
          <p:cNvCxnSpPr>
            <a:cxnSpLocks/>
            <a:stCxn id="9" idx="2"/>
          </p:cNvCxnSpPr>
          <p:nvPr/>
        </p:nvCxnSpPr>
        <p:spPr>
          <a:xfrm rot="10800000" flipV="1">
            <a:off x="1699590" y="3337889"/>
            <a:ext cx="2339002" cy="10021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4C8271E-EE83-4242-9880-2B5E1A5CA5EE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rot="5400000">
            <a:off x="5349736" y="2760588"/>
            <a:ext cx="503582" cy="26620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9713038-C00A-487D-B33B-A9CB554B08BB}"/>
              </a:ext>
            </a:extLst>
          </p:cNvPr>
          <p:cNvCxnSpPr>
            <a:cxnSpLocks/>
            <a:stCxn id="7" idx="2"/>
            <a:endCxn id="16" idx="1"/>
          </p:cNvCxnSpPr>
          <p:nvPr/>
        </p:nvCxnSpPr>
        <p:spPr>
          <a:xfrm>
            <a:off x="1832113" y="5307494"/>
            <a:ext cx="4974" cy="34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C838102-E261-4964-9930-1E1F60BB90F7}"/>
              </a:ext>
            </a:extLst>
          </p:cNvPr>
          <p:cNvCxnSpPr>
            <a:cxnSpLocks/>
          </p:cNvCxnSpPr>
          <p:nvPr/>
        </p:nvCxnSpPr>
        <p:spPr>
          <a:xfrm flipV="1">
            <a:off x="2428466" y="5078897"/>
            <a:ext cx="887898" cy="761997"/>
          </a:xfrm>
          <a:prstGeom prst="bentConnector3">
            <a:avLst>
              <a:gd name="adj1" fmla="val 555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C9281B5-CA0B-4206-8577-E16DB9D006F0}"/>
              </a:ext>
            </a:extLst>
          </p:cNvPr>
          <p:cNvCxnSpPr>
            <a:cxnSpLocks/>
            <a:stCxn id="13" idx="2"/>
            <a:endCxn id="78" idx="0"/>
          </p:cNvCxnSpPr>
          <p:nvPr/>
        </p:nvCxnSpPr>
        <p:spPr>
          <a:xfrm>
            <a:off x="4270507" y="5307494"/>
            <a:ext cx="1667" cy="34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53E59E4-AECF-49B7-B8F7-4587258932BE}"/>
              </a:ext>
            </a:extLst>
          </p:cNvPr>
          <p:cNvCxnSpPr>
            <a:cxnSpLocks/>
            <a:stCxn id="78" idx="3"/>
            <a:endCxn id="18" idx="1"/>
          </p:cNvCxnSpPr>
          <p:nvPr/>
        </p:nvCxnSpPr>
        <p:spPr>
          <a:xfrm flipV="1">
            <a:off x="5165037" y="4842014"/>
            <a:ext cx="1696273" cy="1262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B0D8EA9-D2B3-4B8A-B841-6BD9480D7757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8279295" y="1891745"/>
            <a:ext cx="2024271" cy="2912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7C247C-9821-4DC1-B722-FAC7E2968394}"/>
              </a:ext>
            </a:extLst>
          </p:cNvPr>
          <p:cNvCxnSpPr>
            <a:cxnSpLocks/>
            <a:stCxn id="18" idx="3"/>
            <a:endCxn id="76" idx="1"/>
          </p:cNvCxnSpPr>
          <p:nvPr/>
        </p:nvCxnSpPr>
        <p:spPr>
          <a:xfrm>
            <a:off x="8809379" y="4842014"/>
            <a:ext cx="851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E750096-7A3A-4E11-804F-E28FAEEB99C1}"/>
              </a:ext>
            </a:extLst>
          </p:cNvPr>
          <p:cNvSpPr txBox="1"/>
          <p:nvPr/>
        </p:nvSpPr>
        <p:spPr>
          <a:xfrm>
            <a:off x="2421838" y="298174"/>
            <a:ext cx="6761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Data Analysis Pipeline for Telcom Customer Churn</a:t>
            </a:r>
            <a:endParaRPr lang="en-CA" sz="2400" b="1" dirty="0"/>
          </a:p>
        </p:txBody>
      </p:sp>
      <p:sp>
        <p:nvSpPr>
          <p:cNvPr id="73" name="Flowchart: Predefined Process 72">
            <a:extLst>
              <a:ext uri="{FF2B5EF4-FFF2-40B4-BE49-F238E27FC236}">
                <a16:creationId xmlns:a16="http://schemas.microsoft.com/office/drawing/2014/main" id="{B41855FD-0D9A-4961-9219-A2CD9CF6F20B}"/>
              </a:ext>
            </a:extLst>
          </p:cNvPr>
          <p:cNvSpPr/>
          <p:nvPr/>
        </p:nvSpPr>
        <p:spPr>
          <a:xfrm>
            <a:off x="10111410" y="1302027"/>
            <a:ext cx="1245701" cy="110821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Results/eda.png</a:t>
            </a:r>
            <a:endParaRPr lang="en-CA" dirty="0"/>
          </a:p>
        </p:txBody>
      </p:sp>
      <p:sp>
        <p:nvSpPr>
          <p:cNvPr id="76" name="Flowchart: Predefined Process 75">
            <a:extLst>
              <a:ext uri="{FF2B5EF4-FFF2-40B4-BE49-F238E27FC236}">
                <a16:creationId xmlns:a16="http://schemas.microsoft.com/office/drawing/2014/main" id="{46375720-DE8B-4D6A-83DA-AE6A23349353}"/>
              </a:ext>
            </a:extLst>
          </p:cNvPr>
          <p:cNvSpPr/>
          <p:nvPr/>
        </p:nvSpPr>
        <p:spPr>
          <a:xfrm>
            <a:off x="9660831" y="4359966"/>
            <a:ext cx="1848683" cy="96409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doc/analysis_report.pdf</a:t>
            </a:r>
            <a:endParaRPr lang="en-CA" dirty="0"/>
          </a:p>
        </p:txBody>
      </p:sp>
      <p:sp>
        <p:nvSpPr>
          <p:cNvPr id="78" name="Flowchart: Predefined Process 77">
            <a:extLst>
              <a:ext uri="{FF2B5EF4-FFF2-40B4-BE49-F238E27FC236}">
                <a16:creationId xmlns:a16="http://schemas.microsoft.com/office/drawing/2014/main" id="{06349101-2C85-445D-8700-8F34249C67A0}"/>
              </a:ext>
            </a:extLst>
          </p:cNvPr>
          <p:cNvSpPr/>
          <p:nvPr/>
        </p:nvSpPr>
        <p:spPr>
          <a:xfrm>
            <a:off x="3379311" y="5652052"/>
            <a:ext cx="1785726" cy="90445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results/test_result.png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915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anuinbox@student.ubc.ca</dc:creator>
  <cp:lastModifiedBy>anuinbox@student.ubc.ca</cp:lastModifiedBy>
  <cp:revision>7</cp:revision>
  <dcterms:created xsi:type="dcterms:W3CDTF">2021-11-25T19:39:24Z</dcterms:created>
  <dcterms:modified xsi:type="dcterms:W3CDTF">2021-12-10T00:20:53Z</dcterms:modified>
</cp:coreProperties>
</file>