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%20files\Folders%20A50\EXCEL\ULTIMATE%203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%20files\Folders%20A50\EXCEL\ULTIMATE%203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EXCEL!$B$1</c:f>
              <c:strCache>
                <c:ptCount val="1"/>
                <c:pt idx="0">
                  <c:v>EXPERIENCE</c:v>
                </c:pt>
              </c:strCache>
            </c:strRef>
          </c:tx>
          <c:invertIfNegative val="0"/>
          <c:cat>
            <c:strRef>
              <c:f>EXCEL!$A$2:$A$36</c:f>
              <c:strCache>
                <c:ptCount val="35"/>
                <c:pt idx="0">
                  <c:v>Akash</c:v>
                </c:pt>
                <c:pt idx="1">
                  <c:v>Aarav</c:v>
                </c:pt>
                <c:pt idx="2">
                  <c:v>Aisha</c:v>
                </c:pt>
                <c:pt idx="3">
                  <c:v>Ananya</c:v>
                </c:pt>
                <c:pt idx="4">
                  <c:v>Arjun</c:v>
                </c:pt>
                <c:pt idx="5">
                  <c:v>Brinda</c:v>
                </c:pt>
                <c:pt idx="6">
                  <c:v>Dhruv</c:v>
                </c:pt>
                <c:pt idx="7">
                  <c:v>Kabir</c:v>
                </c:pt>
                <c:pt idx="8">
                  <c:v>Deepa</c:v>
                </c:pt>
                <c:pt idx="9">
                  <c:v>Bhavana</c:v>
                </c:pt>
                <c:pt idx="10">
                  <c:v>Karthick</c:v>
                </c:pt>
                <c:pt idx="11">
                  <c:v>Esha</c:v>
                </c:pt>
                <c:pt idx="12">
                  <c:v>Gayathri</c:v>
                </c:pt>
                <c:pt idx="13">
                  <c:v>Krishna</c:v>
                </c:pt>
                <c:pt idx="14">
                  <c:v>Sai</c:v>
                </c:pt>
                <c:pt idx="15">
                  <c:v>Gautami</c:v>
                </c:pt>
                <c:pt idx="16">
                  <c:v>Nikil</c:v>
                </c:pt>
                <c:pt idx="17">
                  <c:v>Nithya</c:v>
                </c:pt>
                <c:pt idx="18">
                  <c:v>Monika</c:v>
                </c:pt>
                <c:pt idx="19">
                  <c:v>Sunil</c:v>
                </c:pt>
                <c:pt idx="20">
                  <c:v>Chandran</c:v>
                </c:pt>
                <c:pt idx="21">
                  <c:v>Hema</c:v>
                </c:pt>
                <c:pt idx="22">
                  <c:v>Harish</c:v>
                </c:pt>
                <c:pt idx="23">
                  <c:v>Jaya</c:v>
                </c:pt>
                <c:pt idx="24">
                  <c:v>Kayal</c:v>
                </c:pt>
                <c:pt idx="25">
                  <c:v>Harshidha</c:v>
                </c:pt>
                <c:pt idx="26">
                  <c:v>Pravin</c:v>
                </c:pt>
                <c:pt idx="27">
                  <c:v>Surya</c:v>
                </c:pt>
                <c:pt idx="28">
                  <c:v>Latha</c:v>
                </c:pt>
                <c:pt idx="29">
                  <c:v>Guru</c:v>
                </c:pt>
                <c:pt idx="30">
                  <c:v>Soniya</c:v>
                </c:pt>
                <c:pt idx="31">
                  <c:v>Yuvan</c:v>
                </c:pt>
                <c:pt idx="32">
                  <c:v>Sidharth</c:v>
                </c:pt>
                <c:pt idx="33">
                  <c:v>Suresh</c:v>
                </c:pt>
                <c:pt idx="34">
                  <c:v>Suganya</c:v>
                </c:pt>
              </c:strCache>
            </c:strRef>
          </c:cat>
          <c:val>
            <c:numRef>
              <c:f>EXCEL!$B$2:$B$36</c:f>
              <c:numCache>
                <c:formatCode>General</c:formatCode>
                <c:ptCount val="35"/>
                <c:pt idx="0">
                  <c:v>12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11</c:v>
                </c:pt>
                <c:pt idx="10">
                  <c:v>2</c:v>
                </c:pt>
                <c:pt idx="11">
                  <c:v>12</c:v>
                </c:pt>
                <c:pt idx="12">
                  <c:v>10</c:v>
                </c:pt>
                <c:pt idx="13">
                  <c:v>4</c:v>
                </c:pt>
                <c:pt idx="14">
                  <c:v>10</c:v>
                </c:pt>
                <c:pt idx="15">
                  <c:v>6</c:v>
                </c:pt>
                <c:pt idx="16">
                  <c:v>4</c:v>
                </c:pt>
                <c:pt idx="17">
                  <c:v>3</c:v>
                </c:pt>
                <c:pt idx="18">
                  <c:v>6</c:v>
                </c:pt>
                <c:pt idx="19">
                  <c:v>7</c:v>
                </c:pt>
                <c:pt idx="20">
                  <c:v>5</c:v>
                </c:pt>
                <c:pt idx="21">
                  <c:v>3</c:v>
                </c:pt>
                <c:pt idx="22">
                  <c:v>1</c:v>
                </c:pt>
                <c:pt idx="23">
                  <c:v>3</c:v>
                </c:pt>
                <c:pt idx="24">
                  <c:v>4</c:v>
                </c:pt>
                <c:pt idx="25">
                  <c:v>6</c:v>
                </c:pt>
                <c:pt idx="26">
                  <c:v>7</c:v>
                </c:pt>
                <c:pt idx="27">
                  <c:v>6</c:v>
                </c:pt>
                <c:pt idx="28">
                  <c:v>3</c:v>
                </c:pt>
                <c:pt idx="29">
                  <c:v>10</c:v>
                </c:pt>
                <c:pt idx="30">
                  <c:v>3</c:v>
                </c:pt>
                <c:pt idx="31">
                  <c:v>7</c:v>
                </c:pt>
                <c:pt idx="32">
                  <c:v>14</c:v>
                </c:pt>
                <c:pt idx="33">
                  <c:v>1</c:v>
                </c:pt>
                <c:pt idx="3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C-AD43-A1D7-C1F9821AD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720832"/>
        <c:axId val="59722368"/>
        <c:axId val="0"/>
      </c:bar3DChart>
      <c:catAx>
        <c:axId val="59720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722368"/>
        <c:crosses val="autoZero"/>
        <c:auto val="1"/>
        <c:lblAlgn val="ctr"/>
        <c:lblOffset val="100"/>
        <c:noMultiLvlLbl val="0"/>
      </c:catAx>
      <c:valAx>
        <c:axId val="59722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7208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8"/>
    </mc:Choice>
    <mc:Fallback>
      <c:style val="4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EXCEL!$B$1</c:f>
              <c:strCache>
                <c:ptCount val="1"/>
                <c:pt idx="0">
                  <c:v>EXPERIENCE</c:v>
                </c:pt>
              </c:strCache>
            </c:strRef>
          </c:tx>
          <c:cat>
            <c:strRef>
              <c:f>EXCEL!$A$2:$A$36</c:f>
              <c:strCache>
                <c:ptCount val="35"/>
                <c:pt idx="0">
                  <c:v>Akash</c:v>
                </c:pt>
                <c:pt idx="1">
                  <c:v>Aarav</c:v>
                </c:pt>
                <c:pt idx="2">
                  <c:v>Aisha</c:v>
                </c:pt>
                <c:pt idx="3">
                  <c:v>Ananya</c:v>
                </c:pt>
                <c:pt idx="4">
                  <c:v>Arjun</c:v>
                </c:pt>
                <c:pt idx="5">
                  <c:v>Brinda</c:v>
                </c:pt>
                <c:pt idx="6">
                  <c:v>Dhruv</c:v>
                </c:pt>
                <c:pt idx="7">
                  <c:v>Kabir</c:v>
                </c:pt>
                <c:pt idx="8">
                  <c:v>Deepa</c:v>
                </c:pt>
                <c:pt idx="9">
                  <c:v>Bhavana</c:v>
                </c:pt>
                <c:pt idx="10">
                  <c:v>Karthick</c:v>
                </c:pt>
                <c:pt idx="11">
                  <c:v>Esha</c:v>
                </c:pt>
                <c:pt idx="12">
                  <c:v>Gayathri</c:v>
                </c:pt>
                <c:pt idx="13">
                  <c:v>Krishna</c:v>
                </c:pt>
                <c:pt idx="14">
                  <c:v>Sai</c:v>
                </c:pt>
                <c:pt idx="15">
                  <c:v>Gautami</c:v>
                </c:pt>
                <c:pt idx="16">
                  <c:v>Nikil</c:v>
                </c:pt>
                <c:pt idx="17">
                  <c:v>Nithya</c:v>
                </c:pt>
                <c:pt idx="18">
                  <c:v>Monika</c:v>
                </c:pt>
                <c:pt idx="19">
                  <c:v>Sunil</c:v>
                </c:pt>
                <c:pt idx="20">
                  <c:v>Chandran</c:v>
                </c:pt>
                <c:pt idx="21">
                  <c:v>Hema</c:v>
                </c:pt>
                <c:pt idx="22">
                  <c:v>Harish</c:v>
                </c:pt>
                <c:pt idx="23">
                  <c:v>Jaya</c:v>
                </c:pt>
                <c:pt idx="24">
                  <c:v>Kayal</c:v>
                </c:pt>
                <c:pt idx="25">
                  <c:v>Harshidha</c:v>
                </c:pt>
                <c:pt idx="26">
                  <c:v>Pravin</c:v>
                </c:pt>
                <c:pt idx="27">
                  <c:v>Surya</c:v>
                </c:pt>
                <c:pt idx="28">
                  <c:v>Latha</c:v>
                </c:pt>
                <c:pt idx="29">
                  <c:v>Guru</c:v>
                </c:pt>
                <c:pt idx="30">
                  <c:v>Soniya</c:v>
                </c:pt>
                <c:pt idx="31">
                  <c:v>Yuvan</c:v>
                </c:pt>
                <c:pt idx="32">
                  <c:v>Sidharth</c:v>
                </c:pt>
                <c:pt idx="33">
                  <c:v>Suresh</c:v>
                </c:pt>
                <c:pt idx="34">
                  <c:v>Suganya</c:v>
                </c:pt>
              </c:strCache>
            </c:strRef>
          </c:cat>
          <c:val>
            <c:numRef>
              <c:f>EXCEL!$B$2:$B$36</c:f>
              <c:numCache>
                <c:formatCode>General</c:formatCode>
                <c:ptCount val="35"/>
                <c:pt idx="0">
                  <c:v>12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11</c:v>
                </c:pt>
                <c:pt idx="10">
                  <c:v>2</c:v>
                </c:pt>
                <c:pt idx="11">
                  <c:v>12</c:v>
                </c:pt>
                <c:pt idx="12">
                  <c:v>10</c:v>
                </c:pt>
                <c:pt idx="13">
                  <c:v>4</c:v>
                </c:pt>
                <c:pt idx="14">
                  <c:v>10</c:v>
                </c:pt>
                <c:pt idx="15">
                  <c:v>6</c:v>
                </c:pt>
                <c:pt idx="16">
                  <c:v>4</c:v>
                </c:pt>
                <c:pt idx="17">
                  <c:v>3</c:v>
                </c:pt>
                <c:pt idx="18">
                  <c:v>6</c:v>
                </c:pt>
                <c:pt idx="19">
                  <c:v>7</c:v>
                </c:pt>
                <c:pt idx="20">
                  <c:v>5</c:v>
                </c:pt>
                <c:pt idx="21">
                  <c:v>3</c:v>
                </c:pt>
                <c:pt idx="22">
                  <c:v>1</c:v>
                </c:pt>
                <c:pt idx="23">
                  <c:v>3</c:v>
                </c:pt>
                <c:pt idx="24">
                  <c:v>4</c:v>
                </c:pt>
                <c:pt idx="25">
                  <c:v>6</c:v>
                </c:pt>
                <c:pt idx="26">
                  <c:v>7</c:v>
                </c:pt>
                <c:pt idx="27">
                  <c:v>6</c:v>
                </c:pt>
                <c:pt idx="28">
                  <c:v>3</c:v>
                </c:pt>
                <c:pt idx="29">
                  <c:v>10</c:v>
                </c:pt>
                <c:pt idx="30">
                  <c:v>3</c:v>
                </c:pt>
                <c:pt idx="31">
                  <c:v>7</c:v>
                </c:pt>
                <c:pt idx="32">
                  <c:v>14</c:v>
                </c:pt>
                <c:pt idx="33">
                  <c:v>1</c:v>
                </c:pt>
                <c:pt idx="3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2-6243-A6FA-CBC9944D4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0560"/>
        <c:axId val="59748736"/>
      </c:lineChart>
      <c:catAx>
        <c:axId val="59730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748736"/>
        <c:crosses val="autoZero"/>
        <c:auto val="1"/>
        <c:lblAlgn val="ctr"/>
        <c:lblOffset val="100"/>
        <c:noMultiLvlLbl val="0"/>
      </c:catAx>
      <c:valAx>
        <c:axId val="59748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730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32F48D-947E-460D-B129-AAF27BEA9388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EC99BE-1ACC-41C4-BDAF-0BF3BFBE67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914400"/>
          </a:xfrm>
        </p:spPr>
        <p:txBody>
          <a:bodyPr/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EMPLOYEE DATA ANALYSIS USING EXCEL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•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STUDENT NAME  :  ANUPRIYA M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•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REGISTER NO       :  312206352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•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DEPARTMENT      :  B. COM (GENERAL)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                                   •NM ID </a:t>
            </a:r>
            <a:r>
              <a:rPr lang="en-GB" sz="2800">
                <a:latin typeface="Calibri" pitchFamily="34" charset="0"/>
                <a:cs typeface="Calibri" pitchFamily="34" charset="0"/>
              </a:rPr>
              <a:t>: BCB461A82BD23E68B074FCC55239AC0C</a:t>
            </a:r>
          </a:p>
          <a:p>
            <a:pPr marL="0" indent="0">
              <a:buNone/>
            </a:pP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•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COLLEGE               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 SSKV COLLEGE OF ARTS AND SCIENCE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                          FOR WOMEN, KANCHIPURAM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WOW IN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oper Black" pitchFamily="18" charset="0"/>
              </a:rPr>
              <a:t>     The Wow In our Solution is the 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Pivot table.  As the pivot table helps 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You quickly and easily summarize 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Large amounts of data.  It allows you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To reorganize and group information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Without changing the original data.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It makes easier to spot trends,</a:t>
            </a:r>
          </a:p>
          <a:p>
            <a:pPr>
              <a:buNone/>
            </a:pPr>
            <a:r>
              <a:rPr lang="en-US" dirty="0">
                <a:latin typeface="Cooper Black" pitchFamily="18" charset="0"/>
              </a:rPr>
              <a:t>Patterns and insights.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91440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5410200"/>
          </a:xfrm>
        </p:spPr>
        <p:txBody>
          <a:bodyPr>
            <a:normAutofit/>
          </a:bodyPr>
          <a:lstStyle/>
          <a:p>
            <a:pPr marL="582930" indent="-514350">
              <a:buAutoNum type="arabicPeriod"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Data Collection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       The first step in preparing a Employee Data Analysis is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to collect the data.  The data can be collected by using a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 website named KAGGLE.</a:t>
            </a:r>
          </a:p>
          <a:p>
            <a:pPr marL="582930" indent="-514350">
              <a:buNone/>
            </a:pPr>
            <a:endParaRPr lang="en-US" sz="2000" dirty="0">
              <a:latin typeface="Rockwell" pitchFamily="18" charset="0"/>
              <a:ea typeface="Microsoft YaHei" pitchFamily="34" charset="-122"/>
            </a:endParaRPr>
          </a:p>
          <a:p>
            <a:pPr marL="582930" indent="-514350">
              <a:buAutoNum type="arabicPeriod" startAt="2"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Feature Selection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       After Collecting the data, the dataset may have 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Unwanted columns, irrelevant to the analysis.  So the 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Columns required for the </a:t>
            </a:r>
            <a:r>
              <a:rPr lang="en-US" sz="2000" dirty="0" err="1">
                <a:latin typeface="Rockwell" pitchFamily="18" charset="0"/>
                <a:ea typeface="Microsoft YaHei" pitchFamily="34" charset="-122"/>
              </a:rPr>
              <a:t>analyis</a:t>
            </a:r>
            <a:r>
              <a:rPr lang="en-US" sz="2000" dirty="0">
                <a:latin typeface="Rockwell" pitchFamily="18" charset="0"/>
                <a:ea typeface="Microsoft YaHei" pitchFamily="34" charset="-122"/>
              </a:rPr>
              <a:t> must be sorted out.  Besides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That there were many rows in the dataset downloaded from 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The </a:t>
            </a:r>
            <a:r>
              <a:rPr lang="en-US" sz="2000" dirty="0" err="1">
                <a:latin typeface="Rockwell" pitchFamily="18" charset="0"/>
                <a:ea typeface="Microsoft YaHei" pitchFamily="34" charset="-122"/>
              </a:rPr>
              <a:t>kaggle</a:t>
            </a:r>
            <a:r>
              <a:rPr lang="en-US" sz="2000" dirty="0">
                <a:latin typeface="Rockwell" pitchFamily="18" charset="0"/>
                <a:ea typeface="Microsoft YaHei" pitchFamily="34" charset="-122"/>
              </a:rPr>
              <a:t> website.  Thus the excess number of rows were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Deleted for convenience</a:t>
            </a:r>
          </a:p>
          <a:p>
            <a:pPr marL="582930" indent="-514350">
              <a:buNone/>
            </a:pPr>
            <a:endParaRPr lang="en-US" sz="2000" dirty="0">
              <a:latin typeface="Rockwell" pitchFamily="18" charset="0"/>
              <a:ea typeface="Microsoft YaHei" pitchFamily="34" charset="-122"/>
            </a:endParaRPr>
          </a:p>
          <a:p>
            <a:pPr marL="582930" indent="-514350">
              <a:buNone/>
            </a:pPr>
            <a:endParaRPr lang="en-US" sz="2000" dirty="0">
              <a:latin typeface="Microsoft YaHei" pitchFamily="34" charset="-122"/>
              <a:ea typeface="Microsoft YaHei" pitchFamily="34" charset="-122"/>
            </a:endParaRPr>
          </a:p>
          <a:p>
            <a:pPr marL="582930" indent="-514350">
              <a:buNone/>
            </a:pPr>
            <a:endParaRPr lang="en-US" sz="2000" dirty="0">
              <a:latin typeface="Microsoft YaHei" pitchFamily="34" charset="-122"/>
              <a:ea typeface="Microsoft YaHei" pitchFamily="34" charset="-122"/>
            </a:endParaRPr>
          </a:p>
          <a:p>
            <a:pPr marL="582930" indent="-514350">
              <a:buNone/>
            </a:pPr>
            <a:endParaRPr 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772400" cy="4572000"/>
          </a:xfrm>
        </p:spPr>
        <p:txBody>
          <a:bodyPr>
            <a:normAutofit/>
          </a:bodyPr>
          <a:lstStyle/>
          <a:p>
            <a:pPr marL="582930" indent="-514350">
              <a:buAutoNum type="arabicPeriod" startAt="3"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TEXT TO COL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        This technique is used to divide a single column into a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Number of </a:t>
            </a:r>
            <a:r>
              <a:rPr lang="en-US" sz="2000" dirty="0" err="1">
                <a:latin typeface="Rockwell" pitchFamily="18" charset="0"/>
                <a:ea typeface="Microsoft YaHei" pitchFamily="34" charset="-122"/>
              </a:rPr>
              <a:t>colums</a:t>
            </a:r>
            <a:r>
              <a:rPr lang="en-US" sz="2000" dirty="0">
                <a:latin typeface="Rockwell" pitchFamily="18" charset="0"/>
                <a:ea typeface="Microsoft YaHei" pitchFamily="34" charset="-122"/>
              </a:rPr>
              <a:t>.  The features named location and state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Present in the excel remained as a single column.  But using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‘TEXT TO COL’ it has been divided</a:t>
            </a:r>
          </a:p>
          <a:p>
            <a:pPr marL="582930" indent="-514350">
              <a:buNone/>
            </a:pPr>
            <a:endParaRPr lang="en-US" sz="2000" dirty="0">
              <a:latin typeface="Rockwell" pitchFamily="18" charset="0"/>
              <a:ea typeface="Microsoft YaHei" pitchFamily="34" charset="-122"/>
            </a:endParaRPr>
          </a:p>
          <a:p>
            <a:pPr marL="582930" indent="-514350">
              <a:buAutoNum type="arabicPeriod" startAt="4"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PIVOT TABLE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        Pivot table allow you to sort, filter, and aggregate data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In various ways, helping you focus on what is most relevant.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They simplify complex data which makes it easier to make</a:t>
            </a:r>
          </a:p>
          <a:p>
            <a:pPr marL="582930" indent="-514350">
              <a:buNone/>
            </a:pPr>
            <a:r>
              <a:rPr lang="en-US" sz="2000" dirty="0">
                <a:latin typeface="Rockwell" pitchFamily="18" charset="0"/>
                <a:ea typeface="Microsoft YaHei" pitchFamily="34" charset="-122"/>
              </a:rPr>
              <a:t>Data analysis.</a:t>
            </a:r>
          </a:p>
          <a:p>
            <a:pPr algn="just">
              <a:buNone/>
            </a:pPr>
            <a:endParaRPr 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91440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83960"/>
          </a:xfrm>
        </p:spPr>
        <p:txBody>
          <a:bodyPr>
            <a:normAutofit fontScale="77500" lnSpcReduction="20000"/>
          </a:bodyPr>
          <a:lstStyle/>
          <a:p>
            <a:pPr marL="525780" indent="-457200">
              <a:buAutoNum type="arabicPeriod" startAt="5"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PIVOT CHART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     A pivot chart is a visual representation of the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Data  summarized in a pivot table.  It allows you to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Easily see trends, patterns, and comparisons by 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Displaying the data graphically, such as through bar charts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Line graphs, or pie charts.  Pivot charts are interactive, so you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Can quickly adjust what data is displayed by changing the </a:t>
            </a:r>
          </a:p>
          <a:p>
            <a:pPr marL="525780" indent="-457200">
              <a:buNone/>
            </a:pPr>
            <a:r>
              <a:rPr lang="en-US" sz="2600" dirty="0">
                <a:latin typeface="Microsoft YaHei" pitchFamily="34" charset="-122"/>
                <a:ea typeface="Microsoft YaHei" pitchFamily="34" charset="-122"/>
              </a:rPr>
              <a:t>Filters Or categories in the pivot table.</a:t>
            </a:r>
          </a:p>
          <a:p>
            <a:pPr>
              <a:buNone/>
            </a:pPr>
            <a:endParaRPr lang="en-US" sz="2600" dirty="0">
              <a:latin typeface="Microsoft YaHei" pitchFamily="34" charset="-122"/>
              <a:ea typeface="Microsoft YaHei" pitchFamily="34" charset="-122"/>
            </a:endParaRPr>
          </a:p>
          <a:p>
            <a:pPr>
              <a:buNone/>
            </a:pPr>
            <a:r>
              <a:rPr lang="en-US" sz="2600" dirty="0">
                <a:latin typeface="Lucida Sans" pitchFamily="34" charset="0"/>
                <a:ea typeface="Microsoft YaHei" pitchFamily="34" charset="-122"/>
              </a:rPr>
              <a:t>6. DATA VISUALISATION</a:t>
            </a:r>
          </a:p>
          <a:p>
            <a:pPr>
              <a:buNone/>
            </a:pPr>
            <a:r>
              <a:rPr lang="en-US" sz="2600" dirty="0">
                <a:latin typeface="Lucida Sans" pitchFamily="34" charset="0"/>
                <a:ea typeface="Microsoft YaHei" pitchFamily="34" charset="-122"/>
              </a:rPr>
              <a:t>     For pictorial representation of the data, the </a:t>
            </a:r>
          </a:p>
          <a:p>
            <a:pPr>
              <a:buNone/>
            </a:pPr>
            <a:r>
              <a:rPr lang="en-US" sz="2600" dirty="0">
                <a:latin typeface="Lucida Sans" pitchFamily="34" charset="0"/>
                <a:ea typeface="Microsoft YaHei" pitchFamily="34" charset="-122"/>
              </a:rPr>
              <a:t>Required fields have to be selected and the graph</a:t>
            </a:r>
          </a:p>
          <a:p>
            <a:pPr>
              <a:buNone/>
            </a:pPr>
            <a:r>
              <a:rPr lang="en-US" sz="2600" dirty="0">
                <a:latin typeface="Lucida Sans" pitchFamily="34" charset="0"/>
                <a:ea typeface="Microsoft YaHei" pitchFamily="34" charset="-122"/>
              </a:rPr>
              <a:t>Or charts should be chose of our choice and </a:t>
            </a:r>
          </a:p>
          <a:p>
            <a:pPr>
              <a:buNone/>
            </a:pPr>
            <a:r>
              <a:rPr lang="en-US" sz="2600" dirty="0">
                <a:latin typeface="Lucida Sans" pitchFamily="34" charset="0"/>
                <a:ea typeface="Microsoft YaHei" pitchFamily="34" charset="-122"/>
              </a:rPr>
              <a:t>Have to be placed in the required location</a:t>
            </a:r>
            <a:r>
              <a:rPr lang="en-US" sz="2400" dirty="0">
                <a:latin typeface="Lucida Sans" pitchFamily="34" charset="0"/>
                <a:ea typeface="Microsoft YaHei" pitchFamily="34" charset="-122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conclusion, employee data analysis is a vital</a:t>
            </a:r>
          </a:p>
          <a:p>
            <a:pPr>
              <a:buNone/>
            </a:pPr>
            <a:r>
              <a:rPr lang="en-US" dirty="0"/>
              <a:t>Tool for organization seeking to enhance their</a:t>
            </a:r>
          </a:p>
          <a:p>
            <a:pPr>
              <a:buNone/>
            </a:pPr>
            <a:r>
              <a:rPr lang="en-US" dirty="0"/>
              <a:t>Workforce management and overall business</a:t>
            </a:r>
          </a:p>
          <a:p>
            <a:pPr>
              <a:buNone/>
            </a:pPr>
            <a:r>
              <a:rPr lang="en-US" dirty="0"/>
              <a:t>Performance.  As businesses continue to </a:t>
            </a:r>
          </a:p>
          <a:p>
            <a:pPr>
              <a:buNone/>
            </a:pPr>
            <a:r>
              <a:rPr lang="en-US" dirty="0"/>
              <a:t>Prioritize data-driven strategies, the ability to </a:t>
            </a:r>
          </a:p>
          <a:p>
            <a:pPr>
              <a:buNone/>
            </a:pPr>
            <a:r>
              <a:rPr lang="en-US" dirty="0"/>
              <a:t>Analyze and act on employee data will play an</a:t>
            </a:r>
          </a:p>
          <a:p>
            <a:pPr>
              <a:buNone/>
            </a:pPr>
            <a:r>
              <a:rPr lang="en-US" dirty="0"/>
              <a:t>Increasingly critical role in creating a positive</a:t>
            </a:r>
          </a:p>
          <a:p>
            <a:pPr>
              <a:buNone/>
            </a:pPr>
            <a:r>
              <a:rPr lang="en-US" dirty="0"/>
              <a:t>Work environment and achieving long term </a:t>
            </a:r>
          </a:p>
          <a:p>
            <a:pPr>
              <a:buNone/>
            </a:pPr>
            <a:r>
              <a:rPr lang="en-US" dirty="0"/>
              <a:t>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772400" cy="19751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EMPLOYEE EXPERIENCE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ANALYSIS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15087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" pitchFamily="18" charset="0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7003256" cy="4467664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1. Problem Statement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2. Project Overview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3. End Users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4. Our Solution And Proposition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5. Dataset Description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6.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Modelling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Approach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7. Results And Discussion</a:t>
            </a:r>
          </a:p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8. 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An Employee Data Analysis helps organizations</a:t>
            </a:r>
          </a:p>
          <a:p>
            <a:pPr algn="just">
              <a:buNone/>
            </a:pPr>
            <a:r>
              <a:rPr lang="en-US" dirty="0"/>
              <a:t>to make data-driven decisions for better </a:t>
            </a:r>
          </a:p>
          <a:p>
            <a:pPr algn="just">
              <a:buNone/>
            </a:pPr>
            <a:r>
              <a:rPr lang="en-US" dirty="0"/>
              <a:t>outcomes.  Employee Experience Analysis</a:t>
            </a:r>
          </a:p>
          <a:p>
            <a:pPr algn="just">
              <a:buNone/>
            </a:pPr>
            <a:r>
              <a:rPr lang="en-US" dirty="0"/>
              <a:t>is used to identify areas where the organization</a:t>
            </a:r>
          </a:p>
          <a:p>
            <a:pPr algn="just">
              <a:buNone/>
            </a:pPr>
            <a:r>
              <a:rPr lang="en-US" dirty="0"/>
              <a:t>can enhance the employee journey, leading to </a:t>
            </a:r>
          </a:p>
          <a:p>
            <a:pPr algn="just">
              <a:buNone/>
            </a:pPr>
            <a:r>
              <a:rPr lang="en-US" dirty="0"/>
              <a:t>higher retention, better performance, and a </a:t>
            </a:r>
          </a:p>
          <a:p>
            <a:pPr algn="just">
              <a:buNone/>
            </a:pPr>
            <a:r>
              <a:rPr lang="en-US" dirty="0"/>
              <a:t>more positive workplace culture.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The project Employee Experience Analysis is to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understand and improve employee 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satisfaction and engagement.  The project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will involve analyzing data from various stages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of the employee journey, including hiring, daily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work, and exiting the company.  Using surveys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and data analysis tools, the project will gather 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and evaluate feedback, leading to a report</a:t>
            </a:r>
          </a:p>
          <a:p>
            <a:pPr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with insights and recommendations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Berlin Sans FB" pitchFamily="34" charset="0"/>
              </a:rPr>
              <a:t>The end users of the Employee Data Analysis are,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HR Teams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Team Leaders and Managers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Talent Acquisition Manager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Employee Relations Manager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Chief Executive Officer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Operations Manager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Managing Director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Chief Operating Officer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Chief Financial Officer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Berlin Sans FB" pitchFamily="34" charset="0"/>
              </a:rPr>
              <a:t>Workforce Planning Manager</a:t>
            </a:r>
          </a:p>
          <a:p>
            <a:pPr>
              <a:buFont typeface="Arial" charset="0"/>
              <a:buChar char="•"/>
            </a:pP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OUR SOLUTION AND ITS VALUE PROPOSITION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techniques used in the Employee Data </a:t>
            </a:r>
          </a:p>
          <a:p>
            <a:pPr>
              <a:buNone/>
            </a:pPr>
            <a:r>
              <a:rPr lang="en-US" dirty="0"/>
              <a:t>Analysis Using Excel are,</a:t>
            </a:r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Text to Col</a:t>
            </a:r>
          </a:p>
          <a:p>
            <a:pPr>
              <a:buFont typeface="Arial" charset="0"/>
              <a:buChar char="•"/>
            </a:pPr>
            <a:r>
              <a:rPr lang="en-US" dirty="0"/>
              <a:t>Pivot Table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Pivot Chart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features (columns) in the dataset includes,</a:t>
            </a:r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Employee name – Text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Department – Text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Location – Text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State – Text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Region – Alphanumeric type</a:t>
            </a:r>
          </a:p>
          <a:p>
            <a:pPr>
              <a:buFont typeface="Arial" charset="0"/>
              <a:buChar char="•"/>
            </a:pPr>
            <a:r>
              <a:rPr lang="en-US" dirty="0"/>
              <a:t>Education – Text type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Gender – Text type</a:t>
            </a:r>
          </a:p>
          <a:p>
            <a:r>
              <a:rPr lang="en-US" dirty="0"/>
              <a:t>Recruitment channel  -  Text type</a:t>
            </a:r>
          </a:p>
          <a:p>
            <a:r>
              <a:rPr lang="en-US" dirty="0"/>
              <a:t>No of Trainings – Number type</a:t>
            </a:r>
          </a:p>
          <a:p>
            <a:r>
              <a:rPr lang="en-US" dirty="0"/>
              <a:t>Age  - Number type</a:t>
            </a:r>
          </a:p>
          <a:p>
            <a:r>
              <a:rPr lang="en-US" dirty="0"/>
              <a:t>Rating – Number type</a:t>
            </a:r>
          </a:p>
          <a:p>
            <a:r>
              <a:rPr lang="en-US" dirty="0"/>
              <a:t>KPI met more than 80 – Number type</a:t>
            </a:r>
          </a:p>
          <a:p>
            <a:r>
              <a:rPr lang="en-US" dirty="0"/>
              <a:t>Awards won – Number type</a:t>
            </a:r>
          </a:p>
          <a:p>
            <a:r>
              <a:rPr lang="en-US" dirty="0" err="1"/>
              <a:t>Avg</a:t>
            </a:r>
            <a:r>
              <a:rPr lang="en-US" dirty="0"/>
              <a:t> Training score – Number type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759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EMPLOYEE DATA ANALYSIS USING EXCEL</vt:lpstr>
      <vt:lpstr>EMPLOYEE EXPERIENCE  ANALYSIS USING EXCEL</vt:lpstr>
      <vt:lpstr>AGENDA</vt:lpstr>
      <vt:lpstr>PROBLEM STATEMENT</vt:lpstr>
      <vt:lpstr>PROJECT OVERVIEW</vt:lpstr>
      <vt:lpstr>WHO ARE THE END USERS?</vt:lpstr>
      <vt:lpstr>OUR SOLUTION AND ITS VALUE PROPOSITION </vt:lpstr>
      <vt:lpstr>DATASET DESCRIPTION</vt:lpstr>
      <vt:lpstr>DATASET DESCRIPTION</vt:lpstr>
      <vt:lpstr>THE WOW IN OUR SOLUTION</vt:lpstr>
      <vt:lpstr>MODELLING</vt:lpstr>
      <vt:lpstr>MODELLING</vt:lpstr>
      <vt:lpstr>MODELLING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Abi</dc:creator>
  <cp:lastModifiedBy>Guest User</cp:lastModifiedBy>
  <cp:revision>19</cp:revision>
  <dcterms:created xsi:type="dcterms:W3CDTF">2008-12-31T18:39:23Z</dcterms:created>
  <dcterms:modified xsi:type="dcterms:W3CDTF">2024-08-31T11:10:08Z</dcterms:modified>
</cp:coreProperties>
</file>