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my%20milestone%20work%20book(AutoRecovered)2025%20(Recovered)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milestone work book(AutoRecovered)2025 (Recovered)2.xlsx]query 6 chcountry wise salary!PivotTable7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'query 6 chcountry wise salary'!$B$3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4-4762-B1B1-BCD7E27C80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A4-4762-B1B1-BCD7E27C80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A4-4762-B1B1-BCD7E27C80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A4-4762-B1B1-BCD7E27C803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A4-4762-B1B1-BCD7E27C8031}"/>
              </c:ext>
            </c:extLst>
          </c:dPt>
          <c:cat>
            <c:strRef>
              <c:f>'query 6 chcountry wise salary'!$A$4:$A$9</c:f>
              <c:strCache>
                <c:ptCount val="5"/>
                <c:pt idx="0">
                  <c:v>Canada</c:v>
                </c:pt>
                <c:pt idx="1">
                  <c:v>Colombia</c:v>
                </c:pt>
                <c:pt idx="2">
                  <c:v>Indonesia</c:v>
                </c:pt>
                <c:pt idx="3">
                  <c:v>South Korea</c:v>
                </c:pt>
                <c:pt idx="4">
                  <c:v>Tanzania</c:v>
                </c:pt>
              </c:strCache>
            </c:strRef>
          </c:cat>
          <c:val>
            <c:numRef>
              <c:f>'query 6 chcountry wise salary'!$B$4:$B$9</c:f>
              <c:numCache>
                <c:formatCode>General</c:formatCode>
                <c:ptCount val="5"/>
                <c:pt idx="0">
                  <c:v>6000000000</c:v>
                </c:pt>
                <c:pt idx="1">
                  <c:v>120000000</c:v>
                </c:pt>
                <c:pt idx="2">
                  <c:v>870000000</c:v>
                </c:pt>
                <c:pt idx="3">
                  <c:v>43800000</c:v>
                </c:pt>
                <c:pt idx="4">
                  <c:v>24000000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A4-4762-B1B1-BCD7E27C8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6C9E-9395-490F-B889-CD02EF03C2C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AB23E-054A-4518-9894-427F7BB1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AB23E-054A-4518-9894-427F7BB10A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8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3DAD-A13F-4890-9FB0-B38B283BC0A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9DD02E-41A5-4C05-AF75-CC4325F4C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7C60-814C-8521-3B3C-1DD24E00A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MILE STONE PROJECT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BD49-A780-14AB-7BC5-C5530B1F4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SALARY SURVEY ANALYSIS ON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0DCB-09F9-EA01-DA75-D7B220FE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2B76-4674-BCE2-9DFA-422709D5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06239"/>
            <a:ext cx="10515600" cy="35472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the salary survey for  year 2021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Scrubbed the data into cleaned data set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Queried the cleaned data in SQL to create a dash board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the dash board to visualize the salary survey trends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6C2F-D323-6247-2513-D52E503D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2" y="365125"/>
            <a:ext cx="1062075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11B90-EB3B-3AA6-9BDD-DF7556D2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28623" r="56230" b="11675"/>
          <a:stretch/>
        </p:blipFill>
        <p:spPr>
          <a:xfrm>
            <a:off x="785622" y="1990232"/>
            <a:ext cx="4750403" cy="380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6213D-3764-A05B-588E-61459F42D9FE}"/>
              </a:ext>
            </a:extLst>
          </p:cNvPr>
          <p:cNvSpPr txBox="1"/>
          <p:nvPr/>
        </p:nvSpPr>
        <p:spPr>
          <a:xfrm>
            <a:off x="5722883" y="2286000"/>
            <a:ext cx="607996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values.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 duplicate data.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 typos.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data types.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missing values.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clear format.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4D0A-8EB4-194D-4A41-E897570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B5EBC-476B-D428-67DC-91456665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227" t="20531" r="32623" b="34765"/>
          <a:stretch/>
        </p:blipFill>
        <p:spPr>
          <a:xfrm>
            <a:off x="429782" y="2161992"/>
            <a:ext cx="6264869" cy="3270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41D9C-7021-D75F-6D2E-99C0481C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57271" r="60287" b="29567"/>
          <a:stretch/>
        </p:blipFill>
        <p:spPr>
          <a:xfrm>
            <a:off x="7286044" y="2161992"/>
            <a:ext cx="2914245" cy="112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C2D5D-51BB-7861-91DB-A7A326B36312}"/>
              </a:ext>
            </a:extLst>
          </p:cNvPr>
          <p:cNvSpPr txBox="1"/>
          <p:nvPr/>
        </p:nvSpPr>
        <p:spPr>
          <a:xfrm>
            <a:off x="7047185" y="3429000"/>
            <a:ext cx="4543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the cleaned data into My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some Queries required for dashboards.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Exported into Excel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8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BF4D-9E83-FCF8-0C2B-54CFD5B1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A4148-A217-F1A6-4F9B-AC951A9D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0" y="2679764"/>
            <a:ext cx="2531734" cy="23244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FB9CC9-220A-6B38-DFDC-7FC6C90B7E43}"/>
              </a:ext>
            </a:extLst>
          </p:cNvPr>
          <p:cNvSpPr txBox="1"/>
          <p:nvPr/>
        </p:nvSpPr>
        <p:spPr>
          <a:xfrm>
            <a:off x="677918" y="2538831"/>
            <a:ext cx="7472855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exporting, the tables save all the sheets in single workbook.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tables to data model in Power Pivot.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relations(connections) across Tables.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12D3-533A-5F97-2B4F-25F4D7D3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Charts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AEEB7-DD53-C3A8-8807-4DE86A84F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722"/>
              </p:ext>
            </p:extLst>
          </p:nvPr>
        </p:nvGraphicFramePr>
        <p:xfrm>
          <a:off x="406002" y="2488677"/>
          <a:ext cx="3713511" cy="314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4FFB35-5BED-B6E0-6CAD-9226DA02B62B}"/>
              </a:ext>
            </a:extLst>
          </p:cNvPr>
          <p:cNvSpPr txBox="1"/>
          <p:nvPr/>
        </p:nvSpPr>
        <p:spPr>
          <a:xfrm>
            <a:off x="6479627" y="2757478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Pivot Tables and charts.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Slicers.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KPI’s.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243-3EFE-92BF-4230-FE57DCF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1879-6E38-A0D5-1DC2-8EA052F0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586B9-4474-E6CE-7F1C-F6C32016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5039"/>
            <a:ext cx="10515599" cy="41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6FC0-8888-01CA-0AFC-E4A7A4A2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8829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9104-0B89-A0D1-964B-BA60ED3B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country has 1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place to pay the high salary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Gender wise salary pay is Men is got high pay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salary pay for Women and Non-Binary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Accounting industry  to Gain a high salary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5BD6-9DAF-589D-C6D8-521BC671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697"/>
            <a:ext cx="10515600" cy="5215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3936</TotalTime>
  <Words>192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Wingdings</vt:lpstr>
      <vt:lpstr>Gallery</vt:lpstr>
      <vt:lpstr>MILE STONE PROJECT </vt:lpstr>
      <vt:lpstr>SUMMARY</vt:lpstr>
      <vt:lpstr>DATA CLEANING</vt:lpstr>
      <vt:lpstr>DATA QUERY</vt:lpstr>
      <vt:lpstr>DATA MODELLING</vt:lpstr>
      <vt:lpstr>Charts </vt:lpstr>
      <vt:lpstr>DASH BOARD</vt:lpstr>
      <vt:lpstr>CONCLUSION AND 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anupriyacbr90@gmail.com</dc:creator>
  <cp:lastModifiedBy>anupriyacbr90@gmail.com</cp:lastModifiedBy>
  <cp:revision>8</cp:revision>
  <dcterms:created xsi:type="dcterms:W3CDTF">2025-01-29T21:46:05Z</dcterms:created>
  <dcterms:modified xsi:type="dcterms:W3CDTF">2025-02-13T15:21:04Z</dcterms:modified>
</cp:coreProperties>
</file>