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5227C-19B7-4DE9-9858-B2DD4B228E83}" v="16" dt="2025-01-07T05:58:39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otodayana@gmail.com" userId="3283a9ba03903a8f" providerId="LiveId" clId="{5265227C-19B7-4DE9-9858-B2DD4B228E83}"/>
    <pc:docChg chg="custSel addSld modSld">
      <pc:chgData name="infotodayana@gmail.com" userId="3283a9ba03903a8f" providerId="LiveId" clId="{5265227C-19B7-4DE9-9858-B2DD4B228E83}" dt="2025-01-07T06:07:08.686" v="921" actId="1037"/>
      <pc:docMkLst>
        <pc:docMk/>
      </pc:docMkLst>
      <pc:sldChg chg="addSp modSp mod">
        <pc:chgData name="infotodayana@gmail.com" userId="3283a9ba03903a8f" providerId="LiveId" clId="{5265227C-19B7-4DE9-9858-B2DD4B228E83}" dt="2024-12-29T18:39:50.930" v="280" actId="255"/>
        <pc:sldMkLst>
          <pc:docMk/>
          <pc:sldMk cId="1937674470" sldId="256"/>
        </pc:sldMkLst>
        <pc:spChg chg="mod">
          <ac:chgData name="infotodayana@gmail.com" userId="3283a9ba03903a8f" providerId="LiveId" clId="{5265227C-19B7-4DE9-9858-B2DD4B228E83}" dt="2024-12-29T18:39:50.930" v="280" actId="255"/>
          <ac:spMkLst>
            <pc:docMk/>
            <pc:sldMk cId="1937674470" sldId="256"/>
            <ac:spMk id="2" creationId="{02EF8354-1E66-75CA-4604-AAA92EBC4C41}"/>
          </ac:spMkLst>
        </pc:spChg>
        <pc:spChg chg="mod">
          <ac:chgData name="infotodayana@gmail.com" userId="3283a9ba03903a8f" providerId="LiveId" clId="{5265227C-19B7-4DE9-9858-B2DD4B228E83}" dt="2024-12-29T18:38:28.629" v="263" actId="1076"/>
          <ac:spMkLst>
            <pc:docMk/>
            <pc:sldMk cId="1937674470" sldId="256"/>
            <ac:spMk id="3" creationId="{2D9DAF74-ACCA-8820-DEE0-7C8B12DABFF7}"/>
          </ac:spMkLst>
        </pc:spChg>
        <pc:spChg chg="add mod">
          <ac:chgData name="infotodayana@gmail.com" userId="3283a9ba03903a8f" providerId="LiveId" clId="{5265227C-19B7-4DE9-9858-B2DD4B228E83}" dt="2024-12-29T18:38:15.237" v="262" actId="14100"/>
          <ac:spMkLst>
            <pc:docMk/>
            <pc:sldMk cId="1937674470" sldId="256"/>
            <ac:spMk id="4" creationId="{C3D02586-119B-AF65-6660-8C366239019B}"/>
          </ac:spMkLst>
        </pc:spChg>
      </pc:sldChg>
      <pc:sldChg chg="addSp delSp modSp mod">
        <pc:chgData name="infotodayana@gmail.com" userId="3283a9ba03903a8f" providerId="LiveId" clId="{5265227C-19B7-4DE9-9858-B2DD4B228E83}" dt="2025-01-03T05:43:50.856" v="364"/>
        <pc:sldMkLst>
          <pc:docMk/>
          <pc:sldMk cId="669517935" sldId="257"/>
        </pc:sldMkLst>
        <pc:picChg chg="mod">
          <ac:chgData name="infotodayana@gmail.com" userId="3283a9ba03903a8f" providerId="LiveId" clId="{5265227C-19B7-4DE9-9858-B2DD4B228E83}" dt="2024-12-30T04:50:52.209" v="281" actId="14100"/>
          <ac:picMkLst>
            <pc:docMk/>
            <pc:sldMk cId="669517935" sldId="257"/>
            <ac:picMk id="9" creationId="{581936F4-B3F0-524F-C07A-4036B7C6617E}"/>
          </ac:picMkLst>
        </pc:picChg>
      </pc:sldChg>
      <pc:sldChg chg="modSp mod">
        <pc:chgData name="infotodayana@gmail.com" userId="3283a9ba03903a8f" providerId="LiveId" clId="{5265227C-19B7-4DE9-9858-B2DD4B228E83}" dt="2025-01-07T05:53:14.662" v="898" actId="1076"/>
        <pc:sldMkLst>
          <pc:docMk/>
          <pc:sldMk cId="3510987956" sldId="258"/>
        </pc:sldMkLst>
        <pc:spChg chg="mod">
          <ac:chgData name="infotodayana@gmail.com" userId="3283a9ba03903a8f" providerId="LiveId" clId="{5265227C-19B7-4DE9-9858-B2DD4B228E83}" dt="2025-01-02T05:43:58.070" v="298" actId="20577"/>
          <ac:spMkLst>
            <pc:docMk/>
            <pc:sldMk cId="3510987956" sldId="258"/>
            <ac:spMk id="2" creationId="{0E429BC0-2FB1-C6E9-2411-6AA9180FD2AC}"/>
          </ac:spMkLst>
        </pc:spChg>
        <pc:picChg chg="mod">
          <ac:chgData name="infotodayana@gmail.com" userId="3283a9ba03903a8f" providerId="LiveId" clId="{5265227C-19B7-4DE9-9858-B2DD4B228E83}" dt="2025-01-07T05:53:14.662" v="898" actId="1076"/>
          <ac:picMkLst>
            <pc:docMk/>
            <pc:sldMk cId="3510987956" sldId="258"/>
            <ac:picMk id="6" creationId="{0399A3DC-B6D0-6501-E19A-2F679FA70AB4}"/>
          </ac:picMkLst>
        </pc:picChg>
      </pc:sldChg>
      <pc:sldChg chg="modSp mod">
        <pc:chgData name="infotodayana@gmail.com" userId="3283a9ba03903a8f" providerId="LiveId" clId="{5265227C-19B7-4DE9-9858-B2DD4B228E83}" dt="2025-01-02T05:45:07.821" v="348" actId="20577"/>
        <pc:sldMkLst>
          <pc:docMk/>
          <pc:sldMk cId="760439794" sldId="259"/>
        </pc:sldMkLst>
        <pc:spChg chg="mod">
          <ac:chgData name="infotodayana@gmail.com" userId="3283a9ba03903a8f" providerId="LiveId" clId="{5265227C-19B7-4DE9-9858-B2DD4B228E83}" dt="2025-01-02T05:45:07.821" v="348" actId="20577"/>
          <ac:spMkLst>
            <pc:docMk/>
            <pc:sldMk cId="760439794" sldId="259"/>
            <ac:spMk id="2" creationId="{A07BF10B-2F6F-252A-1B45-D1C9243183E0}"/>
          </ac:spMkLst>
        </pc:spChg>
      </pc:sldChg>
      <pc:sldChg chg="modSp mod">
        <pc:chgData name="infotodayana@gmail.com" userId="3283a9ba03903a8f" providerId="LiveId" clId="{5265227C-19B7-4DE9-9858-B2DD4B228E83}" dt="2025-01-02T05:37:57.916" v="283" actId="1076"/>
        <pc:sldMkLst>
          <pc:docMk/>
          <pc:sldMk cId="2522223840" sldId="260"/>
        </pc:sldMkLst>
        <pc:picChg chg="mod">
          <ac:chgData name="infotodayana@gmail.com" userId="3283a9ba03903a8f" providerId="LiveId" clId="{5265227C-19B7-4DE9-9858-B2DD4B228E83}" dt="2025-01-02T05:37:57.916" v="283" actId="1076"/>
          <ac:picMkLst>
            <pc:docMk/>
            <pc:sldMk cId="2522223840" sldId="260"/>
            <ac:picMk id="5" creationId="{A978F708-DA40-7686-5D92-EF3CD2E7ADE8}"/>
          </ac:picMkLst>
        </pc:picChg>
        <pc:picChg chg="mod">
          <ac:chgData name="infotodayana@gmail.com" userId="3283a9ba03903a8f" providerId="LiveId" clId="{5265227C-19B7-4DE9-9858-B2DD4B228E83}" dt="2025-01-02T05:37:54.591" v="282" actId="1076"/>
          <ac:picMkLst>
            <pc:docMk/>
            <pc:sldMk cId="2522223840" sldId="260"/>
            <ac:picMk id="8" creationId="{22423EDF-5B1C-7FFE-BE09-745735C6A562}"/>
          </ac:picMkLst>
        </pc:picChg>
      </pc:sldChg>
      <pc:sldChg chg="modSp mod">
        <pc:chgData name="infotodayana@gmail.com" userId="3283a9ba03903a8f" providerId="LiveId" clId="{5265227C-19B7-4DE9-9858-B2DD4B228E83}" dt="2025-01-07T05:54:21.917" v="906" actId="20577"/>
        <pc:sldMkLst>
          <pc:docMk/>
          <pc:sldMk cId="2634913205" sldId="265"/>
        </pc:sldMkLst>
        <pc:spChg chg="mod">
          <ac:chgData name="infotodayana@gmail.com" userId="3283a9ba03903a8f" providerId="LiveId" clId="{5265227C-19B7-4DE9-9858-B2DD4B228E83}" dt="2025-01-07T05:54:21.917" v="906" actId="20577"/>
          <ac:spMkLst>
            <pc:docMk/>
            <pc:sldMk cId="2634913205" sldId="265"/>
            <ac:spMk id="2" creationId="{4AD69A43-51B9-0B6A-A9E3-02FD00F3A6F4}"/>
          </ac:spMkLst>
        </pc:spChg>
      </pc:sldChg>
      <pc:sldChg chg="addSp delSp modSp mod">
        <pc:chgData name="infotodayana@gmail.com" userId="3283a9ba03903a8f" providerId="LiveId" clId="{5265227C-19B7-4DE9-9858-B2DD4B228E83}" dt="2025-01-07T06:07:08.686" v="921" actId="1037"/>
        <pc:sldMkLst>
          <pc:docMk/>
          <pc:sldMk cId="786459746" sldId="269"/>
        </pc:sldMkLst>
        <pc:picChg chg="add del mod">
          <ac:chgData name="infotodayana@gmail.com" userId="3283a9ba03903a8f" providerId="LiveId" clId="{5265227C-19B7-4DE9-9858-B2DD4B228E83}" dt="2025-01-07T05:57:43.301" v="909" actId="478"/>
          <ac:picMkLst>
            <pc:docMk/>
            <pc:sldMk cId="786459746" sldId="269"/>
            <ac:picMk id="4" creationId="{3656E9FF-DF56-32A4-9FEE-3808A8187C4E}"/>
          </ac:picMkLst>
        </pc:picChg>
        <pc:picChg chg="del">
          <ac:chgData name="infotodayana@gmail.com" userId="3283a9ba03903a8f" providerId="LiveId" clId="{5265227C-19B7-4DE9-9858-B2DD4B228E83}" dt="2025-01-07T05:57:00.320" v="907" actId="478"/>
          <ac:picMkLst>
            <pc:docMk/>
            <pc:sldMk cId="786459746" sldId="269"/>
            <ac:picMk id="6" creationId="{59D211E5-4DA4-605A-0801-2B08DF04D187}"/>
          </ac:picMkLst>
        </pc:picChg>
        <pc:picChg chg="add mod">
          <ac:chgData name="infotodayana@gmail.com" userId="3283a9ba03903a8f" providerId="LiveId" clId="{5265227C-19B7-4DE9-9858-B2DD4B228E83}" dt="2025-01-07T06:07:08.686" v="921" actId="1037"/>
          <ac:picMkLst>
            <pc:docMk/>
            <pc:sldMk cId="786459746" sldId="269"/>
            <ac:picMk id="8" creationId="{34F5430F-D886-B5F7-DA66-837A73A611FA}"/>
          </ac:picMkLst>
        </pc:picChg>
      </pc:sldChg>
      <pc:sldChg chg="modSp mod">
        <pc:chgData name="infotodayana@gmail.com" userId="3283a9ba03903a8f" providerId="LiveId" clId="{5265227C-19B7-4DE9-9858-B2DD4B228E83}" dt="2025-01-02T05:45:18.079" v="349" actId="1076"/>
        <pc:sldMkLst>
          <pc:docMk/>
          <pc:sldMk cId="2297235586" sldId="270"/>
        </pc:sldMkLst>
        <pc:picChg chg="mod">
          <ac:chgData name="infotodayana@gmail.com" userId="3283a9ba03903a8f" providerId="LiveId" clId="{5265227C-19B7-4DE9-9858-B2DD4B228E83}" dt="2025-01-02T05:45:18.079" v="349" actId="1076"/>
          <ac:picMkLst>
            <pc:docMk/>
            <pc:sldMk cId="2297235586" sldId="270"/>
            <ac:picMk id="5" creationId="{5D1320F1-5EF9-E56A-795B-3D31D8D251EA}"/>
          </ac:picMkLst>
        </pc:picChg>
      </pc:sldChg>
      <pc:sldChg chg="modSp mod">
        <pc:chgData name="infotodayana@gmail.com" userId="3283a9ba03903a8f" providerId="LiveId" clId="{5265227C-19B7-4DE9-9858-B2DD4B228E83}" dt="2025-01-07T05:59:37.982" v="916" actId="1076"/>
        <pc:sldMkLst>
          <pc:docMk/>
          <pc:sldMk cId="1943177055" sldId="272"/>
        </pc:sldMkLst>
        <pc:picChg chg="mod">
          <ac:chgData name="infotodayana@gmail.com" userId="3283a9ba03903a8f" providerId="LiveId" clId="{5265227C-19B7-4DE9-9858-B2DD4B228E83}" dt="2025-01-07T05:59:37.982" v="916" actId="1076"/>
          <ac:picMkLst>
            <pc:docMk/>
            <pc:sldMk cId="1943177055" sldId="272"/>
            <ac:picMk id="6" creationId="{22AB46FE-0A40-9A01-4D05-8F3EC7392892}"/>
          </ac:picMkLst>
        </pc:picChg>
      </pc:sldChg>
      <pc:sldChg chg="modSp mod">
        <pc:chgData name="infotodayana@gmail.com" userId="3283a9ba03903a8f" providerId="LiveId" clId="{5265227C-19B7-4DE9-9858-B2DD4B228E83}" dt="2025-01-07T05:59:54.514" v="917" actId="14100"/>
        <pc:sldMkLst>
          <pc:docMk/>
          <pc:sldMk cId="1636292970" sldId="274"/>
        </pc:sldMkLst>
        <pc:picChg chg="mod">
          <ac:chgData name="infotodayana@gmail.com" userId="3283a9ba03903a8f" providerId="LiveId" clId="{5265227C-19B7-4DE9-9858-B2DD4B228E83}" dt="2025-01-07T05:59:54.514" v="917" actId="14100"/>
          <ac:picMkLst>
            <pc:docMk/>
            <pc:sldMk cId="1636292970" sldId="274"/>
            <ac:picMk id="6" creationId="{1AA5E134-2973-6843-7403-50ABB45ECA80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15:59.111" v="19" actId="1076"/>
        <pc:sldMkLst>
          <pc:docMk/>
          <pc:sldMk cId="3160099726" sldId="275"/>
        </pc:sldMkLst>
        <pc:spChg chg="mod">
          <ac:chgData name="infotodayana@gmail.com" userId="3283a9ba03903a8f" providerId="LiveId" clId="{5265227C-19B7-4DE9-9858-B2DD4B228E83}" dt="2024-12-29T18:13:24.522" v="3" actId="20577"/>
          <ac:spMkLst>
            <pc:docMk/>
            <pc:sldMk cId="3160099726" sldId="275"/>
            <ac:spMk id="2" creationId="{9A4EFDD7-5380-4F8B-7F0B-C6A0E7901FC1}"/>
          </ac:spMkLst>
        </pc:spChg>
        <pc:picChg chg="add mod">
          <ac:chgData name="infotodayana@gmail.com" userId="3283a9ba03903a8f" providerId="LiveId" clId="{5265227C-19B7-4DE9-9858-B2DD4B228E83}" dt="2024-12-29T18:15:47.371" v="16" actId="208"/>
          <ac:picMkLst>
            <pc:docMk/>
            <pc:sldMk cId="3160099726" sldId="275"/>
            <ac:picMk id="5" creationId="{25E95C3C-E672-2D70-7B27-3795DF57D22D}"/>
          </ac:picMkLst>
        </pc:picChg>
        <pc:picChg chg="add mod">
          <ac:chgData name="infotodayana@gmail.com" userId="3283a9ba03903a8f" providerId="LiveId" clId="{5265227C-19B7-4DE9-9858-B2DD4B228E83}" dt="2024-12-29T18:15:59.111" v="19" actId="1076"/>
          <ac:picMkLst>
            <pc:docMk/>
            <pc:sldMk cId="3160099726" sldId="275"/>
            <ac:picMk id="6" creationId="{E8E15337-5407-6598-DA9F-133B1831A7FA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18:35.697" v="42" actId="208"/>
        <pc:sldMkLst>
          <pc:docMk/>
          <pc:sldMk cId="3326314331" sldId="276"/>
        </pc:sldMkLst>
        <pc:spChg chg="mod">
          <ac:chgData name="infotodayana@gmail.com" userId="3283a9ba03903a8f" providerId="LiveId" clId="{5265227C-19B7-4DE9-9858-B2DD4B228E83}" dt="2024-12-29T18:16:46.427" v="23" actId="20577"/>
          <ac:spMkLst>
            <pc:docMk/>
            <pc:sldMk cId="3326314331" sldId="276"/>
            <ac:spMk id="2" creationId="{497DD7AA-178A-17DB-BEC3-0052C2657944}"/>
          </ac:spMkLst>
        </pc:spChg>
        <pc:picChg chg="add mod">
          <ac:chgData name="infotodayana@gmail.com" userId="3283a9ba03903a8f" providerId="LiveId" clId="{5265227C-19B7-4DE9-9858-B2DD4B228E83}" dt="2024-12-29T18:18:32.509" v="41" actId="208"/>
          <ac:picMkLst>
            <pc:docMk/>
            <pc:sldMk cId="3326314331" sldId="276"/>
            <ac:picMk id="7" creationId="{F4017B68-7314-6FFF-D71F-7B2CC2F950E9}"/>
          </ac:picMkLst>
        </pc:picChg>
        <pc:picChg chg="add mod">
          <ac:chgData name="infotodayana@gmail.com" userId="3283a9ba03903a8f" providerId="LiveId" clId="{5265227C-19B7-4DE9-9858-B2DD4B228E83}" dt="2024-12-29T18:18:35.697" v="42" actId="208"/>
          <ac:picMkLst>
            <pc:docMk/>
            <pc:sldMk cId="3326314331" sldId="276"/>
            <ac:picMk id="8" creationId="{EBCFA7E6-7288-3E31-217E-D04E44EB72E0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20:49.769" v="58" actId="208"/>
        <pc:sldMkLst>
          <pc:docMk/>
          <pc:sldMk cId="3685153268" sldId="277"/>
        </pc:sldMkLst>
        <pc:spChg chg="mod">
          <ac:chgData name="infotodayana@gmail.com" userId="3283a9ba03903a8f" providerId="LiveId" clId="{5265227C-19B7-4DE9-9858-B2DD4B228E83}" dt="2024-12-29T18:19:21.011" v="49" actId="20577"/>
          <ac:spMkLst>
            <pc:docMk/>
            <pc:sldMk cId="3685153268" sldId="277"/>
            <ac:spMk id="2" creationId="{D99C896B-A08E-1E62-38D7-C7B38FFB4D3A}"/>
          </ac:spMkLst>
        </pc:spChg>
        <pc:picChg chg="add mod">
          <ac:chgData name="infotodayana@gmail.com" userId="3283a9ba03903a8f" providerId="LiveId" clId="{5265227C-19B7-4DE9-9858-B2DD4B228E83}" dt="2024-12-29T18:20:46.865" v="57" actId="208"/>
          <ac:picMkLst>
            <pc:docMk/>
            <pc:sldMk cId="3685153268" sldId="277"/>
            <ac:picMk id="5" creationId="{D959306E-FAB2-DC82-C3C3-E80532FEC5EF}"/>
          </ac:picMkLst>
        </pc:picChg>
        <pc:picChg chg="add mod">
          <ac:chgData name="infotodayana@gmail.com" userId="3283a9ba03903a8f" providerId="LiveId" clId="{5265227C-19B7-4DE9-9858-B2DD4B228E83}" dt="2024-12-29T18:20:49.769" v="58" actId="208"/>
          <ac:picMkLst>
            <pc:docMk/>
            <pc:sldMk cId="3685153268" sldId="277"/>
            <ac:picMk id="6" creationId="{BBEBAAD9-8FF0-6222-0DE7-6D8D544ED92F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23:12.260" v="75" actId="208"/>
        <pc:sldMkLst>
          <pc:docMk/>
          <pc:sldMk cId="3811721125" sldId="278"/>
        </pc:sldMkLst>
        <pc:spChg chg="mod">
          <ac:chgData name="infotodayana@gmail.com" userId="3283a9ba03903a8f" providerId="LiveId" clId="{5265227C-19B7-4DE9-9858-B2DD4B228E83}" dt="2024-12-29T18:21:30.239" v="63" actId="20577"/>
          <ac:spMkLst>
            <pc:docMk/>
            <pc:sldMk cId="3811721125" sldId="278"/>
            <ac:spMk id="2" creationId="{5AA8B18D-782F-82EC-390F-F387E9548A49}"/>
          </ac:spMkLst>
        </pc:spChg>
        <pc:picChg chg="add mod">
          <ac:chgData name="infotodayana@gmail.com" userId="3283a9ba03903a8f" providerId="LiveId" clId="{5265227C-19B7-4DE9-9858-B2DD4B228E83}" dt="2024-12-29T18:22:34.586" v="72" actId="208"/>
          <ac:picMkLst>
            <pc:docMk/>
            <pc:sldMk cId="3811721125" sldId="278"/>
            <ac:picMk id="5" creationId="{C59CAC7F-4FAE-25E8-875D-EC60ACE474AD}"/>
          </ac:picMkLst>
        </pc:picChg>
        <pc:picChg chg="add mod">
          <ac:chgData name="infotodayana@gmail.com" userId="3283a9ba03903a8f" providerId="LiveId" clId="{5265227C-19B7-4DE9-9858-B2DD4B228E83}" dt="2024-12-29T18:23:12.260" v="75" actId="208"/>
          <ac:picMkLst>
            <pc:docMk/>
            <pc:sldMk cId="3811721125" sldId="278"/>
            <ac:picMk id="6" creationId="{0703BFAC-7238-B9C1-0D0C-9EE55DC48CA1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25:21.026" v="98" actId="208"/>
        <pc:sldMkLst>
          <pc:docMk/>
          <pc:sldMk cId="1793210960" sldId="279"/>
        </pc:sldMkLst>
        <pc:spChg chg="mod">
          <ac:chgData name="infotodayana@gmail.com" userId="3283a9ba03903a8f" providerId="LiveId" clId="{5265227C-19B7-4DE9-9858-B2DD4B228E83}" dt="2024-12-29T18:23:57.084" v="80" actId="20577"/>
          <ac:spMkLst>
            <pc:docMk/>
            <pc:sldMk cId="1793210960" sldId="279"/>
            <ac:spMk id="2" creationId="{9E0B457B-E0D5-F26D-38DE-4C0C375C25B6}"/>
          </ac:spMkLst>
        </pc:spChg>
        <pc:picChg chg="add mod">
          <ac:chgData name="infotodayana@gmail.com" userId="3283a9ba03903a8f" providerId="LiveId" clId="{5265227C-19B7-4DE9-9858-B2DD4B228E83}" dt="2024-12-29T18:25:21.026" v="98" actId="208"/>
          <ac:picMkLst>
            <pc:docMk/>
            <pc:sldMk cId="1793210960" sldId="279"/>
            <ac:picMk id="5" creationId="{59E562D0-F958-8B24-8A6C-64911EA74F9A}"/>
          </ac:picMkLst>
        </pc:picChg>
        <pc:picChg chg="add mod">
          <ac:chgData name="infotodayana@gmail.com" userId="3283a9ba03903a8f" providerId="LiveId" clId="{5265227C-19B7-4DE9-9858-B2DD4B228E83}" dt="2024-12-29T18:25:17.200" v="97" actId="208"/>
          <ac:picMkLst>
            <pc:docMk/>
            <pc:sldMk cId="1793210960" sldId="279"/>
            <ac:picMk id="6" creationId="{184007E4-1255-1B78-A0CC-D9A593FF403E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36:15.850" v="171" actId="208"/>
        <pc:sldMkLst>
          <pc:docMk/>
          <pc:sldMk cId="3433952719" sldId="280"/>
        </pc:sldMkLst>
        <pc:spChg chg="mod">
          <ac:chgData name="infotodayana@gmail.com" userId="3283a9ba03903a8f" providerId="LiveId" clId="{5265227C-19B7-4DE9-9858-B2DD4B228E83}" dt="2024-12-29T18:27:17.952" v="103" actId="20577"/>
          <ac:spMkLst>
            <pc:docMk/>
            <pc:sldMk cId="3433952719" sldId="280"/>
            <ac:spMk id="2" creationId="{1F533E4D-B98D-387B-3A32-5C8F7E08F825}"/>
          </ac:spMkLst>
        </pc:spChg>
        <pc:picChg chg="add mod">
          <ac:chgData name="infotodayana@gmail.com" userId="3283a9ba03903a8f" providerId="LiveId" clId="{5265227C-19B7-4DE9-9858-B2DD4B228E83}" dt="2024-12-29T18:36:13.302" v="170" actId="208"/>
          <ac:picMkLst>
            <pc:docMk/>
            <pc:sldMk cId="3433952719" sldId="280"/>
            <ac:picMk id="5" creationId="{B35F6878-4114-8A9E-8D7F-525BDC8EC352}"/>
          </ac:picMkLst>
        </pc:picChg>
        <pc:picChg chg="add mod">
          <ac:chgData name="infotodayana@gmail.com" userId="3283a9ba03903a8f" providerId="LiveId" clId="{5265227C-19B7-4DE9-9858-B2DD4B228E83}" dt="2024-12-29T18:36:15.850" v="171" actId="208"/>
          <ac:picMkLst>
            <pc:docMk/>
            <pc:sldMk cId="3433952719" sldId="280"/>
            <ac:picMk id="6" creationId="{EC8927C0-ECE0-02B9-CDBD-EB182A7E8B0C}"/>
          </ac:picMkLst>
        </pc:picChg>
      </pc:sldChg>
      <pc:sldChg chg="addSp delSp modSp new mod">
        <pc:chgData name="infotodayana@gmail.com" userId="3283a9ba03903a8f" providerId="LiveId" clId="{5265227C-19B7-4DE9-9858-B2DD4B228E83}" dt="2025-01-06T07:04:04.288" v="747" actId="1076"/>
        <pc:sldMkLst>
          <pc:docMk/>
          <pc:sldMk cId="2688005867" sldId="281"/>
        </pc:sldMkLst>
        <pc:spChg chg="mod">
          <ac:chgData name="infotodayana@gmail.com" userId="3283a9ba03903a8f" providerId="LiveId" clId="{5265227C-19B7-4DE9-9858-B2DD4B228E83}" dt="2024-12-29T18:29:06.575" v="117" actId="20577"/>
          <ac:spMkLst>
            <pc:docMk/>
            <pc:sldMk cId="2688005867" sldId="281"/>
            <ac:spMk id="2" creationId="{2D660B65-EA1C-7D56-CA42-998970D87915}"/>
          </ac:spMkLst>
        </pc:spChg>
        <pc:picChg chg="add mod">
          <ac:chgData name="infotodayana@gmail.com" userId="3283a9ba03903a8f" providerId="LiveId" clId="{5265227C-19B7-4DE9-9858-B2DD4B228E83}" dt="2024-12-29T18:36:03.978" v="168" actId="208"/>
          <ac:picMkLst>
            <pc:docMk/>
            <pc:sldMk cId="2688005867" sldId="281"/>
            <ac:picMk id="5" creationId="{DE48513D-34E9-0E97-50D4-F425A1E90E74}"/>
          </ac:picMkLst>
        </pc:picChg>
        <pc:picChg chg="add mod">
          <ac:chgData name="infotodayana@gmail.com" userId="3283a9ba03903a8f" providerId="LiveId" clId="{5265227C-19B7-4DE9-9858-B2DD4B228E83}" dt="2025-01-06T07:04:04.288" v="747" actId="1076"/>
          <ac:picMkLst>
            <pc:docMk/>
            <pc:sldMk cId="2688005867" sldId="281"/>
            <ac:picMk id="6" creationId="{562C5F05-EC08-DBDF-8A16-BF7A56431A20}"/>
          </ac:picMkLst>
        </pc:picChg>
      </pc:sldChg>
      <pc:sldChg chg="addSp delSp modSp new mod">
        <pc:chgData name="infotodayana@gmail.com" userId="3283a9ba03903a8f" providerId="LiveId" clId="{5265227C-19B7-4DE9-9858-B2DD4B228E83}" dt="2024-12-29T18:34:48.873" v="167" actId="2711"/>
        <pc:sldMkLst>
          <pc:docMk/>
          <pc:sldMk cId="1516379112" sldId="282"/>
        </pc:sldMkLst>
        <pc:spChg chg="add mod">
          <ac:chgData name="infotodayana@gmail.com" userId="3283a9ba03903a8f" providerId="LiveId" clId="{5265227C-19B7-4DE9-9858-B2DD4B228E83}" dt="2024-12-29T18:34:48.873" v="167" actId="2711"/>
          <ac:spMkLst>
            <pc:docMk/>
            <pc:sldMk cId="1516379112" sldId="282"/>
            <ac:spMk id="3" creationId="{4D240A19-ECBA-552C-B9E3-D2D393E5850F}"/>
          </ac:spMkLst>
        </pc:spChg>
      </pc:sldChg>
      <pc:sldChg chg="addSp modSp new mod">
        <pc:chgData name="infotodayana@gmail.com" userId="3283a9ba03903a8f" providerId="LiveId" clId="{5265227C-19B7-4DE9-9858-B2DD4B228E83}" dt="2025-01-06T08:06:51.228" v="752" actId="5793"/>
        <pc:sldMkLst>
          <pc:docMk/>
          <pc:sldMk cId="4149458905" sldId="283"/>
        </pc:sldMkLst>
        <pc:spChg chg="mod">
          <ac:chgData name="infotodayana@gmail.com" userId="3283a9ba03903a8f" providerId="LiveId" clId="{5265227C-19B7-4DE9-9858-B2DD4B228E83}" dt="2025-01-06T07:03:42.973" v="745" actId="20577"/>
          <ac:spMkLst>
            <pc:docMk/>
            <pc:sldMk cId="4149458905" sldId="283"/>
            <ac:spMk id="2" creationId="{9DB4E635-C78E-0A67-8C58-55B527541201}"/>
          </ac:spMkLst>
        </pc:spChg>
        <pc:spChg chg="add mod">
          <ac:chgData name="infotodayana@gmail.com" userId="3283a9ba03903a8f" providerId="LiveId" clId="{5265227C-19B7-4DE9-9858-B2DD4B228E83}" dt="2025-01-06T08:06:51.228" v="752" actId="5793"/>
          <ac:spMkLst>
            <pc:docMk/>
            <pc:sldMk cId="4149458905" sldId="283"/>
            <ac:spMk id="3" creationId="{FDF9FD6F-696C-125E-C7CE-52F3777994EB}"/>
          </ac:spMkLst>
        </pc:spChg>
      </pc:sldChg>
      <pc:sldChg chg="addSp modSp new mod">
        <pc:chgData name="infotodayana@gmail.com" userId="3283a9ba03903a8f" providerId="LiveId" clId="{5265227C-19B7-4DE9-9858-B2DD4B228E83}" dt="2025-01-07T05:51:27.441" v="896" actId="20577"/>
        <pc:sldMkLst>
          <pc:docMk/>
          <pc:sldMk cId="895114390" sldId="284"/>
        </pc:sldMkLst>
        <pc:spChg chg="mod">
          <ac:chgData name="infotodayana@gmail.com" userId="3283a9ba03903a8f" providerId="LiveId" clId="{5265227C-19B7-4DE9-9858-B2DD4B228E83}" dt="2025-01-07T05:46:34.905" v="786" actId="20577"/>
          <ac:spMkLst>
            <pc:docMk/>
            <pc:sldMk cId="895114390" sldId="284"/>
            <ac:spMk id="2" creationId="{B8E41A1B-3512-3853-8555-B9430EE1899B}"/>
          </ac:spMkLst>
        </pc:spChg>
        <pc:spChg chg="add mod">
          <ac:chgData name="infotodayana@gmail.com" userId="3283a9ba03903a8f" providerId="LiveId" clId="{5265227C-19B7-4DE9-9858-B2DD4B228E83}" dt="2025-01-07T05:51:27.441" v="896" actId="20577"/>
          <ac:spMkLst>
            <pc:docMk/>
            <pc:sldMk cId="895114390" sldId="284"/>
            <ac:spMk id="3" creationId="{482749F7-A90F-FEC6-46CD-64ED8C65D4DF}"/>
          </ac:spMkLst>
        </pc:spChg>
        <pc:spChg chg="add mod">
          <ac:chgData name="infotodayana@gmail.com" userId="3283a9ba03903a8f" providerId="LiveId" clId="{5265227C-19B7-4DE9-9858-B2DD4B228E83}" dt="2025-01-07T05:51:10.854" v="889"/>
          <ac:spMkLst>
            <pc:docMk/>
            <pc:sldMk cId="895114390" sldId="284"/>
            <ac:spMk id="4" creationId="{A6318056-4197-3EA7-98CB-6D471DF73E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74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088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1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8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0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6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F8354-1E66-75CA-4604-AAA92EBC4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176" y="1014173"/>
            <a:ext cx="10572000" cy="1979853"/>
          </a:xfrm>
        </p:spPr>
        <p:txBody>
          <a:bodyPr/>
          <a:lstStyle/>
          <a:p>
            <a:pPr algn="ctr"/>
            <a:r>
              <a:rPr lang="en-US" sz="4800" dirty="0"/>
              <a:t>SQL REINFORCEMENT PROJECT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9DAF74-ACCA-8820-DEE0-7C8B12DAB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3373" y="5158854"/>
            <a:ext cx="3302953" cy="465171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Anupriya.c</a:t>
            </a:r>
            <a:endParaRPr lang="en-IN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D02586-119B-AF65-6660-8C366239019B}"/>
              </a:ext>
            </a:extLst>
          </p:cNvPr>
          <p:cNvSpPr txBox="1"/>
          <p:nvPr/>
        </p:nvSpPr>
        <p:spPr>
          <a:xfrm>
            <a:off x="9212239" y="5624025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DA&amp;DS OCTOBER </a:t>
            </a:r>
            <a:r>
              <a:rPr lang="en-US" dirty="0" smtClean="0"/>
              <a:t>BATCH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67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A08C55-47C8-03CC-07ED-47F0C37A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8.	Identify actors or actresses who have worked in more than three movies with an average rating below 5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445281-9BFA-2270-F3E8-955B3124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24" y="3223429"/>
            <a:ext cx="4394566" cy="22334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B74F7F-A4DE-AC9F-8761-79F7B8C01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11" y="3169351"/>
            <a:ext cx="2415540" cy="2341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996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69A43-51B9-0B6A-A9E3-02FD00F3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9.	Find the minimum and maximum values in each column of the ratings table except the movie - id column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2AC606-D722-EA95-F277-356EC148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2572742"/>
            <a:ext cx="4937759" cy="2171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C6100C-704D-AA1D-BA2F-83A8682F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5155503"/>
            <a:ext cx="6528435" cy="1255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491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D7C4C-E068-C190-9587-999C739A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10.Which are the top 10 movies based on average rating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CE2517-295F-CAF5-9C48-98443275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3159639"/>
            <a:ext cx="3547220" cy="21698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069299-ABE8-5146-6EBB-253485563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55" y="2545033"/>
            <a:ext cx="3025140" cy="33990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03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D0418-8B2A-9665-9767-5AF498D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11.Summarise the ratings table based on the movie counts by median ratings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451814-A9EA-E0EE-64AB-4CCD6739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18" y="3205999"/>
            <a:ext cx="5362732" cy="21198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855BCD-DEF2-7B0B-42B3-2CC40084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2573655"/>
            <a:ext cx="2209800" cy="3208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703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E3D02-A1CA-FDAA-B159-F7E4975F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12.How many movies released in each genre during March 2017 in the USA had more than 1,000 votes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41F707-2AB5-19A0-9D11-AC660445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429000"/>
            <a:ext cx="6667125" cy="20384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C50124-6873-B365-F890-F20BC26E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005" y="3238432"/>
            <a:ext cx="2110740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612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D615E-B325-BFB9-1D13-B440FF0E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13. Find movies of each genre that start with the word ‘The’ and which have an average rating &gt; 8.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CE3C88-DF35-72CD-3FE6-90E0B0B7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38" y="3235759"/>
            <a:ext cx="4097740" cy="23127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4F5430F-D886-B5F7-DA66-837A73A6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70" y="2487562"/>
            <a:ext cx="3766745" cy="35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5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832ED-B216-C2EB-F0CB-31850EDD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14. Of the movies released between 1 April 2018 and 1 April 2019, how many were given a median rating of 8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1320F1-5EF9-E56A-795B-3D31D8D2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55" y="3429000"/>
            <a:ext cx="6404853" cy="18936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B4A273-C3E7-B3B0-1800-1104F1D56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729" y="3733800"/>
            <a:ext cx="2188845" cy="1257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723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4862D-B8E9-8326-F13C-9A7661E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15.Do German movies get more votes than Italian movies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F56C12-3AD8-7A0B-202D-0E4500DA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84" y="3185281"/>
            <a:ext cx="3408615" cy="21868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571BE0-8545-6CE8-239A-6E1F6A96F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3579555"/>
            <a:ext cx="2343150" cy="13982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59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AD4D6-663A-0AF5-13BB-0B892A6E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16.Which columns in the names table have null values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B8585D-59D5-5AEE-4D54-33D97EB8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52" y="2920242"/>
            <a:ext cx="5494496" cy="2827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AB46FE-0A40-9A01-4D05-8F3EC7392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146" y="3411854"/>
            <a:ext cx="2033905" cy="18440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317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509D1-1A54-D3B7-F0B9-C18684D1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17.Who are the top two actors whose movies have a median rating &gt;= 8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92A92A-AF55-1091-DC2A-13D5C6D2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67" y="3000299"/>
            <a:ext cx="4556908" cy="2876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6AA816-6646-590F-616B-632F6CE2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54" y="3859530"/>
            <a:ext cx="2303145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1A1B-3512-3853-8555-B9430EE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2749F7-A90F-FEC6-46CD-64ED8C65D4DF}"/>
              </a:ext>
            </a:extLst>
          </p:cNvPr>
          <p:cNvSpPr txBox="1"/>
          <p:nvPr/>
        </p:nvSpPr>
        <p:spPr>
          <a:xfrm>
            <a:off x="1022555" y="2467897"/>
            <a:ext cx="616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IMDB DATASET</a:t>
            </a:r>
          </a:p>
          <a:p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318056-4197-3EA7-98CB-6D471DF73E21}"/>
              </a:ext>
            </a:extLst>
          </p:cNvPr>
          <p:cNvSpPr txBox="1"/>
          <p:nvPr/>
        </p:nvSpPr>
        <p:spPr>
          <a:xfrm>
            <a:off x="2979174" y="3429000"/>
            <a:ext cx="3224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DIRECTOR_MAPPING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MOVIE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ROLE_MAPPING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11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B5BF4-098C-F391-DB1D-77A47FAC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18.Which are the top three production houses based on the number of votes received by their movies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7CA1A0D-E3DB-E1DF-0D86-D8017753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13" y="3221296"/>
            <a:ext cx="4231187" cy="20828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A5E134-2973-6843-7403-50ABB45E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15" y="3529781"/>
            <a:ext cx="2255520" cy="1406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629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EFDD7-5380-4F8B-7F0B-C6A0E790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19.How many directors worked on more than three movies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E95C3C-E672-2D70-7B27-3795DF57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24" y="3005108"/>
            <a:ext cx="4345475" cy="2505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E15337-5407-6598-DA9F-133B1831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15" y="3212737"/>
            <a:ext cx="2103120" cy="2089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009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DD7AA-178A-17DB-BEC3-0052C265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20.Find the average height of actors and actresses separately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017B68-7314-6FFF-D71F-7B2CC2F9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52" y="3177493"/>
            <a:ext cx="3782047" cy="2442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CFA7E6-7288-3E31-217E-D04E44EB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580" y="3657600"/>
            <a:ext cx="1767840" cy="12744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6314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C896B-A08E-1E62-38D7-C7B38FFB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21.Identify the 10 oldest movies in the dataset along with its title, country, and director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59306E-FAB2-DC82-C3C3-E80532FE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31" y="3531822"/>
            <a:ext cx="4587638" cy="1859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EBAAD9-8FF0-6222-0DE7-6D8D544ED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2935605"/>
            <a:ext cx="3733800" cy="30556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515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8B18D-782F-82EC-390F-F387E954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22. List the top 5 movies with the highest total votes and their genres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9CAC7F-4FAE-25E8-875D-EC60ACE4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55" y="3215593"/>
            <a:ext cx="3785370" cy="19850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03BFAC-7238-B9C1-0D0C-9EE55DC4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3587091"/>
            <a:ext cx="2720340" cy="12420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172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B457B-E0D5-F26D-38DE-4C0C375C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23. Find the movie with the longest duration, along with its genre and production company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E562D0-F958-8B24-8A6C-64911EA7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49" y="3293695"/>
            <a:ext cx="4535976" cy="18212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4007E4-1255-1B78-A0CC-D9A593FF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3806151"/>
            <a:ext cx="3895725" cy="796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3210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33E4D-B98D-387B-3A32-5C8F7E08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24. Determine the total votes received for each movie released in 2018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5F6878-4114-8A9E-8D7F-525BDC8E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19" y="3287975"/>
            <a:ext cx="4128281" cy="192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C8927C0-ECE0-02B9-CDBD-EB182A7E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81" y="2693669"/>
            <a:ext cx="3009900" cy="32785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3952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60B65-EA1C-7D56-CA42-998970D8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25. Find the most common language in which movies were produced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48513D-34E9-0E97-50D4-F425A1E9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1" y="3291787"/>
            <a:ext cx="4227158" cy="2156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2C5F05-EC08-DBDF-8A16-BF7A5643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3863572"/>
            <a:ext cx="2447924" cy="9016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800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4E635-C78E-0A67-8C58-55B52754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INSIGHTS AND 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F9FD6F-696C-125E-C7CE-52F3777994EB}"/>
              </a:ext>
            </a:extLst>
          </p:cNvPr>
          <p:cNvSpPr txBox="1"/>
          <p:nvPr/>
        </p:nvSpPr>
        <p:spPr>
          <a:xfrm>
            <a:off x="1246909" y="2969705"/>
            <a:ext cx="89777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HIGHEST MOVIE RELEASED YEAR-2017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HIGHEST MOVIE PRODUCED MONTH- MARCH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LOWEST MOVIE PRODUCED MONTH - DECEMBER IN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MOST USED LANGUAGE - ENGLISH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MORE VOTES COLLECTED GENRE –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HIGHEST GENRE -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LOWEST GENRE - FAMILY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58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240A19-ECBA-552C-B9E3-D2D393E5850F}"/>
              </a:ext>
            </a:extLst>
          </p:cNvPr>
          <p:cNvSpPr txBox="1"/>
          <p:nvPr/>
        </p:nvSpPr>
        <p:spPr>
          <a:xfrm>
            <a:off x="3513070" y="2582615"/>
            <a:ext cx="49890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IN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7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DE46C-C8C5-1858-A2A0-71B8F7E6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1.Find the total number of rows in each table of the schema ?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81936F4-B3F0-524F-C07A-4036B7C6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992632"/>
            <a:ext cx="6263362" cy="26904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EB742C7-9759-2FE4-49A6-2DEF66EE5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55" y="3250790"/>
            <a:ext cx="2622550" cy="21852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951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29BC0-2FB1-C6E9-2411-6AA9180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83163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Which columns in the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have null values ?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CA2077-523D-A408-9A93-AE9FA1B3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63" y="2854655"/>
            <a:ext cx="7250484" cy="3113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399A3DC-B6D0-6501-E19A-2F679FA70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93" y="3311216"/>
            <a:ext cx="2369820" cy="22004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09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BF10B-2F6F-252A-1B45-D1C92431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3.Find the total number of movies released each year. How does the trend look-month wise?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8A052F0-897E-7BEA-2F59-E5B13C0F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841942"/>
            <a:ext cx="4305673" cy="3057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73A523-9F6E-49AF-286F-DA690A7A3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99" y="3883312"/>
            <a:ext cx="2148840" cy="1432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C775FF9-28C9-E9DC-BB11-011F153AF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65" y="2759054"/>
            <a:ext cx="2324100" cy="3543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043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508B2-E8B7-6F21-EFF8-68C7214A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58" y="1019683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How many movies were produced in the USA or India in the year   2019?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78F708-DA40-7686-5D92-EF3CD2E7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668" y="3153572"/>
            <a:ext cx="4114332" cy="1924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2423EDF-5B1C-7FFE-BE09-745735C6A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88" y="3271683"/>
            <a:ext cx="2301240" cy="18059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222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0B912-BB23-6BFC-ED1F-C244C792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5.	Find the unique list of genres present in the dataset and how many movies belong to only one genre ?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921489-AF35-954C-C187-7516596F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58" y="3001098"/>
            <a:ext cx="3807630" cy="2790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8BC2BA-1D23-3761-CD58-A4CF9FB11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83" y="3611738"/>
            <a:ext cx="2030484" cy="1436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95E08E-8365-AE9A-F3D4-28A8C2C07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908" y="2834929"/>
            <a:ext cx="1120237" cy="3294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838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8BCC7-5413-0781-163C-9BBA52FF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6.	Which genre had the highest number of movies produced overall ?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65EBEB-5769-B495-12F5-B7F0348C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56" y="3007278"/>
            <a:ext cx="3276884" cy="23709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1D9445-6662-396A-763E-F613883B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97" y="3431520"/>
            <a:ext cx="2387642" cy="15224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999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0B822-F29A-F90A-F6D4-AFEA0A32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7.	What is the average duration of movies in each genre ?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AED331-3B48-1FD0-65FC-C42F932F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62" y="3429000"/>
            <a:ext cx="3885979" cy="24092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2D1AC3-42DE-15F0-DCA5-EB4C1DEA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17" y="3115917"/>
            <a:ext cx="2034540" cy="30353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88244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359</Words>
  <Application>Microsoft Office PowerPoint</Application>
  <PresentationFormat>Widescreen</PresentationFormat>
  <Paragraphs>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Times New Roman</vt:lpstr>
      <vt:lpstr>Trebuchet MS</vt:lpstr>
      <vt:lpstr>Wingdings 3</vt:lpstr>
      <vt:lpstr>Facet</vt:lpstr>
      <vt:lpstr>SQL REINFORCEMENT PROJECT</vt:lpstr>
      <vt:lpstr>                     INTRODUCTION</vt:lpstr>
      <vt:lpstr>1.Find the total number of rows in each table of the schema ?</vt:lpstr>
      <vt:lpstr>2. Which columns in the movie table have null values ? </vt:lpstr>
      <vt:lpstr>3.Find the total number of movies released each year. How does the trend look-month wise?</vt:lpstr>
      <vt:lpstr>4. How many movies were produced in the USA or India in the year   2019? </vt:lpstr>
      <vt:lpstr>5. Find the unique list of genres present in the dataset and how many movies belong to only one genre ?</vt:lpstr>
      <vt:lpstr> 6. Which genre had the highest number of movies produced overall ?</vt:lpstr>
      <vt:lpstr>7. What is the average duration of movies in each genre ?</vt:lpstr>
      <vt:lpstr>8. Identify actors or actresses who have worked in more than three movies with an average rating below 5 </vt:lpstr>
      <vt:lpstr>9. Find the minimum and maximum values in each column of the ratings table except the movie - id column </vt:lpstr>
      <vt:lpstr>10.Which are the top 10 movies based on average rating</vt:lpstr>
      <vt:lpstr>11.Summarise the ratings table based on the movie counts by median ratings </vt:lpstr>
      <vt:lpstr>12.How many movies released in each genre during March 2017 in the USA had more than 1,000 votes</vt:lpstr>
      <vt:lpstr> 13. Find movies of each genre that start with the word ‘The’ and which have an average rating &gt; 8.</vt:lpstr>
      <vt:lpstr>14. Of the movies released between 1 April 2018 and 1 April 2019, how many were given a median rating of 8</vt:lpstr>
      <vt:lpstr>15.Do German movies get more votes than Italian movies</vt:lpstr>
      <vt:lpstr>16.Which columns in the names table have null values</vt:lpstr>
      <vt:lpstr>17.Who are the top two actors whose movies have a median rating &gt;= 8</vt:lpstr>
      <vt:lpstr>18.Which are the top three production houses based on the number of votes received by their movies</vt:lpstr>
      <vt:lpstr>19.How many directors worked on more than three movies</vt:lpstr>
      <vt:lpstr>20.Find the average height of actors and actresses separately</vt:lpstr>
      <vt:lpstr>21.Identify the 10 oldest movies in the dataset along with its title, country, and director</vt:lpstr>
      <vt:lpstr>22. List the top 5 movies with the highest total votes and their genres</vt:lpstr>
      <vt:lpstr>23. Find the movie with the longest duration, along with its genre and production company</vt:lpstr>
      <vt:lpstr>24. Determine the total votes received for each movie released in 2018</vt:lpstr>
      <vt:lpstr>25. Find the most common language in which movies were produced</vt:lpstr>
      <vt:lpstr>          INSIGHTS AND 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REINFORCEMENT PROJECT</dc:title>
  <dc:creator>infotodayana@gmail.com</dc:creator>
  <cp:lastModifiedBy>USER</cp:lastModifiedBy>
  <cp:revision>2</cp:revision>
  <dcterms:created xsi:type="dcterms:W3CDTF">2024-12-29T16:43:11Z</dcterms:created>
  <dcterms:modified xsi:type="dcterms:W3CDTF">2025-01-21T09:47:26Z</dcterms:modified>
</cp:coreProperties>
</file>