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456" y="656824"/>
            <a:ext cx="8408273" cy="1725768"/>
          </a:xfrm>
        </p:spPr>
        <p:txBody>
          <a:bodyPr/>
          <a:lstStyle/>
          <a:p>
            <a:r>
              <a:rPr lang="en-US" dirty="0" smtClean="0"/>
              <a:t>SALES DATA  ANALYSIS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456" y="2897747"/>
            <a:ext cx="6001556" cy="2228045"/>
          </a:xfrm>
        </p:spPr>
        <p:txBody>
          <a:bodyPr/>
          <a:lstStyle/>
          <a:p>
            <a:r>
              <a:rPr lang="en-US" dirty="0" smtClean="0"/>
              <a:t>ANUPRIYA</a:t>
            </a:r>
          </a:p>
          <a:p>
            <a:r>
              <a:rPr lang="en-US" dirty="0" smtClean="0"/>
              <a:t>12.12.2024</a:t>
            </a:r>
          </a:p>
          <a:p>
            <a:r>
              <a:rPr lang="en-US" dirty="0" smtClean="0"/>
              <a:t>DATA ANALYSTICS &amp; DATA SCINCE</a:t>
            </a:r>
          </a:p>
          <a:p>
            <a:r>
              <a:rPr lang="en-US" dirty="0" smtClean="0"/>
              <a:t>OCT 2024 (REGULAR)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662287" cy="424945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Conclusion</a:t>
            </a:r>
          </a:p>
          <a:p>
            <a:r>
              <a:rPr lang="en-US" dirty="0" smtClean="0"/>
              <a:t>In the sales data analysis</a:t>
            </a:r>
          </a:p>
          <a:p>
            <a:r>
              <a:rPr lang="en-US" dirty="0" smtClean="0"/>
              <a:t>We have  diverse products in that we can change the price or reverse the price rate</a:t>
            </a:r>
          </a:p>
          <a:p>
            <a:r>
              <a:rPr lang="en-US" dirty="0" smtClean="0"/>
              <a:t>In the future we can contrate on the online store to develop our sales giving a discount to the customers or take giving take away</a:t>
            </a:r>
          </a:p>
          <a:p>
            <a:r>
              <a:rPr lang="en-US" dirty="0" smtClean="0"/>
              <a:t>In these sales insights in the sales  channels we have high sales in point to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9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150 Appreciation Thank You Message For Your Support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70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56" y="1"/>
            <a:ext cx="10649415" cy="6579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 </a:t>
            </a:r>
            <a:r>
              <a:rPr lang="en-US" sz="2800" b="1" dirty="0" smtClean="0"/>
              <a:t>OVER VIEW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project overview outlines the important details of your project, such as its goals and potential risks. </a:t>
            </a:r>
            <a:endParaRPr lang="en-US" sz="2400" dirty="0" smtClean="0"/>
          </a:p>
          <a:p>
            <a:r>
              <a:rPr lang="en-US" sz="2400" dirty="0" smtClean="0"/>
              <a:t>Knowing </a:t>
            </a:r>
            <a:r>
              <a:rPr lang="en-US" sz="2400" dirty="0"/>
              <a:t>more about project overviews and how to create one can help you stay organized and work more </a:t>
            </a:r>
            <a:r>
              <a:rPr lang="en-US" sz="2400" dirty="0" smtClean="0"/>
              <a:t>efficiently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smtClean="0"/>
              <a:t>GOAL</a:t>
            </a:r>
          </a:p>
          <a:p>
            <a:r>
              <a:rPr lang="en-US" sz="2400" dirty="0"/>
              <a:t>measurable action items that support the goal's success.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They </a:t>
            </a:r>
            <a:r>
              <a:rPr lang="en-US" sz="2400" dirty="0"/>
              <a:t>are essential because they promote improvement and help manage progress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Create a dynamic dashboard with key metrics.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393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3" y="462845"/>
            <a:ext cx="11395307" cy="31947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Data   Description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Data set overview.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 the data we have sale analysis.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We are here to analyze the online and offline sales analysis.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Data cleaning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Create a backup  copy of original data.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Ensure your data's in a tabular format with similar data in each column.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Extract the data into the power query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And clean the null, blank rows and columns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074" y="462844"/>
            <a:ext cx="4977075" cy="1531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033" y="2962141"/>
            <a:ext cx="4846104" cy="19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7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90" y="685800"/>
            <a:ext cx="8534400" cy="3801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IMPORTANT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CALCULATIONS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latin typeface="+mj-lt"/>
              </a:rPr>
              <a:t>Total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sales(gross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net,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adjusted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latin typeface="+mj-lt"/>
              </a:rPr>
              <a:t>Average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sales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per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order</a:t>
            </a:r>
          </a:p>
          <a:p>
            <a:r>
              <a:rPr lang="en-US" sz="2400" dirty="0">
                <a:latin typeface="+mj-lt"/>
              </a:rPr>
              <a:t>Discount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rates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latin typeface="+mj-lt"/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rates</a:t>
            </a:r>
          </a:p>
          <a:p>
            <a:r>
              <a:rPr lang="en-US" sz="2400" dirty="0">
                <a:latin typeface="+mj-lt"/>
              </a:rPr>
              <a:t>Sales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channel/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product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j-lt"/>
              </a:rPr>
              <a:t>type</a:t>
            </a:r>
            <a:endParaRPr lang="en-IN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89" y="685800"/>
            <a:ext cx="7100711" cy="36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6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88" y="715744"/>
            <a:ext cx="11791112" cy="483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err="1">
                <a:latin typeface="Arial Black" panose="020B0A04020102020204" pitchFamily="34" charset="0"/>
              </a:rPr>
              <a:t>Pivort</a:t>
            </a:r>
            <a:r>
              <a:rPr lang="en-US" sz="3400" dirty="0">
                <a:latin typeface="Arial Black" panose="020B0A04020102020204" pitchFamily="34" charset="0"/>
              </a:rPr>
              <a:t> </a:t>
            </a:r>
            <a:r>
              <a:rPr lang="en-US" sz="3400" dirty="0" smtClean="0">
                <a:latin typeface="Arial Black" panose="020B0A04020102020204" pitchFamily="34" charset="0"/>
              </a:rPr>
              <a:t>Tables and </a:t>
            </a:r>
            <a:r>
              <a:rPr lang="en-US" sz="3400" dirty="0">
                <a:latin typeface="Arial Black" panose="020B0A04020102020204" pitchFamily="34" charset="0"/>
              </a:rPr>
              <a:t>C</a:t>
            </a:r>
            <a:r>
              <a:rPr lang="en-US" sz="3400" dirty="0" smtClean="0">
                <a:latin typeface="Arial Black" panose="020B0A04020102020204" pitchFamily="34" charset="0"/>
              </a:rPr>
              <a:t>hart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these pivot chart and table</a:t>
            </a:r>
          </a:p>
          <a:p>
            <a:r>
              <a:rPr lang="en-US" dirty="0" smtClean="0"/>
              <a:t>We have list of product types</a:t>
            </a:r>
          </a:p>
          <a:p>
            <a:r>
              <a:rPr lang="en-US" dirty="0" smtClean="0"/>
              <a:t>Sort the product type into top 5</a:t>
            </a:r>
          </a:p>
          <a:p>
            <a:r>
              <a:rPr lang="en-US" dirty="0" smtClean="0"/>
              <a:t>In the product type pivot I have analyzed the </a:t>
            </a:r>
          </a:p>
          <a:p>
            <a:r>
              <a:rPr lang="en-US" dirty="0" smtClean="0"/>
              <a:t>Total sales of the particular product is  </a:t>
            </a:r>
            <a:r>
              <a:rPr lang="en-US" b="1" dirty="0" smtClean="0"/>
              <a:t>baby formula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044" y="959006"/>
            <a:ext cx="4718756" cy="41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130" y="702367"/>
            <a:ext cx="7956482" cy="7787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Dash board</a:t>
            </a:r>
            <a:endParaRPr lang="en-IN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30" y="1506829"/>
            <a:ext cx="9272788" cy="50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1" y="312738"/>
            <a:ext cx="9710671" cy="27009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1800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000" dirty="0" smtClean="0"/>
              <a:t>WHAT IS IF ANALYSIS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2200" dirty="0" smtClean="0"/>
              <a:t>What-if </a:t>
            </a:r>
            <a:r>
              <a:rPr lang="en-US" sz="2200" dirty="0"/>
              <a:t>analysis is done using Goal </a:t>
            </a:r>
            <a:r>
              <a:rPr lang="en-US" sz="2200" dirty="0" smtClean="0"/>
              <a:t>seek</a:t>
            </a:r>
          </a:p>
          <a:p>
            <a:endParaRPr lang="en-US" sz="2200" dirty="0"/>
          </a:p>
          <a:p>
            <a:r>
              <a:rPr lang="en-US" sz="2200" b="1" dirty="0" smtClean="0"/>
              <a:t>Target value is 20%</a:t>
            </a:r>
          </a:p>
          <a:p>
            <a:pPr marL="0" indent="0" algn="ctr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N" sz="1800" dirty="0">
              <a:latin typeface="Arial Black" panose="020B0A04020102020204" pitchFamily="34" charset="0"/>
            </a:endParaRPr>
          </a:p>
        </p:txBody>
      </p:sp>
      <p:sp>
        <p:nvSpPr>
          <p:cNvPr id="4" name="AutoShape 2" descr="Quantity Photos, Images &amp; Pic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Quantity Photos, Images &amp; Pictures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742" y="3260099"/>
            <a:ext cx="6575670" cy="26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6" y="437883"/>
            <a:ext cx="9775066" cy="4623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MACROS AND </a:t>
            </a:r>
            <a:r>
              <a:rPr lang="en-US" sz="2800" dirty="0" smtClean="0"/>
              <a:t>AUTOMATION</a:t>
            </a:r>
          </a:p>
          <a:p>
            <a:pPr fontAlgn="ctr"/>
            <a:r>
              <a:rPr lang="en-US" sz="2800" dirty="0"/>
              <a:t>In Microsoft Excel, macros are used to automate tasks by recording a series of actions, such as keystrokes and mouse clicks: </a:t>
            </a:r>
            <a:br>
              <a:rPr lang="en-US" sz="2800" dirty="0"/>
            </a:br>
            <a:endParaRPr lang="en-US" sz="2800" dirty="0"/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96" y="3284110"/>
            <a:ext cx="5975951" cy="28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76517"/>
            <a:ext cx="10084158" cy="3928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Insights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Top selling Products are Baby Formula </a:t>
            </a:r>
          </a:p>
          <a:p>
            <a:r>
              <a:rPr lang="en-US" dirty="0"/>
              <a:t>Sale is very high in Autumn </a:t>
            </a:r>
            <a:r>
              <a:rPr lang="en-US" dirty="0" smtClean="0"/>
              <a:t>month( particularly in baby formula)</a:t>
            </a:r>
          </a:p>
          <a:p>
            <a:r>
              <a:rPr lang="en-US" dirty="0" smtClean="0"/>
              <a:t>Toys games&amp; Gifts are very low sale at the time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1369</TotalTime>
  <Words>275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Black</vt:lpstr>
      <vt:lpstr>Century Gothic</vt:lpstr>
      <vt:lpstr>Wingdings 3</vt:lpstr>
      <vt:lpstr>Slice</vt:lpstr>
      <vt:lpstr>SALES DATA  ANALYSIS </vt:lpstr>
      <vt:lpstr>PowerPoint Presentation</vt:lpstr>
      <vt:lpstr>PowerPoint Presentation</vt:lpstr>
      <vt:lpstr>PowerPoint Presentation</vt:lpstr>
      <vt:lpstr>PowerPoint Presentation</vt:lpstr>
      <vt:lpstr>Dash 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 ANALYSIS</dc:title>
  <dc:creator>USER</dc:creator>
  <cp:lastModifiedBy>USER</cp:lastModifiedBy>
  <cp:revision>29</cp:revision>
  <dcterms:created xsi:type="dcterms:W3CDTF">2024-12-12T07:43:17Z</dcterms:created>
  <dcterms:modified xsi:type="dcterms:W3CDTF">2024-12-19T04:54:26Z</dcterms:modified>
</cp:coreProperties>
</file>