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2EBC-F11F-BDFA-D690-1C20153B0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7FFEC-689F-74F5-2172-622E05952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67F1D-5BB7-0679-F1F9-D4E02410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6695-EFBC-4248-B958-FB1E9A09A70E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A5922-96AE-30AB-1936-9F6A33A1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0CD4C-3AF8-ECDD-FDA1-1DF82E71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9C77-3F73-4C70-ADF1-3528D2519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62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AD84-52BB-7A3E-23CB-DA34C780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5C3AB-0C01-C30C-29D4-B329C915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AD168-622E-64BD-4243-9C3D0F8E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6695-EFBC-4248-B958-FB1E9A09A70E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519F2-6A61-10F8-2461-9D2AC639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B6F2F-9A80-9C54-D737-0371A021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9C77-3F73-4C70-ADF1-3528D2519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52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0D1F4-63A2-B502-59B6-5852157B4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8CADD-7484-D4A8-31D3-06B9A6315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A7C03-B88F-251D-20CE-199E480C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6695-EFBC-4248-B958-FB1E9A09A70E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BC5A1-7413-0A51-8333-C5E0C089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14EA1-8821-F371-4394-AB7BD4F4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9C77-3F73-4C70-ADF1-3528D2519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1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253E-56AC-8A52-AFEE-15ACCDF3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6A39-0F26-4F41-A80C-3A2788815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8770-96DB-7C13-7DA4-1FC8850D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6695-EFBC-4248-B958-FB1E9A09A70E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AB35-03F5-3C5B-10DB-28B23EF7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22940-E001-342B-DBF6-F47E2E5F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9C77-3F73-4C70-ADF1-3528D2519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72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F3CD-38D7-D679-9371-9928C8B8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CB3FF-8662-BCAC-9897-2DBF7363E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EC22-24FD-5F43-646C-841B3627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6695-EFBC-4248-B958-FB1E9A09A70E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60531-AD3F-84CA-20C2-C4D1690F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816EC-BE43-CE9B-68DB-3EFBC72F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9C77-3F73-4C70-ADF1-3528D2519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58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937F-C829-8826-8346-7EF5B591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F5D5-5889-6CC8-82F7-D63A3C2EC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6A3CC-3E1E-732B-2954-03FC3139D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FE16B-FF8D-B9B8-6DDA-9CB92028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6695-EFBC-4248-B958-FB1E9A09A70E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B50F0-479B-C541-5921-6D71F2AC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71FFB-4054-3612-42B6-2EABADA5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9C77-3F73-4C70-ADF1-3528D2519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08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F5A3-D9DA-2916-BCD4-11A74E6B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A7010-0204-8A42-461C-B06C73BC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59B20-4551-C04A-2C63-6C520A420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6E53C-C2A5-FCFF-BA2E-61C3F2A7E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4422B-D36A-8FB3-48F5-5297A8CBD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E285D-2499-5A03-D66D-AF69DFB1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6695-EFBC-4248-B958-FB1E9A09A70E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2D9AC-D1F3-F98D-9A0E-03B0D9F1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739EB-7660-A049-4E1F-6161D8EB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9C77-3F73-4C70-ADF1-3528D2519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93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BC29-9A39-AEA5-6324-691A47F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A8BE8-7043-8BED-15E0-7F842681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6695-EFBC-4248-B958-FB1E9A09A70E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9473C-DC30-DD44-5918-FA0235B1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33861-1103-5051-A03E-A5D34793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9C77-3F73-4C70-ADF1-3528D2519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13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9225F-0B30-EEA1-829C-DAAAA317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6695-EFBC-4248-B958-FB1E9A09A70E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E7A35-B6CF-EAA4-E236-84BA5B9F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5D3CC-E7F7-C545-7458-040BC3DC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9C77-3F73-4C70-ADF1-3528D2519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99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843-EF99-F847-603E-1D0369AB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E981E-2318-88F0-88F8-D27AF1648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3F6AD-68E9-6CFE-6310-41859FFC5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EA309-87DE-2355-EFF9-23181496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6695-EFBC-4248-B958-FB1E9A09A70E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4B3D9-6BF4-0AE4-7944-09131A63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0E43B-7DB3-9CA5-6F3D-9A9C713A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9C77-3F73-4C70-ADF1-3528D2519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59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94EA-797A-7394-96F8-AE3762C3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11AC1-5C35-E76E-3ED8-FD46119CA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4BA04-C9F8-0499-A2C4-C58864952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E2883-BD6D-D3AD-8D65-531B010F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6695-EFBC-4248-B958-FB1E9A09A70E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441A4-B21E-0F2C-2CC8-6179AC0A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C20C8-F243-4D8D-B50C-4DED1C03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9C77-3F73-4C70-ADF1-3528D2519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75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F3F0E-4A20-0CB5-A1F1-22A806F7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A7153-B07B-5D20-D71A-B05C4F91F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F29B9-660C-D9B6-E8C7-D1AD05A5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146695-EFBC-4248-B958-FB1E9A09A70E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B43CD-8058-1CDB-37D1-89D7946F7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DE80F-E4C8-64A9-EF89-339F017B7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0B9C77-3F73-4C70-ADF1-3528D2519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4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F4A6A1-9945-08D8-B98D-13F570974CE6}"/>
              </a:ext>
            </a:extLst>
          </p:cNvPr>
          <p:cNvSpPr/>
          <p:nvPr/>
        </p:nvSpPr>
        <p:spPr>
          <a:xfrm>
            <a:off x="914401" y="727588"/>
            <a:ext cx="2615380" cy="2526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Users</a:t>
            </a:r>
            <a:endParaRPr lang="en-IN" sz="20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EAF24B-BB83-5BBD-B777-2CC09B376A46}"/>
              </a:ext>
            </a:extLst>
          </p:cNvPr>
          <p:cNvCxnSpPr>
            <a:cxnSpLocks/>
          </p:cNvCxnSpPr>
          <p:nvPr/>
        </p:nvCxnSpPr>
        <p:spPr>
          <a:xfrm>
            <a:off x="894735" y="1130710"/>
            <a:ext cx="26448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9ACA06-2A3A-4D9C-DECE-2799DB2C9670}"/>
              </a:ext>
            </a:extLst>
          </p:cNvPr>
          <p:cNvSpPr txBox="1"/>
          <p:nvPr/>
        </p:nvSpPr>
        <p:spPr>
          <a:xfrm>
            <a:off x="1415845" y="1366684"/>
            <a:ext cx="1809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user_id</a:t>
            </a:r>
            <a:r>
              <a:rPr lang="en-US" dirty="0"/>
              <a:t>(PK)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sleep pattern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B2EE6C-9D39-205E-2628-BE8CA7140777}"/>
              </a:ext>
            </a:extLst>
          </p:cNvPr>
          <p:cNvSpPr/>
          <p:nvPr/>
        </p:nvSpPr>
        <p:spPr>
          <a:xfrm>
            <a:off x="3790335" y="3861731"/>
            <a:ext cx="2880852" cy="2279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Dream </a:t>
            </a:r>
            <a:r>
              <a:rPr lang="en-IN" b="1" dirty="0"/>
              <a:t>Categories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821195-AA78-8A9F-4927-143AFC58310A}"/>
              </a:ext>
            </a:extLst>
          </p:cNvPr>
          <p:cNvCxnSpPr>
            <a:cxnSpLocks/>
          </p:cNvCxnSpPr>
          <p:nvPr/>
        </p:nvCxnSpPr>
        <p:spPr>
          <a:xfrm>
            <a:off x="3800726" y="4240160"/>
            <a:ext cx="28710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5E2D12-B6A2-E0CC-2C79-365FE9F119CB}"/>
              </a:ext>
            </a:extLst>
          </p:cNvPr>
          <p:cNvSpPr txBox="1"/>
          <p:nvPr/>
        </p:nvSpPr>
        <p:spPr>
          <a:xfrm>
            <a:off x="4383066" y="5091433"/>
            <a:ext cx="2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2ADAB2-2850-2FF0-5FE4-13C05A03BE22}"/>
              </a:ext>
            </a:extLst>
          </p:cNvPr>
          <p:cNvSpPr/>
          <p:nvPr/>
        </p:nvSpPr>
        <p:spPr>
          <a:xfrm>
            <a:off x="4511889" y="1364896"/>
            <a:ext cx="3106994" cy="1907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b="1" dirty="0"/>
              <a:t>Dream Logs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90AC5C-5C2A-DF70-BC60-D0811A98A104}"/>
              </a:ext>
            </a:extLst>
          </p:cNvPr>
          <p:cNvCxnSpPr/>
          <p:nvPr/>
        </p:nvCxnSpPr>
        <p:spPr>
          <a:xfrm>
            <a:off x="4521721" y="1778410"/>
            <a:ext cx="31168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0191F3-D691-EC8F-4B2B-C7099992F35F}"/>
              </a:ext>
            </a:extLst>
          </p:cNvPr>
          <p:cNvSpPr txBox="1"/>
          <p:nvPr/>
        </p:nvSpPr>
        <p:spPr>
          <a:xfrm>
            <a:off x="8898194" y="560438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D8B5CC-1D5C-60E5-9D0E-B931E2E0C6F1}"/>
              </a:ext>
            </a:extLst>
          </p:cNvPr>
          <p:cNvSpPr/>
          <p:nvPr/>
        </p:nvSpPr>
        <p:spPr>
          <a:xfrm>
            <a:off x="8189713" y="831388"/>
            <a:ext cx="3106994" cy="218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Psychological Insights</a:t>
            </a:r>
            <a:endParaRPr lang="en-IN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2072C2-7984-5CE1-55E8-1152B0E95E8D}"/>
              </a:ext>
            </a:extLst>
          </p:cNvPr>
          <p:cNvCxnSpPr/>
          <p:nvPr/>
        </p:nvCxnSpPr>
        <p:spPr>
          <a:xfrm>
            <a:off x="8210494" y="1233391"/>
            <a:ext cx="30873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999F811-03E1-2A94-8906-6A62903105A8}"/>
              </a:ext>
            </a:extLst>
          </p:cNvPr>
          <p:cNvSpPr/>
          <p:nvPr/>
        </p:nvSpPr>
        <p:spPr>
          <a:xfrm>
            <a:off x="7762568" y="3909774"/>
            <a:ext cx="3106993" cy="1898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Dream Advice</a:t>
            </a:r>
            <a:endParaRPr lang="en-IN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EDA8F9-5C19-ABA3-0552-DDD5F4DA7782}"/>
              </a:ext>
            </a:extLst>
          </p:cNvPr>
          <p:cNvCxnSpPr/>
          <p:nvPr/>
        </p:nvCxnSpPr>
        <p:spPr>
          <a:xfrm>
            <a:off x="7782790" y="4283402"/>
            <a:ext cx="30971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84A0C5-1C12-6181-611F-BFEE8AE094B1}"/>
              </a:ext>
            </a:extLst>
          </p:cNvPr>
          <p:cNvSpPr txBox="1"/>
          <p:nvPr/>
        </p:nvSpPr>
        <p:spPr>
          <a:xfrm>
            <a:off x="8423563" y="4364853"/>
            <a:ext cx="2299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advice_id</a:t>
            </a:r>
            <a:r>
              <a:rPr lang="en-US" dirty="0"/>
              <a:t>(PK)</a:t>
            </a:r>
          </a:p>
          <a:p>
            <a:r>
              <a:rPr lang="en-US" altLang="en-US" dirty="0" err="1">
                <a:latin typeface="Arial Unicode MS"/>
              </a:rPr>
              <a:t>category_id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(FK)</a:t>
            </a:r>
            <a:endParaRPr lang="en-US" dirty="0"/>
          </a:p>
          <a:p>
            <a:r>
              <a:rPr lang="en-US" dirty="0" err="1"/>
              <a:t>advice_title</a:t>
            </a:r>
            <a:endParaRPr lang="en-US" dirty="0"/>
          </a:p>
          <a:p>
            <a:r>
              <a:rPr lang="en-US" dirty="0" err="1"/>
              <a:t>advice_description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048438-B33D-899F-CB38-2679E26D4EE9}"/>
              </a:ext>
            </a:extLst>
          </p:cNvPr>
          <p:cNvCxnSpPr>
            <a:cxnSpLocks/>
          </p:cNvCxnSpPr>
          <p:nvPr/>
        </p:nvCxnSpPr>
        <p:spPr>
          <a:xfrm flipV="1">
            <a:off x="6660238" y="4665518"/>
            <a:ext cx="1091380" cy="831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72E4BD2-4E4B-852B-704B-8DB8604B3867}"/>
              </a:ext>
            </a:extLst>
          </p:cNvPr>
          <p:cNvCxnSpPr>
            <a:cxnSpLocks/>
          </p:cNvCxnSpPr>
          <p:nvPr/>
        </p:nvCxnSpPr>
        <p:spPr>
          <a:xfrm>
            <a:off x="3543524" y="2219298"/>
            <a:ext cx="924567" cy="212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AE945B-E993-3DA5-4A20-9B62426A8766}"/>
              </a:ext>
            </a:extLst>
          </p:cNvPr>
          <p:cNvCxnSpPr>
            <a:cxnSpLocks/>
          </p:cNvCxnSpPr>
          <p:nvPr/>
        </p:nvCxnSpPr>
        <p:spPr>
          <a:xfrm flipV="1">
            <a:off x="6691408" y="3013364"/>
            <a:ext cx="1673274" cy="1245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692687-FF48-CC60-8CEE-B3808AFE35C4}"/>
              </a:ext>
            </a:extLst>
          </p:cNvPr>
          <p:cNvSpPr txBox="1"/>
          <p:nvPr/>
        </p:nvSpPr>
        <p:spPr>
          <a:xfrm>
            <a:off x="3917372" y="311727"/>
            <a:ext cx="3844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venir Next LT Pro Light" panose="020B0304020202020204" pitchFamily="34" charset="0"/>
              </a:rPr>
              <a:t>DREAM  ANALYSIS  AND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venir Next LT Pro Light" panose="020B0304020202020204" pitchFamily="34" charset="0"/>
              </a:rPr>
              <a:t>                    TRACKING SYSTEM</a:t>
            </a:r>
            <a:endParaRPr lang="en-IN" sz="2000" b="1" dirty="0">
              <a:solidFill>
                <a:schemeClr val="accent2">
                  <a:lumMod val="50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83F8F6B-9A87-0716-B9B4-61E18AA0C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3"/>
            <a:ext cx="20550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9D996D-F0F5-B445-A6F7-0D59EA6ECFF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104407" y="4562703"/>
            <a:ext cx="245571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category_id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category_name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category_description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5D074E1-F730-1224-87C8-58C30FCE0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419" y="1775482"/>
            <a:ext cx="27847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(FK)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latin typeface="Arial Unicode MS"/>
              </a:rPr>
              <a:t>category_id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(FK)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mood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dream_description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1822ED0-38C0-EFAA-F9D8-03E41A78F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192" y="1271976"/>
            <a:ext cx="237951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insight_id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Arial Unicode MS"/>
              </a:rPr>
              <a:t>category_id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(FK)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mood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possible_meaning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insight_description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13CA0C-7FB1-4585-BF89-61AB9C34872D}"/>
              </a:ext>
            </a:extLst>
          </p:cNvPr>
          <p:cNvCxnSpPr>
            <a:endCxn id="14" idx="2"/>
          </p:cNvCxnSpPr>
          <p:nvPr/>
        </p:nvCxnSpPr>
        <p:spPr>
          <a:xfrm flipV="1">
            <a:off x="4499264" y="3273136"/>
            <a:ext cx="1444336" cy="602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56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Arial Unicode MS</vt:lpstr>
      <vt:lpstr>Avenir Next LT Pro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Boopathy Arunachalam</dc:creator>
  <cp:lastModifiedBy>Boopathy Arunachalam</cp:lastModifiedBy>
  <cp:revision>4</cp:revision>
  <dcterms:created xsi:type="dcterms:W3CDTF">2024-12-23T16:19:08Z</dcterms:created>
  <dcterms:modified xsi:type="dcterms:W3CDTF">2024-12-27T20:41:44Z</dcterms:modified>
</cp:coreProperties>
</file>