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61" r:id="rId5"/>
    <p:sldId id="263" r:id="rId6"/>
    <p:sldId id="264" r:id="rId7"/>
    <p:sldId id="265" r:id="rId8"/>
    <p:sldId id="266" r:id="rId9"/>
    <p:sldId id="268" r:id="rId10"/>
    <p:sldId id="272" r:id="rId11"/>
    <p:sldId id="27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IN" alt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“PASSWORD GENERATOR”</a:t>
            </a:r>
            <a:endParaRPr lang="en-IN" altLang="en-US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361346"/>
            <a:ext cx="127266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TS- WEB</a:t>
            </a: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CAPSTONE PROJECT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8786" y="3303665"/>
            <a:ext cx="9039066" cy="115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9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Kothakapu Anupriya           19PT1A0520</a:t>
            </a:r>
            <a:endParaRPr lang="en-IN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Dornala Nikitha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19PT1A0507</a:t>
            </a:r>
            <a:endParaRPr lang="en-IN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5900" y="5307965"/>
            <a:ext cx="375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By:</a:t>
            </a:r>
            <a:r>
              <a:rPr lang="en-IN" alt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Uma Maheshwari</a:t>
            </a:r>
            <a:endParaRPr lang="en-IN" alt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960" y="2200275"/>
            <a:ext cx="5679440" cy="2908300"/>
          </a:xfrm>
        </p:spPr>
        <p:txBody>
          <a:bodyPr/>
          <a:p>
            <a:pPr>
              <a:lnSpc>
                <a:spcPct val="50000"/>
              </a:lnSpc>
            </a:pPr>
            <a:r>
              <a:rPr lang="en-US" sz="2400"/>
              <a:t>https://www.geeksforgeeks.org/</a:t>
            </a:r>
            <a:endParaRPr lang="en-US" sz="2400"/>
          </a:p>
          <a:p>
            <a:pPr>
              <a:lnSpc>
                <a:spcPct val="50000"/>
              </a:lnSpc>
            </a:pPr>
            <a:endParaRPr lang="en-US" sz="2400"/>
          </a:p>
          <a:p>
            <a:pPr>
              <a:lnSpc>
                <a:spcPct val="50000"/>
              </a:lnSpc>
            </a:pPr>
            <a:r>
              <a:rPr lang="en-US" sz="2400"/>
              <a:t>https://www.wikipedia.org/</a:t>
            </a:r>
            <a:endParaRPr lang="en-US" sz="2400"/>
          </a:p>
          <a:p>
            <a:pPr>
              <a:lnSpc>
                <a:spcPct val="50000"/>
              </a:lnSpc>
            </a:pPr>
            <a:endParaRPr lang="en-US" sz="2400"/>
          </a:p>
          <a:p>
            <a:pPr>
              <a:lnSpc>
                <a:spcPct val="50000"/>
              </a:lnSpc>
            </a:pPr>
            <a:r>
              <a:rPr lang="en-US" sz="2400"/>
              <a:t>https://github.com/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/>
        </p:nvSpPr>
        <p:spPr>
          <a:xfrm>
            <a:off x="1524250" y="1084788"/>
            <a:ext cx="9144000" cy="823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altLang="en-US" sz="4400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IN" altLang="en-US" sz="4400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470" y="888365"/>
            <a:ext cx="6507480" cy="1021080"/>
          </a:xfrm>
        </p:spPr>
        <p:txBody>
          <a:bodyPr/>
          <a:lstStyle/>
          <a:p>
            <a:r>
              <a:rPr lang="en-IN" alt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altLang="en-US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1720850"/>
            <a:ext cx="3907790" cy="36239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/>
                <a:ea typeface="+mn-lt"/>
                <a:cs typeface="Arial" panose="020B0604020202020204"/>
              </a:rPr>
              <a:t>Abstract     </a:t>
            </a:r>
            <a:endParaRPr lang="en-US" sz="2000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/>
                <a:ea typeface="+mn-lt"/>
                <a:cs typeface="Arial" panose="020B0604020202020204"/>
              </a:rPr>
              <a:t>Objective 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/>
                <a:ea typeface="+mn-lt"/>
                <a:cs typeface="Arial" panose="020B0604020202020204"/>
              </a:rPr>
              <a:t>System </a:t>
            </a:r>
            <a:r>
              <a:rPr lang="en-IN" altLang="en-US" sz="2000" dirty="0">
                <a:latin typeface="Arial" panose="020B0604020202020204"/>
                <a:ea typeface="+mn-lt"/>
                <a:cs typeface="Arial" panose="020B0604020202020204"/>
              </a:rPr>
              <a:t>Architecture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IN" altLang="en-US" sz="2000" dirty="0">
                <a:latin typeface="Arial" panose="020B0604020202020204"/>
                <a:ea typeface="+mn-lt"/>
                <a:cs typeface="Arial" panose="020B0604020202020204"/>
              </a:rPr>
              <a:t>Flow Chart</a:t>
            </a:r>
            <a:endParaRPr lang="en-IN" altLang="en-US" sz="2000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IN" altLang="en-US" sz="2000" dirty="0">
                <a:latin typeface="Arial" panose="020B0604020202020204"/>
                <a:ea typeface="+mn-lt"/>
                <a:cs typeface="Arial" panose="020B0604020202020204"/>
              </a:rPr>
              <a:t>Design Methodology</a:t>
            </a:r>
            <a:endParaRPr lang="en-IN" altLang="en-US" sz="2000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IN" altLang="en-US" sz="2000" dirty="0">
                <a:latin typeface="Arial" panose="020B0604020202020204"/>
                <a:ea typeface="+mn-lt"/>
                <a:cs typeface="Arial" panose="020B0604020202020204"/>
              </a:rPr>
              <a:t>Advantages</a:t>
            </a:r>
            <a:endParaRPr lang="en-IN" altLang="en-US" sz="2000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03910" y="2127250"/>
            <a:ext cx="10584815" cy="43656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A password generator is a software tool that creates random or customized passwords for users.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These programs produce complex/strong passwords with combinations of numbers, uppercase and lowercase letters, and special characters such as braces, asterisks, slashes, etc.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Password generators help those who have to constantly come up with new passwords to ensure authorized access for programs</a:t>
            </a:r>
            <a:r>
              <a:rPr lang="en-IN" altLang="en-US" sz="26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altLang="en-US" sz="2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178630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The main objective of the study is to develop a password generator.   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For a secure and strong password reminder the following:- 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Never use personal information.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Include a combination of letters, numbers, and characters.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Prioritize password length.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Never repeat passwords.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Avoid using real words.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The architecture of a random password generator typically involves the following components: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User Interface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Random Number Generator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Password Generator Logic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Password Strength Checker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Password Storage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Password Manager Integration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250" y="89238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Flowchart</a:t>
            </a:r>
            <a:endParaRPr lang="en-US" sz="4400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0" y="1553210"/>
            <a:ext cx="4607560" cy="5061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   </a:t>
            </a:r>
            <a:r>
              <a:rPr lang="en-US" sz="36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DESIGN METHODOLOGY</a:t>
            </a:r>
            <a:endParaRPr lang="en-US" sz="3600" b="1" dirty="0">
              <a:solidFill>
                <a:schemeClr val="accent1"/>
              </a:solidFill>
              <a:latin typeface="Arial" panose="020B0604020202020204"/>
              <a:ea typeface="+mj-lt"/>
              <a:cs typeface="Arial" panose="020B060402020202020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0065" y="1887220"/>
            <a:ext cx="11152505" cy="340233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All characters should be stored as a list. This can be done by choosing the instructions  manually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Ask the user for the length of the password.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Iterate password length to generate the password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Randomize the resultant list of passwords.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Use the generate method to create a string from the list of passwords.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Print the password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91205" y="1176228"/>
            <a:ext cx="9144000" cy="823034"/>
          </a:xfrm>
        </p:spPr>
        <p:txBody>
          <a:bodyPr>
            <a:normAutofit/>
          </a:bodyPr>
          <a:p>
            <a:pPr algn="ctr"/>
            <a:r>
              <a:rPr lang="en-IN" altLang="en-US" sz="4400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IN" altLang="en-US" sz="4400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508125" y="2333625"/>
            <a:ext cx="7401560" cy="1783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IN" altLang="en-US" sz="2000" b="0">
                <a:latin typeface="Times New Roman" panose="02020603050405020304" charset="0"/>
              </a:rPr>
              <a:t>1.</a:t>
            </a:r>
            <a:r>
              <a:rPr lang="en-US" sz="2000" b="0">
                <a:latin typeface="Times New Roman" panose="02020603050405020304" charset="0"/>
              </a:rPr>
              <a:t> Minimal Effort. </a:t>
            </a:r>
            <a:r>
              <a:rPr lang="en-IN" altLang="en-US" sz="2000" b="0">
                <a:latin typeface="Times New Roman" panose="02020603050405020304" charset="0"/>
              </a:rPr>
              <a:t>2.</a:t>
            </a:r>
            <a:r>
              <a:rPr lang="en-US" sz="2000" b="0">
                <a:latin typeface="Times New Roman" panose="02020603050405020304" charset="0"/>
              </a:rPr>
              <a:t>Secure &amp; strong password. </a:t>
            </a:r>
            <a:r>
              <a:rPr lang="en-IN" altLang="en-US" sz="2000" b="0">
                <a:latin typeface="Times New Roman" panose="02020603050405020304" charset="0"/>
              </a:rPr>
              <a:t>3.</a:t>
            </a:r>
            <a:r>
              <a:rPr lang="en-US" sz="2000" b="0">
                <a:latin typeface="Times New Roman" panose="02020603050405020304" charset="0"/>
              </a:rPr>
              <a:t>Less time consuming. </a:t>
            </a:r>
            <a:r>
              <a:rPr lang="en-IN" altLang="en-US" sz="2000" b="0">
                <a:latin typeface="Times New Roman" panose="02020603050405020304" charset="0"/>
              </a:rPr>
              <a:t>4.</a:t>
            </a:r>
            <a:r>
              <a:rPr lang="en-US" sz="2000" b="0">
                <a:latin typeface="Times New Roman" panose="02020603050405020304" charset="0"/>
              </a:rPr>
              <a:t>Fast response. </a:t>
            </a:r>
            <a:r>
              <a:rPr lang="en-IN" altLang="en-US" sz="2000" b="0">
                <a:latin typeface="Times New Roman" panose="02020603050405020304" charset="0"/>
              </a:rPr>
              <a:t>5.</a:t>
            </a:r>
            <a:r>
              <a:rPr lang="en-US" sz="2000" b="0">
                <a:latin typeface="Times New Roman" panose="02020603050405020304" charset="0"/>
              </a:rPr>
              <a:t>complex for hackers.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2120265"/>
            <a:ext cx="9814560" cy="435165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password generated using the alpha-numerical random password mechanism that was illustrated above is practical and can be used with great results.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gives the space for the intruders to deploy various attacks in breaking the passwords.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91205" y="1176228"/>
            <a:ext cx="9144000" cy="823034"/>
          </a:xfrm>
        </p:spPr>
        <p:txBody>
          <a:bodyPr>
            <a:normAutofit/>
          </a:bodyPr>
          <a:p>
            <a:pPr algn="ctr"/>
            <a:r>
              <a:rPr lang="en-IN" altLang="en-US" sz="4400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altLang="en-US" sz="4400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2500</Words>
  <Application>WPS Presentation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Calibri</vt:lpstr>
      <vt:lpstr>Times New Roman</vt:lpstr>
      <vt:lpstr>Wingdings</vt:lpstr>
      <vt:lpstr>Microsoft YaHei</vt:lpstr>
      <vt:lpstr>Arial Unicode MS</vt:lpstr>
      <vt:lpstr>Calibri Light</vt:lpstr>
      <vt:lpstr>Calibri</vt:lpstr>
      <vt:lpstr>Sylfaen</vt:lpstr>
      <vt:lpstr>Sitka Subheading</vt:lpstr>
      <vt:lpstr>Bahnschrift Condensed</vt:lpstr>
      <vt:lpstr>Bahnschrift SemiBold</vt:lpstr>
      <vt:lpstr>Arial Black</vt:lpstr>
      <vt:lpstr>Arial Narrow</vt:lpstr>
      <vt:lpstr>Arial Rounded MT Bold</vt:lpstr>
      <vt:lpstr>Office Theme</vt:lpstr>
      <vt:lpstr>PROJECT TITLE</vt:lpstr>
      <vt:lpstr>OUTLINE</vt:lpstr>
      <vt:lpstr>Abstract</vt:lpstr>
      <vt:lpstr>Objective</vt:lpstr>
      <vt:lpstr>System Architecture</vt:lpstr>
      <vt:lpstr>Flowchart</vt:lpstr>
      <vt:lpstr>Algorithm</vt:lpstr>
      <vt:lpstr>THANK YOU</vt:lpstr>
      <vt:lpstr>Advantages</vt:lpstr>
      <vt:lpstr>Advantages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Anupriya Reddy Kothakapu</cp:lastModifiedBy>
  <cp:revision>47</cp:revision>
  <dcterms:created xsi:type="dcterms:W3CDTF">2021-04-26T07:43:00Z</dcterms:created>
  <dcterms:modified xsi:type="dcterms:W3CDTF">2023-04-03T07:45:43Z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677A9A4202504295A068D46BEC518461</vt:lpwstr>
  </property>
  <property fmtid="{D5CDD505-2E9C-101B-9397-08002B2CF9AE}" pid="3" name="KSOProductBuildVer">
    <vt:lpwstr>1033-11.2.0.11513</vt:lpwstr>
  </property>
</Properties>
</file>