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4643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225041"/>
          </a:xfrm>
          <a:prstGeom prst="rect"/>
          <a:noFill/>
        </p:spPr>
        <p:txBody>
          <a:bodyPr rtlCol="0" wrap="square">
            <a:spAutoFit/>
          </a:bodyPr>
          <a:p>
            <a:r>
              <a:rPr dirty="0" sz="2400" lang="en-US"/>
              <a:t>STUDENT NAME: </a:t>
            </a:r>
            <a:r>
              <a:rPr altLang="en-IN" dirty="0" sz="2400" lang="en-US" err="1"/>
              <a:t>A</a:t>
            </a:r>
            <a:r>
              <a:rPr altLang="en-IN" dirty="0" sz="2400" lang="en-US" err="1"/>
              <a:t>n</a:t>
            </a:r>
            <a:r>
              <a:rPr altLang="en-IN" dirty="0" sz="2400" lang="en-US" err="1"/>
              <a:t>u</a:t>
            </a:r>
            <a:r>
              <a:rPr altLang="en-IN" dirty="0" sz="2400" lang="en-US" err="1"/>
              <a:t> </a:t>
            </a:r>
            <a:r>
              <a:rPr altLang="en-IN" dirty="0" sz="2400" lang="en-US" err="1"/>
              <a:t>Priya </a:t>
            </a:r>
            <a:r>
              <a:rPr altLang="en-IN" dirty="0" sz="2400" lang="en-US" err="1"/>
              <a:t>H</a:t>
            </a:r>
            <a:endParaRPr dirty="0" sz="2400" lang="en-US"/>
          </a:p>
          <a:p>
            <a:r>
              <a:rPr dirty="0" sz="2400" lang="en-US"/>
              <a:t>REGISTER NO: </a:t>
            </a:r>
            <a:r>
              <a:rPr altLang="en-IN" dirty="0" sz="2400" lang="en-US" smtClean="0"/>
              <a:t>1</a:t>
            </a:r>
            <a:r>
              <a:rPr altLang="en-IN" dirty="0" sz="2400" lang="en-US" smtClean="0"/>
              <a:t>2</a:t>
            </a:r>
            <a:r>
              <a:rPr altLang="en-IN" dirty="0" sz="2400" lang="en-US" smtClean="0"/>
              <a:t>2</a:t>
            </a:r>
            <a:r>
              <a:rPr altLang="en-IN" dirty="0" sz="2400" lang="en-US" smtClean="0"/>
              <a:t>2</a:t>
            </a:r>
            <a:r>
              <a:rPr altLang="en-IN" dirty="0" sz="2400" lang="en-US" smtClean="0"/>
              <a:t>0</a:t>
            </a:r>
            <a:r>
              <a:rPr altLang="en-IN" dirty="0" sz="2400" lang="en-US" smtClean="0"/>
              <a:t>4</a:t>
            </a:r>
            <a:r>
              <a:rPr altLang="en-IN" dirty="0" sz="2400" lang="en-US" smtClean="0"/>
              <a:t>0</a:t>
            </a:r>
            <a:r>
              <a:rPr altLang="en-IN" dirty="0" sz="2400" lang="en-US" smtClean="0"/>
              <a:t>9</a:t>
            </a:r>
            <a:r>
              <a:rPr altLang="en-IN" dirty="0" sz="2400" lang="en-US" smtClean="0"/>
              <a:t>9</a:t>
            </a:r>
            <a:endParaRPr altLang="en-US" lang="zh-CN"/>
          </a:p>
          <a:p>
            <a:r>
              <a:rPr dirty="0" sz="2400" lang="en-US"/>
              <a:t>DEPARTMENT: </a:t>
            </a:r>
            <a:r>
              <a:rPr dirty="0" sz="2400" lang="en-US" err="1"/>
              <a:t>B.com</a:t>
            </a:r>
            <a:r>
              <a:rPr dirty="0" sz="2400" lang="en-US"/>
              <a:t> </a:t>
            </a:r>
            <a:r>
              <a:rPr altLang="en-IN" dirty="0" sz="2400" lang="en-US"/>
              <a:t>c</a:t>
            </a:r>
            <a:r>
              <a:rPr altLang="en-IN" dirty="0" sz="2400" lang="en-US"/>
              <a:t>o</a:t>
            </a:r>
            <a:r>
              <a:rPr altLang="en-IN" dirty="0" sz="2400" lang="en-US"/>
              <a:t>r</a:t>
            </a:r>
            <a:r>
              <a:rPr altLang="en-IN" dirty="0" sz="2400" lang="en-US"/>
              <a:t>p</a:t>
            </a:r>
            <a:r>
              <a:rPr altLang="en-IN" dirty="0" sz="2400" lang="en-US"/>
              <a:t>o</a:t>
            </a:r>
            <a:r>
              <a:rPr altLang="en-IN" dirty="0" sz="2400" lang="en-US"/>
              <a:t>rate </a:t>
            </a:r>
            <a:r>
              <a:rPr altLang="en-IN" dirty="0" sz="2400" lang="en-US"/>
              <a:t>secretaryship </a:t>
            </a:r>
            <a:endParaRPr altLang="en-US" lang="zh-CN"/>
          </a:p>
          <a:p>
            <a:r>
              <a:rPr dirty="0" sz="2400" lang="en-US"/>
              <a:t>COLLEGE: Shri </a:t>
            </a:r>
            <a:r>
              <a:rPr dirty="0" sz="2400" lang="en-US" err="1"/>
              <a:t>Krishnaswamy</a:t>
            </a:r>
            <a:r>
              <a:rPr dirty="0" sz="2400" lang="en-US"/>
              <a:t> college for women </a:t>
            </a:r>
          </a:p>
          <a:p>
            <a:endParaRPr dirty="0" sz="2400" lang="en-US"/>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8313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2225040"/>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2758440"/>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38252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2024-09-07T04:01:22Z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3b838bb6326247edb0c9494e8fb57472</vt:lpwstr>
  </property>
</Properties>
</file>