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91" r:id="rId7"/>
    <p:sldId id="292" r:id="rId8"/>
    <p:sldId id="261" r:id="rId9"/>
    <p:sldId id="262" r:id="rId10"/>
    <p:sldId id="263" r:id="rId11"/>
    <p:sldId id="264" r:id="rId12"/>
    <p:sldId id="265" r:id="rId13"/>
    <p:sldId id="266" r:id="rId14"/>
  </p:sldIdLst>
  <p:sldSz cx="9144000" cy="5143500" type="screen16x9"/>
  <p:notesSz cx="6858000" cy="9144000"/>
  <p:embeddedFontLst>
    <p:embeddedFont>
      <p:font typeface="Fira Sans Extra Condensed" panose="020B0503050000020004" pitchFamily="34" charset="0"/>
      <p:regular r:id="rId16"/>
      <p:bold r:id="rId17"/>
      <p:italic r:id="rId18"/>
      <p:boldItalic r:id="rId19"/>
    </p:embeddedFont>
    <p:embeddedFont>
      <p:font typeface="Fira Sans Extra Condensed SemiBold" panose="020B0604020202020204"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658481-08F3-4A59-B046-ED3E47C95A30}" v="8" dt="2024-01-10T14:26:11.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p w" userId="159f2c59f2f6fb17" providerId="LiveId" clId="{A8658481-08F3-4A59-B046-ED3E47C95A30}"/>
    <pc:docChg chg="custSel modSld">
      <pc:chgData name="Anup w" userId="159f2c59f2f6fb17" providerId="LiveId" clId="{A8658481-08F3-4A59-B046-ED3E47C95A30}" dt="2024-01-11T10:07:12.199" v="425" actId="1076"/>
      <pc:docMkLst>
        <pc:docMk/>
      </pc:docMkLst>
      <pc:sldChg chg="modSp mod">
        <pc:chgData name="Anup w" userId="159f2c59f2f6fb17" providerId="LiveId" clId="{A8658481-08F3-4A59-B046-ED3E47C95A30}" dt="2024-01-10T14:16:38.633" v="238" actId="20577"/>
        <pc:sldMkLst>
          <pc:docMk/>
          <pc:sldMk cId="0" sldId="257"/>
        </pc:sldMkLst>
        <pc:spChg chg="mod">
          <ac:chgData name="Anup w" userId="159f2c59f2f6fb17" providerId="LiveId" clId="{A8658481-08F3-4A59-B046-ED3E47C95A30}" dt="2024-01-10T14:16:38.633" v="238" actId="20577"/>
          <ac:spMkLst>
            <pc:docMk/>
            <pc:sldMk cId="0" sldId="257"/>
            <ac:spMk id="172" creationId="{00000000-0000-0000-0000-000000000000}"/>
          </ac:spMkLst>
        </pc:spChg>
      </pc:sldChg>
      <pc:sldChg chg="addSp delSp modSp mod">
        <pc:chgData name="Anup w" userId="159f2c59f2f6fb17" providerId="LiveId" clId="{A8658481-08F3-4A59-B046-ED3E47C95A30}" dt="2024-01-10T14:15:40.177" v="236" actId="14100"/>
        <pc:sldMkLst>
          <pc:docMk/>
          <pc:sldMk cId="0" sldId="261"/>
        </pc:sldMkLst>
        <pc:spChg chg="add mod">
          <ac:chgData name="Anup w" userId="159f2c59f2f6fb17" providerId="LiveId" clId="{A8658481-08F3-4A59-B046-ED3E47C95A30}" dt="2024-01-10T14:11:05.984" v="30" actId="1076"/>
          <ac:spMkLst>
            <pc:docMk/>
            <pc:sldMk cId="0" sldId="261"/>
            <ac:spMk id="5" creationId="{CE5F015C-ED73-60B5-895E-D7C79183729C}"/>
          </ac:spMkLst>
        </pc:spChg>
        <pc:spChg chg="add del mod">
          <ac:chgData name="Anup w" userId="159f2c59f2f6fb17" providerId="LiveId" clId="{A8658481-08F3-4A59-B046-ED3E47C95A30}" dt="2024-01-10T14:11:45.753" v="32"/>
          <ac:spMkLst>
            <pc:docMk/>
            <pc:sldMk cId="0" sldId="261"/>
            <ac:spMk id="7" creationId="{F35B044D-961D-B111-7033-BE16095A4F6A}"/>
          </ac:spMkLst>
        </pc:spChg>
        <pc:spChg chg="mod">
          <ac:chgData name="Anup w" userId="159f2c59f2f6fb17" providerId="LiveId" clId="{A8658481-08F3-4A59-B046-ED3E47C95A30}" dt="2024-01-10T14:12:01.851" v="33"/>
          <ac:spMkLst>
            <pc:docMk/>
            <pc:sldMk cId="0" sldId="261"/>
            <ac:spMk id="10" creationId="{E41C2A27-B84C-C2B9-A60A-E692A394F0DB}"/>
          </ac:spMkLst>
        </pc:spChg>
        <pc:spChg chg="mod">
          <ac:chgData name="Anup w" userId="159f2c59f2f6fb17" providerId="LiveId" clId="{A8658481-08F3-4A59-B046-ED3E47C95A30}" dt="2024-01-10T14:12:01.851" v="33"/>
          <ac:spMkLst>
            <pc:docMk/>
            <pc:sldMk cId="0" sldId="261"/>
            <ac:spMk id="11" creationId="{17434EBD-0E44-857A-227A-F765CDCFB943}"/>
          </ac:spMkLst>
        </pc:spChg>
        <pc:spChg chg="mod">
          <ac:chgData name="Anup w" userId="159f2c59f2f6fb17" providerId="LiveId" clId="{A8658481-08F3-4A59-B046-ED3E47C95A30}" dt="2024-01-10T14:12:01.851" v="33"/>
          <ac:spMkLst>
            <pc:docMk/>
            <pc:sldMk cId="0" sldId="261"/>
            <ac:spMk id="12" creationId="{A4B791BC-3F65-126B-32E8-5ED2E33E4BAB}"/>
          </ac:spMkLst>
        </pc:spChg>
        <pc:spChg chg="mod">
          <ac:chgData name="Anup w" userId="159f2c59f2f6fb17" providerId="LiveId" clId="{A8658481-08F3-4A59-B046-ED3E47C95A30}" dt="2024-01-10T14:12:01.851" v="33"/>
          <ac:spMkLst>
            <pc:docMk/>
            <pc:sldMk cId="0" sldId="261"/>
            <ac:spMk id="13" creationId="{C0CC8A32-F5E6-AC4E-316E-A415537E5212}"/>
          </ac:spMkLst>
        </pc:spChg>
        <pc:spChg chg="mod">
          <ac:chgData name="Anup w" userId="159f2c59f2f6fb17" providerId="LiveId" clId="{A8658481-08F3-4A59-B046-ED3E47C95A30}" dt="2024-01-10T14:12:01.851" v="33"/>
          <ac:spMkLst>
            <pc:docMk/>
            <pc:sldMk cId="0" sldId="261"/>
            <ac:spMk id="14" creationId="{162544DF-BE26-685E-057A-F2897BE8D2DB}"/>
          </ac:spMkLst>
        </pc:spChg>
        <pc:spChg chg="mod">
          <ac:chgData name="Anup w" userId="159f2c59f2f6fb17" providerId="LiveId" clId="{A8658481-08F3-4A59-B046-ED3E47C95A30}" dt="2024-01-10T14:12:01.851" v="33"/>
          <ac:spMkLst>
            <pc:docMk/>
            <pc:sldMk cId="0" sldId="261"/>
            <ac:spMk id="15" creationId="{C11B9F38-A15B-A3D9-674E-457F740DB3B0}"/>
          </ac:spMkLst>
        </pc:spChg>
        <pc:spChg chg="mod">
          <ac:chgData name="Anup w" userId="159f2c59f2f6fb17" providerId="LiveId" clId="{A8658481-08F3-4A59-B046-ED3E47C95A30}" dt="2024-01-10T14:12:01.851" v="33"/>
          <ac:spMkLst>
            <pc:docMk/>
            <pc:sldMk cId="0" sldId="261"/>
            <ac:spMk id="16" creationId="{22DD45DA-141F-8B54-B84B-F2943BF92EF4}"/>
          </ac:spMkLst>
        </pc:spChg>
        <pc:spChg chg="mod">
          <ac:chgData name="Anup w" userId="159f2c59f2f6fb17" providerId="LiveId" clId="{A8658481-08F3-4A59-B046-ED3E47C95A30}" dt="2024-01-10T14:12:01.851" v="33"/>
          <ac:spMkLst>
            <pc:docMk/>
            <pc:sldMk cId="0" sldId="261"/>
            <ac:spMk id="17" creationId="{C4ADE91A-B242-BE83-7077-87DA87A0492C}"/>
          </ac:spMkLst>
        </pc:spChg>
        <pc:spChg chg="mod">
          <ac:chgData name="Anup w" userId="159f2c59f2f6fb17" providerId="LiveId" clId="{A8658481-08F3-4A59-B046-ED3E47C95A30}" dt="2024-01-10T14:12:01.851" v="33"/>
          <ac:spMkLst>
            <pc:docMk/>
            <pc:sldMk cId="0" sldId="261"/>
            <ac:spMk id="18" creationId="{976DC27D-A77A-B250-60AF-294227F40FF5}"/>
          </ac:spMkLst>
        </pc:spChg>
        <pc:spChg chg="mod">
          <ac:chgData name="Anup w" userId="159f2c59f2f6fb17" providerId="LiveId" clId="{A8658481-08F3-4A59-B046-ED3E47C95A30}" dt="2024-01-10T14:12:01.851" v="33"/>
          <ac:spMkLst>
            <pc:docMk/>
            <pc:sldMk cId="0" sldId="261"/>
            <ac:spMk id="19" creationId="{4AFC1810-A474-C6B1-2F1E-FE1934D51FD7}"/>
          </ac:spMkLst>
        </pc:spChg>
        <pc:spChg chg="mod">
          <ac:chgData name="Anup w" userId="159f2c59f2f6fb17" providerId="LiveId" clId="{A8658481-08F3-4A59-B046-ED3E47C95A30}" dt="2024-01-10T14:12:01.851" v="33"/>
          <ac:spMkLst>
            <pc:docMk/>
            <pc:sldMk cId="0" sldId="261"/>
            <ac:spMk id="20" creationId="{3BC6EBD4-F091-12AD-5AB3-188400F5B42B}"/>
          </ac:spMkLst>
        </pc:spChg>
        <pc:spChg chg="mod">
          <ac:chgData name="Anup w" userId="159f2c59f2f6fb17" providerId="LiveId" clId="{A8658481-08F3-4A59-B046-ED3E47C95A30}" dt="2024-01-10T14:12:01.851" v="33"/>
          <ac:spMkLst>
            <pc:docMk/>
            <pc:sldMk cId="0" sldId="261"/>
            <ac:spMk id="21" creationId="{24CE1B3D-7410-8038-32CD-C5DE5BAB9E9D}"/>
          </ac:spMkLst>
        </pc:spChg>
        <pc:spChg chg="mod">
          <ac:chgData name="Anup w" userId="159f2c59f2f6fb17" providerId="LiveId" clId="{A8658481-08F3-4A59-B046-ED3E47C95A30}" dt="2024-01-10T14:12:01.851" v="33"/>
          <ac:spMkLst>
            <pc:docMk/>
            <pc:sldMk cId="0" sldId="261"/>
            <ac:spMk id="22" creationId="{7092A2D5-2F8C-90B7-6597-649F40F0F258}"/>
          </ac:spMkLst>
        </pc:spChg>
        <pc:spChg chg="mod">
          <ac:chgData name="Anup w" userId="159f2c59f2f6fb17" providerId="LiveId" clId="{A8658481-08F3-4A59-B046-ED3E47C95A30}" dt="2024-01-10T14:12:01.851" v="33"/>
          <ac:spMkLst>
            <pc:docMk/>
            <pc:sldMk cId="0" sldId="261"/>
            <ac:spMk id="23" creationId="{214CFCBF-F969-C502-5E4E-C45F4493D29D}"/>
          </ac:spMkLst>
        </pc:spChg>
        <pc:spChg chg="mod">
          <ac:chgData name="Anup w" userId="159f2c59f2f6fb17" providerId="LiveId" clId="{A8658481-08F3-4A59-B046-ED3E47C95A30}" dt="2024-01-10T14:12:01.851" v="33"/>
          <ac:spMkLst>
            <pc:docMk/>
            <pc:sldMk cId="0" sldId="261"/>
            <ac:spMk id="24" creationId="{D3316393-505D-F992-799B-C2F1AEE067AC}"/>
          </ac:spMkLst>
        </pc:spChg>
        <pc:spChg chg="mod">
          <ac:chgData name="Anup w" userId="159f2c59f2f6fb17" providerId="LiveId" clId="{A8658481-08F3-4A59-B046-ED3E47C95A30}" dt="2024-01-10T14:12:01.851" v="33"/>
          <ac:spMkLst>
            <pc:docMk/>
            <pc:sldMk cId="0" sldId="261"/>
            <ac:spMk id="25" creationId="{AD31C2C9-30DC-D3D2-3E2C-60FFD98CE89F}"/>
          </ac:spMkLst>
        </pc:spChg>
        <pc:spChg chg="mod">
          <ac:chgData name="Anup w" userId="159f2c59f2f6fb17" providerId="LiveId" clId="{A8658481-08F3-4A59-B046-ED3E47C95A30}" dt="2024-01-10T14:12:01.851" v="33"/>
          <ac:spMkLst>
            <pc:docMk/>
            <pc:sldMk cId="0" sldId="261"/>
            <ac:spMk id="26" creationId="{16636703-E146-C46D-E811-6E131691883F}"/>
          </ac:spMkLst>
        </pc:spChg>
        <pc:spChg chg="mod">
          <ac:chgData name="Anup w" userId="159f2c59f2f6fb17" providerId="LiveId" clId="{A8658481-08F3-4A59-B046-ED3E47C95A30}" dt="2024-01-10T14:12:01.851" v="33"/>
          <ac:spMkLst>
            <pc:docMk/>
            <pc:sldMk cId="0" sldId="261"/>
            <ac:spMk id="27" creationId="{4FC2AB20-F79E-08DA-E5B2-B05F4107D6ED}"/>
          </ac:spMkLst>
        </pc:spChg>
        <pc:spChg chg="mod">
          <ac:chgData name="Anup w" userId="159f2c59f2f6fb17" providerId="LiveId" clId="{A8658481-08F3-4A59-B046-ED3E47C95A30}" dt="2024-01-10T14:12:01.851" v="33"/>
          <ac:spMkLst>
            <pc:docMk/>
            <pc:sldMk cId="0" sldId="261"/>
            <ac:spMk id="28" creationId="{61BF8509-3F2F-2E62-1311-F4CF14C9C238}"/>
          </ac:spMkLst>
        </pc:spChg>
        <pc:spChg chg="mod">
          <ac:chgData name="Anup w" userId="159f2c59f2f6fb17" providerId="LiveId" clId="{A8658481-08F3-4A59-B046-ED3E47C95A30}" dt="2024-01-10T14:12:01.851" v="33"/>
          <ac:spMkLst>
            <pc:docMk/>
            <pc:sldMk cId="0" sldId="261"/>
            <ac:spMk id="29" creationId="{FCDE0993-2A43-1C81-9B42-D55ABCDE034B}"/>
          </ac:spMkLst>
        </pc:spChg>
        <pc:spChg chg="mod">
          <ac:chgData name="Anup w" userId="159f2c59f2f6fb17" providerId="LiveId" clId="{A8658481-08F3-4A59-B046-ED3E47C95A30}" dt="2024-01-10T14:12:01.851" v="33"/>
          <ac:spMkLst>
            <pc:docMk/>
            <pc:sldMk cId="0" sldId="261"/>
            <ac:spMk id="30" creationId="{46D5556F-6F03-74AB-4520-2D5F51E031CA}"/>
          </ac:spMkLst>
        </pc:spChg>
        <pc:spChg chg="mod">
          <ac:chgData name="Anup w" userId="159f2c59f2f6fb17" providerId="LiveId" clId="{A8658481-08F3-4A59-B046-ED3E47C95A30}" dt="2024-01-10T14:12:01.851" v="33"/>
          <ac:spMkLst>
            <pc:docMk/>
            <pc:sldMk cId="0" sldId="261"/>
            <ac:spMk id="31" creationId="{6506DDAC-3558-66BC-5449-1CC9B8E0E189}"/>
          </ac:spMkLst>
        </pc:spChg>
        <pc:spChg chg="mod">
          <ac:chgData name="Anup w" userId="159f2c59f2f6fb17" providerId="LiveId" clId="{A8658481-08F3-4A59-B046-ED3E47C95A30}" dt="2024-01-10T14:12:01.851" v="33"/>
          <ac:spMkLst>
            <pc:docMk/>
            <pc:sldMk cId="0" sldId="261"/>
            <ac:spMk id="32" creationId="{8930E15F-B510-9DC7-818C-2B61DCE2F586}"/>
          </ac:spMkLst>
        </pc:spChg>
        <pc:spChg chg="mod">
          <ac:chgData name="Anup w" userId="159f2c59f2f6fb17" providerId="LiveId" clId="{A8658481-08F3-4A59-B046-ED3E47C95A30}" dt="2024-01-10T14:12:01.851" v="33"/>
          <ac:spMkLst>
            <pc:docMk/>
            <pc:sldMk cId="0" sldId="261"/>
            <ac:spMk id="33" creationId="{8A621CED-2247-CADF-D2BE-51B22282A6C3}"/>
          </ac:spMkLst>
        </pc:spChg>
        <pc:spChg chg="mod">
          <ac:chgData name="Anup w" userId="159f2c59f2f6fb17" providerId="LiveId" clId="{A8658481-08F3-4A59-B046-ED3E47C95A30}" dt="2024-01-10T14:12:01.851" v="33"/>
          <ac:spMkLst>
            <pc:docMk/>
            <pc:sldMk cId="0" sldId="261"/>
            <ac:spMk id="34" creationId="{85069977-6979-E8B7-90C5-8088A1699965}"/>
          </ac:spMkLst>
        </pc:spChg>
        <pc:spChg chg="add mod">
          <ac:chgData name="Anup w" userId="159f2c59f2f6fb17" providerId="LiveId" clId="{A8658481-08F3-4A59-B046-ED3E47C95A30}" dt="2024-01-10T14:13:19.714" v="74" actId="1076"/>
          <ac:spMkLst>
            <pc:docMk/>
            <pc:sldMk cId="0" sldId="261"/>
            <ac:spMk id="35" creationId="{9B80F757-9F7B-0E9B-BF5B-B36F24D26C16}"/>
          </ac:spMkLst>
        </pc:spChg>
        <pc:spChg chg="add mod">
          <ac:chgData name="Anup w" userId="159f2c59f2f6fb17" providerId="LiveId" clId="{A8658481-08F3-4A59-B046-ED3E47C95A30}" dt="2024-01-10T14:15:40.177" v="236" actId="14100"/>
          <ac:spMkLst>
            <pc:docMk/>
            <pc:sldMk cId="0" sldId="261"/>
            <ac:spMk id="36" creationId="{6555B909-4994-FC27-B87D-1BD65D71FC9B}"/>
          </ac:spMkLst>
        </pc:spChg>
        <pc:spChg chg="mod">
          <ac:chgData name="Anup w" userId="159f2c59f2f6fb17" providerId="LiveId" clId="{A8658481-08F3-4A59-B046-ED3E47C95A30}" dt="2024-01-10T14:10:40.120" v="26" actId="13822"/>
          <ac:spMkLst>
            <pc:docMk/>
            <pc:sldMk cId="0" sldId="261"/>
            <ac:spMk id="534" creationId="{00000000-0000-0000-0000-000000000000}"/>
          </ac:spMkLst>
        </pc:spChg>
        <pc:spChg chg="mod">
          <ac:chgData name="Anup w" userId="159f2c59f2f6fb17" providerId="LiveId" clId="{A8658481-08F3-4A59-B046-ED3E47C95A30}" dt="2024-01-10T14:06:50.227" v="3" actId="1076"/>
          <ac:spMkLst>
            <pc:docMk/>
            <pc:sldMk cId="0" sldId="261"/>
            <ac:spMk id="536" creationId="{00000000-0000-0000-0000-000000000000}"/>
          </ac:spMkLst>
        </pc:spChg>
        <pc:spChg chg="mod">
          <ac:chgData name="Anup w" userId="159f2c59f2f6fb17" providerId="LiveId" clId="{A8658481-08F3-4A59-B046-ED3E47C95A30}" dt="2024-01-10T14:07:04.234" v="5" actId="14100"/>
          <ac:spMkLst>
            <pc:docMk/>
            <pc:sldMk cId="0" sldId="261"/>
            <ac:spMk id="537" creationId="{00000000-0000-0000-0000-000000000000}"/>
          </ac:spMkLst>
        </pc:spChg>
        <pc:spChg chg="mod">
          <ac:chgData name="Anup w" userId="159f2c59f2f6fb17" providerId="LiveId" clId="{A8658481-08F3-4A59-B046-ED3E47C95A30}" dt="2024-01-10T14:10:34.395" v="25" actId="13822"/>
          <ac:spMkLst>
            <pc:docMk/>
            <pc:sldMk cId="0" sldId="261"/>
            <ac:spMk id="539" creationId="{00000000-0000-0000-0000-000000000000}"/>
          </ac:spMkLst>
        </pc:spChg>
        <pc:spChg chg="mod">
          <ac:chgData name="Anup w" userId="159f2c59f2f6fb17" providerId="LiveId" clId="{A8658481-08F3-4A59-B046-ED3E47C95A30}" dt="2024-01-10T14:07:36.582" v="11" actId="1076"/>
          <ac:spMkLst>
            <pc:docMk/>
            <pc:sldMk cId="0" sldId="261"/>
            <ac:spMk id="546" creationId="{00000000-0000-0000-0000-000000000000}"/>
          </ac:spMkLst>
        </pc:spChg>
        <pc:spChg chg="mod">
          <ac:chgData name="Anup w" userId="159f2c59f2f6fb17" providerId="LiveId" clId="{A8658481-08F3-4A59-B046-ED3E47C95A30}" dt="2024-01-10T14:07:52.572" v="14" actId="1076"/>
          <ac:spMkLst>
            <pc:docMk/>
            <pc:sldMk cId="0" sldId="261"/>
            <ac:spMk id="547" creationId="{00000000-0000-0000-0000-000000000000}"/>
          </ac:spMkLst>
        </pc:spChg>
        <pc:grpChg chg="add mod">
          <ac:chgData name="Anup w" userId="159f2c59f2f6fb17" providerId="LiveId" clId="{A8658481-08F3-4A59-B046-ED3E47C95A30}" dt="2024-01-10T14:12:32.569" v="39" actId="1076"/>
          <ac:grpSpMkLst>
            <pc:docMk/>
            <pc:sldMk cId="0" sldId="261"/>
            <ac:grpSpMk id="8" creationId="{3F081C5E-B733-7AB2-3B74-D7008DE984FE}"/>
          </ac:grpSpMkLst>
        </pc:grpChg>
        <pc:grpChg chg="mod">
          <ac:chgData name="Anup w" userId="159f2c59f2f6fb17" providerId="LiveId" clId="{A8658481-08F3-4A59-B046-ED3E47C95A30}" dt="2024-01-10T14:12:01.851" v="33"/>
          <ac:grpSpMkLst>
            <pc:docMk/>
            <pc:sldMk cId="0" sldId="261"/>
            <ac:grpSpMk id="9" creationId="{B54C1941-FFF6-AB79-8796-464A4E336670}"/>
          </ac:grpSpMkLst>
        </pc:grpChg>
        <pc:grpChg chg="mod">
          <ac:chgData name="Anup w" userId="159f2c59f2f6fb17" providerId="LiveId" clId="{A8658481-08F3-4A59-B046-ED3E47C95A30}" dt="2024-01-10T14:06:38.575" v="1" actId="1076"/>
          <ac:grpSpMkLst>
            <pc:docMk/>
            <pc:sldMk cId="0" sldId="261"/>
            <ac:grpSpMk id="490" creationId="{00000000-0000-0000-0000-000000000000}"/>
          </ac:grpSpMkLst>
        </pc:grpChg>
        <pc:grpChg chg="mod">
          <ac:chgData name="Anup w" userId="159f2c59f2f6fb17" providerId="LiveId" clId="{A8658481-08F3-4A59-B046-ED3E47C95A30}" dt="2024-01-10T14:10:46.436" v="27" actId="1076"/>
          <ac:grpSpMkLst>
            <pc:docMk/>
            <pc:sldMk cId="0" sldId="261"/>
            <ac:grpSpMk id="497" creationId="{00000000-0000-0000-0000-000000000000}"/>
          </ac:grpSpMkLst>
        </pc:grpChg>
        <pc:cxnChg chg="add mod">
          <ac:chgData name="Anup w" userId="159f2c59f2f6fb17" providerId="LiveId" clId="{A8658481-08F3-4A59-B046-ED3E47C95A30}" dt="2024-01-10T14:11:01.014" v="29" actId="1076"/>
          <ac:cxnSpMkLst>
            <pc:docMk/>
            <pc:sldMk cId="0" sldId="261"/>
            <ac:cxnSpMk id="6" creationId="{39CE9DBE-84EC-0078-1F9A-3F947AC39C3E}"/>
          </ac:cxnSpMkLst>
        </pc:cxnChg>
        <pc:cxnChg chg="mod">
          <ac:chgData name="Anup w" userId="159f2c59f2f6fb17" providerId="LiveId" clId="{A8658481-08F3-4A59-B046-ED3E47C95A30}" dt="2024-01-10T14:06:35.038" v="0" actId="14100"/>
          <ac:cxnSpMkLst>
            <pc:docMk/>
            <pc:sldMk cId="0" sldId="261"/>
            <ac:cxnSpMk id="580" creationId="{00000000-0000-0000-0000-000000000000}"/>
          </ac:cxnSpMkLst>
        </pc:cxnChg>
        <pc:cxnChg chg="mod">
          <ac:chgData name="Anup w" userId="159f2c59f2f6fb17" providerId="LiveId" clId="{A8658481-08F3-4A59-B046-ED3E47C95A30}" dt="2024-01-10T14:08:10.915" v="16" actId="14100"/>
          <ac:cxnSpMkLst>
            <pc:docMk/>
            <pc:sldMk cId="0" sldId="261"/>
            <ac:cxnSpMk id="581" creationId="{00000000-0000-0000-0000-000000000000}"/>
          </ac:cxnSpMkLst>
        </pc:cxnChg>
      </pc:sldChg>
      <pc:sldChg chg="addSp modSp mod">
        <pc:chgData name="Anup w" userId="159f2c59f2f6fb17" providerId="LiveId" clId="{A8658481-08F3-4A59-B046-ED3E47C95A30}" dt="2024-01-11T10:07:12.199" v="425" actId="1076"/>
        <pc:sldMkLst>
          <pc:docMk/>
          <pc:sldMk cId="0" sldId="266"/>
        </pc:sldMkLst>
        <pc:spChg chg="mod">
          <ac:chgData name="Anup w" userId="159f2c59f2f6fb17" providerId="LiveId" clId="{A8658481-08F3-4A59-B046-ED3E47C95A30}" dt="2024-01-10T14:28:35.265" v="420" actId="1076"/>
          <ac:spMkLst>
            <pc:docMk/>
            <pc:sldMk cId="0" sldId="266"/>
            <ac:spMk id="2" creationId="{394ECA19-DC1F-6823-DC39-FBCB309A4735}"/>
          </ac:spMkLst>
        </pc:spChg>
        <pc:spChg chg="mod">
          <ac:chgData name="Anup w" userId="159f2c59f2f6fb17" providerId="LiveId" clId="{A8658481-08F3-4A59-B046-ED3E47C95A30}" dt="2024-01-10T14:28:14.324" v="416" actId="1076"/>
          <ac:spMkLst>
            <pc:docMk/>
            <pc:sldMk cId="0" sldId="266"/>
            <ac:spMk id="3" creationId="{8B7D8C5C-F240-1B5F-B7CF-0D589E8C230E}"/>
          </ac:spMkLst>
        </pc:spChg>
        <pc:spChg chg="mod">
          <ac:chgData name="Anup w" userId="159f2c59f2f6fb17" providerId="LiveId" clId="{A8658481-08F3-4A59-B046-ED3E47C95A30}" dt="2024-01-10T14:28:52.577" v="424" actId="1076"/>
          <ac:spMkLst>
            <pc:docMk/>
            <pc:sldMk cId="0" sldId="266"/>
            <ac:spMk id="4" creationId="{59F49F1D-E3B9-AA71-EE1C-D9EADE5C8BB7}"/>
          </ac:spMkLst>
        </pc:spChg>
        <pc:spChg chg="add mod">
          <ac:chgData name="Anup w" userId="159f2c59f2f6fb17" providerId="LiveId" clId="{A8658481-08F3-4A59-B046-ED3E47C95A30}" dt="2024-01-10T14:28:50.033" v="423" actId="1076"/>
          <ac:spMkLst>
            <pc:docMk/>
            <pc:sldMk cId="0" sldId="266"/>
            <ac:spMk id="5" creationId="{5EC83B14-2C66-FF52-FD16-A036EF493959}"/>
          </ac:spMkLst>
        </pc:spChg>
        <pc:spChg chg="add mod">
          <ac:chgData name="Anup w" userId="159f2c59f2f6fb17" providerId="LiveId" clId="{A8658481-08F3-4A59-B046-ED3E47C95A30}" dt="2024-01-11T10:07:12.199" v="425" actId="1076"/>
          <ac:spMkLst>
            <pc:docMk/>
            <pc:sldMk cId="0" sldId="266"/>
            <ac:spMk id="6" creationId="{E272803D-A4F7-3A0B-41A1-976F686B7656}"/>
          </ac:spMkLst>
        </pc:spChg>
        <pc:spChg chg="mod">
          <ac:chgData name="Anup w" userId="159f2c59f2f6fb17" providerId="LiveId" clId="{A8658481-08F3-4A59-B046-ED3E47C95A30}" dt="2024-01-10T14:28:31.996" v="419" actId="1076"/>
          <ac:spMkLst>
            <pc:docMk/>
            <pc:sldMk cId="0" sldId="266"/>
            <ac:spMk id="86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e4c0445b13_0_4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e4c0445b13_0_4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e4c0445b13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e4c0445b13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be7b9546a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be7b9546a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e42de1c253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e42de1c253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e42de1c253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e42de1c253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e42de1c253_0_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e42de1c253_0_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e42de1c253_0_10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e42de1c253_0_10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e42de1c253_0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e42de1c253_0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e4c0445b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e4c0445b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e4c0445b13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e4c0445b13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 y="1249824"/>
            <a:ext cx="4114800" cy="1863600"/>
          </a:xfrm>
          <a:prstGeom prst="rect">
            <a:avLst/>
          </a:prstGeom>
        </p:spPr>
        <p:txBody>
          <a:bodyPr spcFirstLastPara="1" wrap="square" lIns="91425" tIns="91425" rIns="91425" bIns="91425" anchor="t" anchorCtr="0">
            <a:normAutofit/>
          </a:bodyPr>
          <a:lstStyle>
            <a:lvl1pPr lvl="0">
              <a:spcBef>
                <a:spcPts val="0"/>
              </a:spcBef>
              <a:spcAft>
                <a:spcPts val="0"/>
              </a:spcAft>
              <a:buSzPts val="5200"/>
              <a:buNone/>
              <a:defRPr sz="54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200" y="3145675"/>
            <a:ext cx="4114800" cy="33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microsoft.com/office/2007/relationships/hdphoto" Target="../media/hdphoto14.wdp"/><Relationship Id="rId5" Type="http://schemas.openxmlformats.org/officeDocument/2006/relationships/image" Target="../media/image15.png"/><Relationship Id="rId4" Type="http://schemas.microsoft.com/office/2007/relationships/hdphoto" Target="../media/hdphoto13.wdp"/></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microsoft.com/office/2007/relationships/hdphoto" Target="../media/hdphoto16.wdp"/><Relationship Id="rId5" Type="http://schemas.openxmlformats.org/officeDocument/2006/relationships/image" Target="../media/image17.png"/><Relationship Id="rId4" Type="http://schemas.microsoft.com/office/2007/relationships/hdphoto" Target="../media/hdphoto15.wdp"/><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microsoft.com/office/2007/relationships/hdphoto" Target="../media/hdphoto17.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4.wdp"/><Relationship Id="rId7" Type="http://schemas.microsoft.com/office/2007/relationships/hdphoto" Target="../media/hdphoto6.wdp"/><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6.png"/><Relationship Id="rId11" Type="http://schemas.microsoft.com/office/2007/relationships/hdphoto" Target="../media/hdphoto8.wdp"/><Relationship Id="rId5" Type="http://schemas.microsoft.com/office/2007/relationships/hdphoto" Target="../media/hdphoto5.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7.wdp"/></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microsoft.com/office/2007/relationships/hdphoto" Target="../media/hdphoto11.wdp"/><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microsoft.com/office/2007/relationships/hdphoto" Target="../media/hdphoto10.wdp"/><Relationship Id="rId5" Type="http://schemas.openxmlformats.org/officeDocument/2006/relationships/image" Target="../media/image11.png"/><Relationship Id="rId10" Type="http://schemas.microsoft.com/office/2007/relationships/hdphoto" Target="../media/hdphoto12.wdp"/><Relationship Id="rId4" Type="http://schemas.microsoft.com/office/2007/relationships/hdphoto" Target="../media/hdphoto9.wdp"/><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171955" y="273597"/>
            <a:ext cx="4114800" cy="186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Integrating Sentiment Analysis and Machine Learning for Robust Stock Price Prediction: A Comprehensive Study</a:t>
            </a:r>
            <a:endParaRPr lang="en-IN" sz="2800" dirty="0"/>
          </a:p>
        </p:txBody>
      </p:sp>
      <p:sp>
        <p:nvSpPr>
          <p:cNvPr id="47" name="Google Shape;47;p15"/>
          <p:cNvSpPr txBox="1">
            <a:spLocks noGrp="1"/>
          </p:cNvSpPr>
          <p:nvPr>
            <p:ph type="subTitle" idx="1"/>
          </p:nvPr>
        </p:nvSpPr>
        <p:spPr>
          <a:xfrm>
            <a:off x="223004" y="2743606"/>
            <a:ext cx="4114800" cy="3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latin typeface="Fira Sans Extra Condensed" panose="020B0503050000020004" pitchFamily="34" charset="0"/>
              </a:rPr>
              <a:t>Exploring the Synergy of Sentiment Data and Historical Stock Prices for Accurate and Reliable Market Predictions</a:t>
            </a:r>
          </a:p>
        </p:txBody>
      </p:sp>
      <p:grpSp>
        <p:nvGrpSpPr>
          <p:cNvPr id="48" name="Google Shape;48;p15"/>
          <p:cNvGrpSpPr/>
          <p:nvPr/>
        </p:nvGrpSpPr>
        <p:grpSpPr>
          <a:xfrm>
            <a:off x="4431001" y="-1175"/>
            <a:ext cx="4273500" cy="4733251"/>
            <a:chOff x="4431001" y="-1175"/>
            <a:chExt cx="4273500" cy="4733251"/>
          </a:xfrm>
        </p:grpSpPr>
        <p:sp>
          <p:nvSpPr>
            <p:cNvPr id="49" name="Google Shape;49;p15"/>
            <p:cNvSpPr/>
            <p:nvPr/>
          </p:nvSpPr>
          <p:spPr>
            <a:xfrm>
              <a:off x="4431001" y="435152"/>
              <a:ext cx="4273500" cy="4273200"/>
            </a:xfrm>
            <a:prstGeom prst="ellipse">
              <a:avLst/>
            </a:prstGeom>
            <a:solidFill>
              <a:srgbClr val="0071D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5"/>
            <p:cNvSpPr/>
            <p:nvPr/>
          </p:nvSpPr>
          <p:spPr>
            <a:xfrm>
              <a:off x="7290100" y="2379308"/>
              <a:ext cx="390811" cy="686966"/>
            </a:xfrm>
            <a:custGeom>
              <a:avLst/>
              <a:gdLst/>
              <a:ahLst/>
              <a:cxnLst/>
              <a:rect l="l" t="t" r="r" b="b"/>
              <a:pathLst>
                <a:path w="5787" h="10172" extrusionOk="0">
                  <a:moveTo>
                    <a:pt x="2718" y="1"/>
                  </a:moveTo>
                  <a:lnTo>
                    <a:pt x="2368" y="496"/>
                  </a:lnTo>
                  <a:lnTo>
                    <a:pt x="4071" y="1740"/>
                  </a:lnTo>
                  <a:lnTo>
                    <a:pt x="4228" y="1861"/>
                  </a:lnTo>
                  <a:lnTo>
                    <a:pt x="4373" y="1982"/>
                  </a:lnTo>
                  <a:lnTo>
                    <a:pt x="4506" y="2127"/>
                  </a:lnTo>
                  <a:lnTo>
                    <a:pt x="4627" y="2272"/>
                  </a:lnTo>
                  <a:lnTo>
                    <a:pt x="4748" y="2417"/>
                  </a:lnTo>
                  <a:lnTo>
                    <a:pt x="4844" y="2586"/>
                  </a:lnTo>
                  <a:lnTo>
                    <a:pt x="4941" y="2743"/>
                  </a:lnTo>
                  <a:lnTo>
                    <a:pt x="5025" y="2924"/>
                  </a:lnTo>
                  <a:lnTo>
                    <a:pt x="5098" y="3093"/>
                  </a:lnTo>
                  <a:lnTo>
                    <a:pt x="5158" y="3274"/>
                  </a:lnTo>
                  <a:lnTo>
                    <a:pt x="5207" y="3455"/>
                  </a:lnTo>
                  <a:lnTo>
                    <a:pt x="5243" y="3649"/>
                  </a:lnTo>
                  <a:lnTo>
                    <a:pt x="5267" y="3842"/>
                  </a:lnTo>
                  <a:lnTo>
                    <a:pt x="5267" y="4035"/>
                  </a:lnTo>
                  <a:lnTo>
                    <a:pt x="5267" y="4229"/>
                  </a:lnTo>
                  <a:lnTo>
                    <a:pt x="5255" y="4422"/>
                  </a:lnTo>
                  <a:lnTo>
                    <a:pt x="5001" y="6717"/>
                  </a:lnTo>
                  <a:lnTo>
                    <a:pt x="4977" y="6874"/>
                  </a:lnTo>
                  <a:lnTo>
                    <a:pt x="4941" y="7019"/>
                  </a:lnTo>
                  <a:lnTo>
                    <a:pt x="4917" y="7176"/>
                  </a:lnTo>
                  <a:lnTo>
                    <a:pt x="4868" y="7321"/>
                  </a:lnTo>
                  <a:lnTo>
                    <a:pt x="4760" y="7611"/>
                  </a:lnTo>
                  <a:lnTo>
                    <a:pt x="4639" y="7889"/>
                  </a:lnTo>
                  <a:lnTo>
                    <a:pt x="4482" y="8142"/>
                  </a:lnTo>
                  <a:lnTo>
                    <a:pt x="4313" y="8396"/>
                  </a:lnTo>
                  <a:lnTo>
                    <a:pt x="4119" y="8626"/>
                  </a:lnTo>
                  <a:lnTo>
                    <a:pt x="3902" y="8831"/>
                  </a:lnTo>
                  <a:lnTo>
                    <a:pt x="3673" y="9012"/>
                  </a:lnTo>
                  <a:lnTo>
                    <a:pt x="3419" y="9181"/>
                  </a:lnTo>
                  <a:lnTo>
                    <a:pt x="3165" y="9326"/>
                  </a:lnTo>
                  <a:lnTo>
                    <a:pt x="2887" y="9447"/>
                  </a:lnTo>
                  <a:lnTo>
                    <a:pt x="2597" y="9544"/>
                  </a:lnTo>
                  <a:lnTo>
                    <a:pt x="2295" y="9616"/>
                  </a:lnTo>
                  <a:lnTo>
                    <a:pt x="2150" y="9640"/>
                  </a:lnTo>
                  <a:lnTo>
                    <a:pt x="1993" y="9665"/>
                  </a:lnTo>
                  <a:lnTo>
                    <a:pt x="1836" y="9677"/>
                  </a:lnTo>
                  <a:lnTo>
                    <a:pt x="194" y="9677"/>
                  </a:lnTo>
                  <a:lnTo>
                    <a:pt x="0" y="10063"/>
                  </a:lnTo>
                  <a:lnTo>
                    <a:pt x="5183" y="10172"/>
                  </a:lnTo>
                  <a:lnTo>
                    <a:pt x="5774" y="4325"/>
                  </a:lnTo>
                  <a:lnTo>
                    <a:pt x="5787" y="4108"/>
                  </a:lnTo>
                  <a:lnTo>
                    <a:pt x="5787" y="3890"/>
                  </a:lnTo>
                  <a:lnTo>
                    <a:pt x="5774" y="3685"/>
                  </a:lnTo>
                  <a:lnTo>
                    <a:pt x="5750" y="3468"/>
                  </a:lnTo>
                  <a:lnTo>
                    <a:pt x="5702" y="3262"/>
                  </a:lnTo>
                  <a:lnTo>
                    <a:pt x="5654" y="3057"/>
                  </a:lnTo>
                  <a:lnTo>
                    <a:pt x="5593" y="2864"/>
                  </a:lnTo>
                  <a:lnTo>
                    <a:pt x="5509" y="2658"/>
                  </a:lnTo>
                  <a:lnTo>
                    <a:pt x="5424" y="2477"/>
                  </a:lnTo>
                  <a:lnTo>
                    <a:pt x="5315" y="2284"/>
                  </a:lnTo>
                  <a:lnTo>
                    <a:pt x="5207" y="2115"/>
                  </a:lnTo>
                  <a:lnTo>
                    <a:pt x="5074" y="1933"/>
                  </a:lnTo>
                  <a:lnTo>
                    <a:pt x="4941" y="1776"/>
                  </a:lnTo>
                  <a:lnTo>
                    <a:pt x="4796" y="1619"/>
                  </a:lnTo>
                  <a:lnTo>
                    <a:pt x="4639" y="1474"/>
                  </a:lnTo>
                  <a:lnTo>
                    <a:pt x="4470" y="1341"/>
                  </a:lnTo>
                  <a:lnTo>
                    <a:pt x="271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5"/>
            <p:cNvSpPr/>
            <p:nvPr/>
          </p:nvSpPr>
          <p:spPr>
            <a:xfrm>
              <a:off x="7252552" y="1776448"/>
              <a:ext cx="298629" cy="1134858"/>
            </a:xfrm>
            <a:custGeom>
              <a:avLst/>
              <a:gdLst/>
              <a:ahLst/>
              <a:cxnLst/>
              <a:rect l="l" t="t" r="r" b="b"/>
              <a:pathLst>
                <a:path w="4422" h="16804" extrusionOk="0">
                  <a:moveTo>
                    <a:pt x="3431" y="1"/>
                  </a:moveTo>
                  <a:lnTo>
                    <a:pt x="1" y="16804"/>
                  </a:lnTo>
                  <a:lnTo>
                    <a:pt x="97" y="16719"/>
                  </a:lnTo>
                  <a:lnTo>
                    <a:pt x="218" y="16610"/>
                  </a:lnTo>
                  <a:lnTo>
                    <a:pt x="375" y="16453"/>
                  </a:lnTo>
                  <a:lnTo>
                    <a:pt x="568" y="16248"/>
                  </a:lnTo>
                  <a:lnTo>
                    <a:pt x="798" y="15982"/>
                  </a:lnTo>
                  <a:lnTo>
                    <a:pt x="1052" y="15668"/>
                  </a:lnTo>
                  <a:lnTo>
                    <a:pt x="1329" y="15282"/>
                  </a:lnTo>
                  <a:lnTo>
                    <a:pt x="1619" y="14835"/>
                  </a:lnTo>
                  <a:lnTo>
                    <a:pt x="1933" y="14315"/>
                  </a:lnTo>
                  <a:lnTo>
                    <a:pt x="2247" y="13735"/>
                  </a:lnTo>
                  <a:lnTo>
                    <a:pt x="2404" y="13409"/>
                  </a:lnTo>
                  <a:lnTo>
                    <a:pt x="2574" y="13071"/>
                  </a:lnTo>
                  <a:lnTo>
                    <a:pt x="2731" y="12721"/>
                  </a:lnTo>
                  <a:lnTo>
                    <a:pt x="2900" y="12346"/>
                  </a:lnTo>
                  <a:lnTo>
                    <a:pt x="3057" y="11948"/>
                  </a:lnTo>
                  <a:lnTo>
                    <a:pt x="3214" y="11525"/>
                  </a:lnTo>
                  <a:lnTo>
                    <a:pt x="3371" y="11090"/>
                  </a:lnTo>
                  <a:lnTo>
                    <a:pt x="3528" y="10631"/>
                  </a:lnTo>
                  <a:lnTo>
                    <a:pt x="3673" y="10148"/>
                  </a:lnTo>
                  <a:lnTo>
                    <a:pt x="3818" y="9652"/>
                  </a:lnTo>
                  <a:lnTo>
                    <a:pt x="3951" y="9145"/>
                  </a:lnTo>
                  <a:lnTo>
                    <a:pt x="4071" y="8638"/>
                  </a:lnTo>
                  <a:lnTo>
                    <a:pt x="4168" y="8154"/>
                  </a:lnTo>
                  <a:lnTo>
                    <a:pt x="4253" y="7671"/>
                  </a:lnTo>
                  <a:lnTo>
                    <a:pt x="4313" y="7200"/>
                  </a:lnTo>
                  <a:lnTo>
                    <a:pt x="4361" y="6729"/>
                  </a:lnTo>
                  <a:lnTo>
                    <a:pt x="4386" y="6282"/>
                  </a:lnTo>
                  <a:lnTo>
                    <a:pt x="4410" y="5835"/>
                  </a:lnTo>
                  <a:lnTo>
                    <a:pt x="4422" y="5412"/>
                  </a:lnTo>
                  <a:lnTo>
                    <a:pt x="4410" y="4990"/>
                  </a:lnTo>
                  <a:lnTo>
                    <a:pt x="4398" y="4591"/>
                  </a:lnTo>
                  <a:lnTo>
                    <a:pt x="4373" y="4192"/>
                  </a:lnTo>
                  <a:lnTo>
                    <a:pt x="4337" y="3818"/>
                  </a:lnTo>
                  <a:lnTo>
                    <a:pt x="4301" y="3455"/>
                  </a:lnTo>
                  <a:lnTo>
                    <a:pt x="4253" y="3105"/>
                  </a:lnTo>
                  <a:lnTo>
                    <a:pt x="4204" y="2779"/>
                  </a:lnTo>
                  <a:lnTo>
                    <a:pt x="4084" y="2163"/>
                  </a:lnTo>
                  <a:lnTo>
                    <a:pt x="3963" y="1619"/>
                  </a:lnTo>
                  <a:lnTo>
                    <a:pt x="3830" y="1136"/>
                  </a:lnTo>
                  <a:lnTo>
                    <a:pt x="3709" y="737"/>
                  </a:lnTo>
                  <a:lnTo>
                    <a:pt x="3600" y="423"/>
                  </a:lnTo>
                  <a:lnTo>
                    <a:pt x="3504" y="194"/>
                  </a:lnTo>
                  <a:lnTo>
                    <a:pt x="343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6196150" y="3679640"/>
              <a:ext cx="58753" cy="833044"/>
            </a:xfrm>
            <a:custGeom>
              <a:avLst/>
              <a:gdLst/>
              <a:ahLst/>
              <a:cxnLst/>
              <a:rect l="l" t="t" r="r" b="b"/>
              <a:pathLst>
                <a:path w="870" h="12335" extrusionOk="0">
                  <a:moveTo>
                    <a:pt x="0" y="1"/>
                  </a:moveTo>
                  <a:lnTo>
                    <a:pt x="0" y="12335"/>
                  </a:lnTo>
                  <a:lnTo>
                    <a:pt x="870" y="12335"/>
                  </a:lnTo>
                  <a:lnTo>
                    <a:pt x="8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6225459" y="4497928"/>
              <a:ext cx="292146" cy="192542"/>
            </a:xfrm>
            <a:custGeom>
              <a:avLst/>
              <a:gdLst/>
              <a:ahLst/>
              <a:cxnLst/>
              <a:rect l="l" t="t" r="r" b="b"/>
              <a:pathLst>
                <a:path w="4326" h="2851" extrusionOk="0">
                  <a:moveTo>
                    <a:pt x="1" y="0"/>
                  </a:moveTo>
                  <a:lnTo>
                    <a:pt x="1" y="1377"/>
                  </a:lnTo>
                  <a:lnTo>
                    <a:pt x="3794" y="2851"/>
                  </a:lnTo>
                  <a:lnTo>
                    <a:pt x="4326" y="2597"/>
                  </a:lnTo>
                  <a:lnTo>
                    <a:pt x="4326" y="2017"/>
                  </a:lnTo>
                  <a:lnTo>
                    <a:pt x="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6459592" y="4614556"/>
              <a:ext cx="116764" cy="117511"/>
            </a:xfrm>
            <a:custGeom>
              <a:avLst/>
              <a:gdLst/>
              <a:ahLst/>
              <a:cxnLst/>
              <a:rect l="l" t="t" r="r" b="b"/>
              <a:pathLst>
                <a:path w="1729" h="1740" extrusionOk="0">
                  <a:moveTo>
                    <a:pt x="859" y="1"/>
                  </a:moveTo>
                  <a:lnTo>
                    <a:pt x="774" y="13"/>
                  </a:lnTo>
                  <a:lnTo>
                    <a:pt x="689" y="25"/>
                  </a:lnTo>
                  <a:lnTo>
                    <a:pt x="605" y="37"/>
                  </a:lnTo>
                  <a:lnTo>
                    <a:pt x="520" y="73"/>
                  </a:lnTo>
                  <a:lnTo>
                    <a:pt x="448" y="109"/>
                  </a:lnTo>
                  <a:lnTo>
                    <a:pt x="375" y="145"/>
                  </a:lnTo>
                  <a:lnTo>
                    <a:pt x="315" y="206"/>
                  </a:lnTo>
                  <a:lnTo>
                    <a:pt x="255" y="254"/>
                  </a:lnTo>
                  <a:lnTo>
                    <a:pt x="194" y="315"/>
                  </a:lnTo>
                  <a:lnTo>
                    <a:pt x="146" y="387"/>
                  </a:lnTo>
                  <a:lnTo>
                    <a:pt x="98" y="460"/>
                  </a:lnTo>
                  <a:lnTo>
                    <a:pt x="61" y="532"/>
                  </a:lnTo>
                  <a:lnTo>
                    <a:pt x="37" y="617"/>
                  </a:lnTo>
                  <a:lnTo>
                    <a:pt x="13" y="689"/>
                  </a:lnTo>
                  <a:lnTo>
                    <a:pt x="1" y="786"/>
                  </a:lnTo>
                  <a:lnTo>
                    <a:pt x="1" y="870"/>
                  </a:lnTo>
                  <a:lnTo>
                    <a:pt x="1" y="955"/>
                  </a:lnTo>
                  <a:lnTo>
                    <a:pt x="13" y="1039"/>
                  </a:lnTo>
                  <a:lnTo>
                    <a:pt x="37" y="1124"/>
                  </a:lnTo>
                  <a:lnTo>
                    <a:pt x="61" y="1208"/>
                  </a:lnTo>
                  <a:lnTo>
                    <a:pt x="98" y="1281"/>
                  </a:lnTo>
                  <a:lnTo>
                    <a:pt x="146" y="1353"/>
                  </a:lnTo>
                  <a:lnTo>
                    <a:pt x="194" y="1414"/>
                  </a:lnTo>
                  <a:lnTo>
                    <a:pt x="255" y="1486"/>
                  </a:lnTo>
                  <a:lnTo>
                    <a:pt x="315" y="1535"/>
                  </a:lnTo>
                  <a:lnTo>
                    <a:pt x="375" y="1583"/>
                  </a:lnTo>
                  <a:lnTo>
                    <a:pt x="448" y="1631"/>
                  </a:lnTo>
                  <a:lnTo>
                    <a:pt x="520" y="1668"/>
                  </a:lnTo>
                  <a:lnTo>
                    <a:pt x="605" y="1692"/>
                  </a:lnTo>
                  <a:lnTo>
                    <a:pt x="689" y="1716"/>
                  </a:lnTo>
                  <a:lnTo>
                    <a:pt x="774" y="1728"/>
                  </a:lnTo>
                  <a:lnTo>
                    <a:pt x="859" y="1740"/>
                  </a:lnTo>
                  <a:lnTo>
                    <a:pt x="955" y="1728"/>
                  </a:lnTo>
                  <a:lnTo>
                    <a:pt x="1040" y="1716"/>
                  </a:lnTo>
                  <a:lnTo>
                    <a:pt x="1124" y="1692"/>
                  </a:lnTo>
                  <a:lnTo>
                    <a:pt x="1197" y="1668"/>
                  </a:lnTo>
                  <a:lnTo>
                    <a:pt x="1269" y="1631"/>
                  </a:lnTo>
                  <a:lnTo>
                    <a:pt x="1342" y="1583"/>
                  </a:lnTo>
                  <a:lnTo>
                    <a:pt x="1414" y="1535"/>
                  </a:lnTo>
                  <a:lnTo>
                    <a:pt x="1475" y="1486"/>
                  </a:lnTo>
                  <a:lnTo>
                    <a:pt x="1535" y="1414"/>
                  </a:lnTo>
                  <a:lnTo>
                    <a:pt x="1583" y="1353"/>
                  </a:lnTo>
                  <a:lnTo>
                    <a:pt x="1620" y="1281"/>
                  </a:lnTo>
                  <a:lnTo>
                    <a:pt x="1656" y="1208"/>
                  </a:lnTo>
                  <a:lnTo>
                    <a:pt x="1692" y="1124"/>
                  </a:lnTo>
                  <a:lnTo>
                    <a:pt x="1704" y="1039"/>
                  </a:lnTo>
                  <a:lnTo>
                    <a:pt x="1728" y="955"/>
                  </a:lnTo>
                  <a:lnTo>
                    <a:pt x="1728" y="870"/>
                  </a:lnTo>
                  <a:lnTo>
                    <a:pt x="1728" y="786"/>
                  </a:lnTo>
                  <a:lnTo>
                    <a:pt x="1704" y="689"/>
                  </a:lnTo>
                  <a:lnTo>
                    <a:pt x="1692" y="617"/>
                  </a:lnTo>
                  <a:lnTo>
                    <a:pt x="1656" y="532"/>
                  </a:lnTo>
                  <a:lnTo>
                    <a:pt x="1620" y="460"/>
                  </a:lnTo>
                  <a:lnTo>
                    <a:pt x="1583" y="387"/>
                  </a:lnTo>
                  <a:lnTo>
                    <a:pt x="1535" y="315"/>
                  </a:lnTo>
                  <a:lnTo>
                    <a:pt x="1475" y="254"/>
                  </a:lnTo>
                  <a:lnTo>
                    <a:pt x="1414" y="206"/>
                  </a:lnTo>
                  <a:lnTo>
                    <a:pt x="1342" y="145"/>
                  </a:lnTo>
                  <a:lnTo>
                    <a:pt x="1269" y="109"/>
                  </a:lnTo>
                  <a:lnTo>
                    <a:pt x="1197" y="73"/>
                  </a:lnTo>
                  <a:lnTo>
                    <a:pt x="1124" y="37"/>
                  </a:lnTo>
                  <a:lnTo>
                    <a:pt x="1040" y="25"/>
                  </a:lnTo>
                  <a:lnTo>
                    <a:pt x="955" y="13"/>
                  </a:lnTo>
                  <a:lnTo>
                    <a:pt x="8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5933451" y="4497928"/>
              <a:ext cx="292078" cy="192542"/>
            </a:xfrm>
            <a:custGeom>
              <a:avLst/>
              <a:gdLst/>
              <a:ahLst/>
              <a:cxnLst/>
              <a:rect l="l" t="t" r="r" b="b"/>
              <a:pathLst>
                <a:path w="4325" h="2851" extrusionOk="0">
                  <a:moveTo>
                    <a:pt x="4325" y="0"/>
                  </a:moveTo>
                  <a:lnTo>
                    <a:pt x="0" y="2017"/>
                  </a:lnTo>
                  <a:lnTo>
                    <a:pt x="0" y="2597"/>
                  </a:lnTo>
                  <a:lnTo>
                    <a:pt x="532" y="2851"/>
                  </a:lnTo>
                  <a:lnTo>
                    <a:pt x="4325" y="1377"/>
                  </a:lnTo>
                  <a:lnTo>
                    <a:pt x="432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5874698" y="4614556"/>
              <a:ext cx="117574" cy="117511"/>
            </a:xfrm>
            <a:custGeom>
              <a:avLst/>
              <a:gdLst/>
              <a:ahLst/>
              <a:cxnLst/>
              <a:rect l="l" t="t" r="r" b="b"/>
              <a:pathLst>
                <a:path w="1741" h="1740" extrusionOk="0">
                  <a:moveTo>
                    <a:pt x="870" y="1"/>
                  </a:moveTo>
                  <a:lnTo>
                    <a:pt x="786" y="13"/>
                  </a:lnTo>
                  <a:lnTo>
                    <a:pt x="701" y="25"/>
                  </a:lnTo>
                  <a:lnTo>
                    <a:pt x="617" y="37"/>
                  </a:lnTo>
                  <a:lnTo>
                    <a:pt x="532" y="73"/>
                  </a:lnTo>
                  <a:lnTo>
                    <a:pt x="460" y="109"/>
                  </a:lnTo>
                  <a:lnTo>
                    <a:pt x="387" y="145"/>
                  </a:lnTo>
                  <a:lnTo>
                    <a:pt x="315" y="206"/>
                  </a:lnTo>
                  <a:lnTo>
                    <a:pt x="254" y="254"/>
                  </a:lnTo>
                  <a:lnTo>
                    <a:pt x="206" y="315"/>
                  </a:lnTo>
                  <a:lnTo>
                    <a:pt x="158" y="387"/>
                  </a:lnTo>
                  <a:lnTo>
                    <a:pt x="109" y="460"/>
                  </a:lnTo>
                  <a:lnTo>
                    <a:pt x="73" y="532"/>
                  </a:lnTo>
                  <a:lnTo>
                    <a:pt x="49" y="617"/>
                  </a:lnTo>
                  <a:lnTo>
                    <a:pt x="25" y="689"/>
                  </a:lnTo>
                  <a:lnTo>
                    <a:pt x="13" y="786"/>
                  </a:lnTo>
                  <a:lnTo>
                    <a:pt x="1" y="870"/>
                  </a:lnTo>
                  <a:lnTo>
                    <a:pt x="13" y="955"/>
                  </a:lnTo>
                  <a:lnTo>
                    <a:pt x="25" y="1039"/>
                  </a:lnTo>
                  <a:lnTo>
                    <a:pt x="49" y="1124"/>
                  </a:lnTo>
                  <a:lnTo>
                    <a:pt x="73" y="1208"/>
                  </a:lnTo>
                  <a:lnTo>
                    <a:pt x="109" y="1281"/>
                  </a:lnTo>
                  <a:lnTo>
                    <a:pt x="158" y="1353"/>
                  </a:lnTo>
                  <a:lnTo>
                    <a:pt x="206" y="1414"/>
                  </a:lnTo>
                  <a:lnTo>
                    <a:pt x="254" y="1486"/>
                  </a:lnTo>
                  <a:lnTo>
                    <a:pt x="315" y="1535"/>
                  </a:lnTo>
                  <a:lnTo>
                    <a:pt x="387" y="1583"/>
                  </a:lnTo>
                  <a:lnTo>
                    <a:pt x="460" y="1631"/>
                  </a:lnTo>
                  <a:lnTo>
                    <a:pt x="532" y="1668"/>
                  </a:lnTo>
                  <a:lnTo>
                    <a:pt x="617" y="1692"/>
                  </a:lnTo>
                  <a:lnTo>
                    <a:pt x="701" y="1716"/>
                  </a:lnTo>
                  <a:lnTo>
                    <a:pt x="786" y="1728"/>
                  </a:lnTo>
                  <a:lnTo>
                    <a:pt x="870" y="1740"/>
                  </a:lnTo>
                  <a:lnTo>
                    <a:pt x="955" y="1728"/>
                  </a:lnTo>
                  <a:lnTo>
                    <a:pt x="1039" y="1716"/>
                  </a:lnTo>
                  <a:lnTo>
                    <a:pt x="1124" y="1692"/>
                  </a:lnTo>
                  <a:lnTo>
                    <a:pt x="1209" y="1668"/>
                  </a:lnTo>
                  <a:lnTo>
                    <a:pt x="1281" y="1631"/>
                  </a:lnTo>
                  <a:lnTo>
                    <a:pt x="1354" y="1583"/>
                  </a:lnTo>
                  <a:lnTo>
                    <a:pt x="1426" y="1535"/>
                  </a:lnTo>
                  <a:lnTo>
                    <a:pt x="1486" y="1486"/>
                  </a:lnTo>
                  <a:lnTo>
                    <a:pt x="1535" y="1414"/>
                  </a:lnTo>
                  <a:lnTo>
                    <a:pt x="1583" y="1353"/>
                  </a:lnTo>
                  <a:lnTo>
                    <a:pt x="1631" y="1281"/>
                  </a:lnTo>
                  <a:lnTo>
                    <a:pt x="1668" y="1208"/>
                  </a:lnTo>
                  <a:lnTo>
                    <a:pt x="1692" y="1124"/>
                  </a:lnTo>
                  <a:lnTo>
                    <a:pt x="1716" y="1039"/>
                  </a:lnTo>
                  <a:lnTo>
                    <a:pt x="1728" y="955"/>
                  </a:lnTo>
                  <a:lnTo>
                    <a:pt x="1740" y="870"/>
                  </a:lnTo>
                  <a:lnTo>
                    <a:pt x="1728" y="786"/>
                  </a:lnTo>
                  <a:lnTo>
                    <a:pt x="1716" y="689"/>
                  </a:lnTo>
                  <a:lnTo>
                    <a:pt x="1692" y="617"/>
                  </a:lnTo>
                  <a:lnTo>
                    <a:pt x="1668" y="532"/>
                  </a:lnTo>
                  <a:lnTo>
                    <a:pt x="1631" y="460"/>
                  </a:lnTo>
                  <a:lnTo>
                    <a:pt x="1583" y="387"/>
                  </a:lnTo>
                  <a:lnTo>
                    <a:pt x="1535" y="315"/>
                  </a:lnTo>
                  <a:lnTo>
                    <a:pt x="1486" y="254"/>
                  </a:lnTo>
                  <a:lnTo>
                    <a:pt x="1426" y="206"/>
                  </a:lnTo>
                  <a:lnTo>
                    <a:pt x="1354" y="145"/>
                  </a:lnTo>
                  <a:lnTo>
                    <a:pt x="1281" y="109"/>
                  </a:lnTo>
                  <a:lnTo>
                    <a:pt x="1209" y="73"/>
                  </a:lnTo>
                  <a:lnTo>
                    <a:pt x="1124" y="37"/>
                  </a:lnTo>
                  <a:lnTo>
                    <a:pt x="1039" y="25"/>
                  </a:lnTo>
                  <a:lnTo>
                    <a:pt x="955" y="13"/>
                  </a:lnTo>
                  <a:lnTo>
                    <a:pt x="8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6166773" y="3765339"/>
              <a:ext cx="117507" cy="335379"/>
            </a:xfrm>
            <a:custGeom>
              <a:avLst/>
              <a:gdLst/>
              <a:ahLst/>
              <a:cxnLst/>
              <a:rect l="l" t="t" r="r" b="b"/>
              <a:pathLst>
                <a:path w="1740" h="4966" extrusionOk="0">
                  <a:moveTo>
                    <a:pt x="0" y="0"/>
                  </a:moveTo>
                  <a:lnTo>
                    <a:pt x="0" y="4965"/>
                  </a:lnTo>
                  <a:lnTo>
                    <a:pt x="1740" y="4965"/>
                  </a:lnTo>
                  <a:lnTo>
                    <a:pt x="174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6273609" y="3970096"/>
              <a:ext cx="35995" cy="34308"/>
            </a:xfrm>
            <a:custGeom>
              <a:avLst/>
              <a:gdLst/>
              <a:ahLst/>
              <a:cxnLst/>
              <a:rect l="l" t="t" r="r" b="b"/>
              <a:pathLst>
                <a:path w="533" h="508" extrusionOk="0">
                  <a:moveTo>
                    <a:pt x="1" y="0"/>
                  </a:moveTo>
                  <a:lnTo>
                    <a:pt x="1" y="508"/>
                  </a:lnTo>
                  <a:lnTo>
                    <a:pt x="532" y="508"/>
                  </a:lnTo>
                  <a:lnTo>
                    <a:pt x="5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6307915" y="3954564"/>
              <a:ext cx="16343" cy="66184"/>
            </a:xfrm>
            <a:custGeom>
              <a:avLst/>
              <a:gdLst/>
              <a:ahLst/>
              <a:cxnLst/>
              <a:rect l="l" t="t" r="r" b="b"/>
              <a:pathLst>
                <a:path w="242" h="980" extrusionOk="0">
                  <a:moveTo>
                    <a:pt x="0" y="1"/>
                  </a:moveTo>
                  <a:lnTo>
                    <a:pt x="0" y="979"/>
                  </a:lnTo>
                  <a:lnTo>
                    <a:pt x="242" y="979"/>
                  </a:lnTo>
                  <a:lnTo>
                    <a:pt x="24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7396125" y="3098863"/>
              <a:ext cx="104473" cy="1626783"/>
            </a:xfrm>
            <a:custGeom>
              <a:avLst/>
              <a:gdLst/>
              <a:ahLst/>
              <a:cxnLst/>
              <a:rect l="l" t="t" r="r" b="b"/>
              <a:pathLst>
                <a:path w="1547" h="24088" extrusionOk="0">
                  <a:moveTo>
                    <a:pt x="1" y="0"/>
                  </a:moveTo>
                  <a:lnTo>
                    <a:pt x="1" y="24087"/>
                  </a:lnTo>
                  <a:lnTo>
                    <a:pt x="1547" y="24087"/>
                  </a:lnTo>
                  <a:lnTo>
                    <a:pt x="154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6294814" y="3494467"/>
              <a:ext cx="1459512" cy="1060637"/>
            </a:xfrm>
            <a:custGeom>
              <a:avLst/>
              <a:gdLst/>
              <a:ahLst/>
              <a:cxnLst/>
              <a:rect l="l" t="t" r="r" b="b"/>
              <a:pathLst>
                <a:path w="21612" h="15705" extrusionOk="0">
                  <a:moveTo>
                    <a:pt x="3746" y="1"/>
                  </a:moveTo>
                  <a:lnTo>
                    <a:pt x="1" y="2828"/>
                  </a:lnTo>
                  <a:lnTo>
                    <a:pt x="3178" y="4833"/>
                  </a:lnTo>
                  <a:lnTo>
                    <a:pt x="10172" y="9266"/>
                  </a:lnTo>
                  <a:lnTo>
                    <a:pt x="13929" y="11634"/>
                  </a:lnTo>
                  <a:lnTo>
                    <a:pt x="17215" y="13699"/>
                  </a:lnTo>
                  <a:lnTo>
                    <a:pt x="19570" y="15149"/>
                  </a:lnTo>
                  <a:lnTo>
                    <a:pt x="20247" y="15560"/>
                  </a:lnTo>
                  <a:lnTo>
                    <a:pt x="20440" y="15668"/>
                  </a:lnTo>
                  <a:lnTo>
                    <a:pt x="20525" y="15705"/>
                  </a:lnTo>
                  <a:lnTo>
                    <a:pt x="21612" y="13180"/>
                  </a:lnTo>
                  <a:lnTo>
                    <a:pt x="21600" y="13107"/>
                  </a:lnTo>
                  <a:lnTo>
                    <a:pt x="21551" y="12926"/>
                  </a:lnTo>
                  <a:lnTo>
                    <a:pt x="21479" y="12661"/>
                  </a:lnTo>
                  <a:lnTo>
                    <a:pt x="21430" y="12516"/>
                  </a:lnTo>
                  <a:lnTo>
                    <a:pt x="21370" y="12371"/>
                  </a:lnTo>
                  <a:lnTo>
                    <a:pt x="21298" y="12226"/>
                  </a:lnTo>
                  <a:lnTo>
                    <a:pt x="21201" y="12081"/>
                  </a:lnTo>
                  <a:lnTo>
                    <a:pt x="21104" y="11960"/>
                  </a:lnTo>
                  <a:lnTo>
                    <a:pt x="20984" y="11851"/>
                  </a:lnTo>
                  <a:lnTo>
                    <a:pt x="20923" y="11803"/>
                  </a:lnTo>
                  <a:lnTo>
                    <a:pt x="20851" y="11767"/>
                  </a:lnTo>
                  <a:lnTo>
                    <a:pt x="20778" y="11730"/>
                  </a:lnTo>
                  <a:lnTo>
                    <a:pt x="20694" y="11706"/>
                  </a:lnTo>
                  <a:lnTo>
                    <a:pt x="20621" y="11682"/>
                  </a:lnTo>
                  <a:lnTo>
                    <a:pt x="20440" y="11682"/>
                  </a:lnTo>
                  <a:lnTo>
                    <a:pt x="20343" y="11694"/>
                  </a:lnTo>
                  <a:lnTo>
                    <a:pt x="20162" y="11718"/>
                  </a:lnTo>
                  <a:lnTo>
                    <a:pt x="20005" y="11718"/>
                  </a:lnTo>
                  <a:lnTo>
                    <a:pt x="19884" y="11694"/>
                  </a:lnTo>
                  <a:lnTo>
                    <a:pt x="19776" y="11646"/>
                  </a:lnTo>
                  <a:lnTo>
                    <a:pt x="19691" y="11585"/>
                  </a:lnTo>
                  <a:lnTo>
                    <a:pt x="19619" y="11501"/>
                  </a:lnTo>
                  <a:lnTo>
                    <a:pt x="19570" y="11404"/>
                  </a:lnTo>
                  <a:lnTo>
                    <a:pt x="19510" y="11283"/>
                  </a:lnTo>
                  <a:lnTo>
                    <a:pt x="19474" y="11151"/>
                  </a:lnTo>
                  <a:lnTo>
                    <a:pt x="19425" y="11006"/>
                  </a:lnTo>
                  <a:lnTo>
                    <a:pt x="19341" y="10667"/>
                  </a:lnTo>
                  <a:lnTo>
                    <a:pt x="19292" y="10474"/>
                  </a:lnTo>
                  <a:lnTo>
                    <a:pt x="19220" y="10281"/>
                  </a:lnTo>
                  <a:lnTo>
                    <a:pt x="19147" y="10063"/>
                  </a:lnTo>
                  <a:lnTo>
                    <a:pt x="19051" y="9846"/>
                  </a:lnTo>
                  <a:lnTo>
                    <a:pt x="18942" y="9641"/>
                  </a:lnTo>
                  <a:lnTo>
                    <a:pt x="18833" y="9496"/>
                  </a:lnTo>
                  <a:lnTo>
                    <a:pt x="18737" y="9375"/>
                  </a:lnTo>
                  <a:lnTo>
                    <a:pt x="18628" y="9290"/>
                  </a:lnTo>
                  <a:lnTo>
                    <a:pt x="18519" y="9230"/>
                  </a:lnTo>
                  <a:lnTo>
                    <a:pt x="18398" y="9194"/>
                  </a:lnTo>
                  <a:lnTo>
                    <a:pt x="18278" y="9169"/>
                  </a:lnTo>
                  <a:lnTo>
                    <a:pt x="18145" y="9157"/>
                  </a:lnTo>
                  <a:lnTo>
                    <a:pt x="17843" y="9145"/>
                  </a:lnTo>
                  <a:lnTo>
                    <a:pt x="17674" y="9133"/>
                  </a:lnTo>
                  <a:lnTo>
                    <a:pt x="17492" y="9097"/>
                  </a:lnTo>
                  <a:lnTo>
                    <a:pt x="17287" y="9049"/>
                  </a:lnTo>
                  <a:lnTo>
                    <a:pt x="17058" y="8976"/>
                  </a:lnTo>
                  <a:lnTo>
                    <a:pt x="16804" y="8880"/>
                  </a:lnTo>
                  <a:lnTo>
                    <a:pt x="16538" y="8735"/>
                  </a:lnTo>
                  <a:lnTo>
                    <a:pt x="16139" y="8505"/>
                  </a:lnTo>
                  <a:lnTo>
                    <a:pt x="15548" y="8118"/>
                  </a:lnTo>
                  <a:lnTo>
                    <a:pt x="14799" y="7623"/>
                  </a:lnTo>
                  <a:lnTo>
                    <a:pt x="13905" y="7019"/>
                  </a:lnTo>
                  <a:lnTo>
                    <a:pt x="11827" y="5606"/>
                  </a:lnTo>
                  <a:lnTo>
                    <a:pt x="9568" y="4060"/>
                  </a:lnTo>
                  <a:lnTo>
                    <a:pt x="5533" y="1245"/>
                  </a:lnTo>
                  <a:lnTo>
                    <a:pt x="37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7680840" y="4384474"/>
              <a:ext cx="562141" cy="341119"/>
            </a:xfrm>
            <a:custGeom>
              <a:avLst/>
              <a:gdLst/>
              <a:ahLst/>
              <a:cxnLst/>
              <a:rect l="l" t="t" r="r" b="b"/>
              <a:pathLst>
                <a:path w="8324" h="5051" extrusionOk="0">
                  <a:moveTo>
                    <a:pt x="1088" y="1"/>
                  </a:moveTo>
                  <a:lnTo>
                    <a:pt x="1" y="2526"/>
                  </a:lnTo>
                  <a:lnTo>
                    <a:pt x="4132" y="5050"/>
                  </a:lnTo>
                  <a:lnTo>
                    <a:pt x="4820" y="4374"/>
                  </a:lnTo>
                  <a:lnTo>
                    <a:pt x="5521" y="3661"/>
                  </a:lnTo>
                  <a:lnTo>
                    <a:pt x="6318" y="2852"/>
                  </a:lnTo>
                  <a:lnTo>
                    <a:pt x="7103" y="2030"/>
                  </a:lnTo>
                  <a:lnTo>
                    <a:pt x="7454" y="1656"/>
                  </a:lnTo>
                  <a:lnTo>
                    <a:pt x="7768" y="1306"/>
                  </a:lnTo>
                  <a:lnTo>
                    <a:pt x="8022" y="1016"/>
                  </a:lnTo>
                  <a:lnTo>
                    <a:pt x="8203" y="774"/>
                  </a:lnTo>
                  <a:lnTo>
                    <a:pt x="8263" y="690"/>
                  </a:lnTo>
                  <a:lnTo>
                    <a:pt x="8311" y="617"/>
                  </a:lnTo>
                  <a:lnTo>
                    <a:pt x="8324" y="569"/>
                  </a:lnTo>
                  <a:lnTo>
                    <a:pt x="8324" y="557"/>
                  </a:lnTo>
                  <a:lnTo>
                    <a:pt x="8311" y="545"/>
                  </a:lnTo>
                  <a:lnTo>
                    <a:pt x="8275" y="532"/>
                  </a:lnTo>
                  <a:lnTo>
                    <a:pt x="8227" y="532"/>
                  </a:lnTo>
                  <a:lnTo>
                    <a:pt x="8094" y="557"/>
                  </a:lnTo>
                  <a:lnTo>
                    <a:pt x="7889" y="617"/>
                  </a:lnTo>
                  <a:lnTo>
                    <a:pt x="7647" y="690"/>
                  </a:lnTo>
                  <a:lnTo>
                    <a:pt x="7079" y="895"/>
                  </a:lnTo>
                  <a:lnTo>
                    <a:pt x="6439" y="1149"/>
                  </a:lnTo>
                  <a:lnTo>
                    <a:pt x="5811" y="1402"/>
                  </a:lnTo>
                  <a:lnTo>
                    <a:pt x="5267" y="1620"/>
                  </a:lnTo>
                  <a:lnTo>
                    <a:pt x="4736" y="1849"/>
                  </a:lnTo>
                  <a:lnTo>
                    <a:pt x="108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5902453" y="3246489"/>
              <a:ext cx="1256375" cy="1196855"/>
            </a:xfrm>
            <a:custGeom>
              <a:avLst/>
              <a:gdLst/>
              <a:ahLst/>
              <a:cxnLst/>
              <a:rect l="l" t="t" r="r" b="b"/>
              <a:pathLst>
                <a:path w="18604" h="17722" extrusionOk="0">
                  <a:moveTo>
                    <a:pt x="314" y="1"/>
                  </a:moveTo>
                  <a:lnTo>
                    <a:pt x="266" y="242"/>
                  </a:lnTo>
                  <a:lnTo>
                    <a:pt x="218" y="508"/>
                  </a:lnTo>
                  <a:lnTo>
                    <a:pt x="157" y="870"/>
                  </a:lnTo>
                  <a:lnTo>
                    <a:pt x="97" y="1281"/>
                  </a:lnTo>
                  <a:lnTo>
                    <a:pt x="49" y="1752"/>
                  </a:lnTo>
                  <a:lnTo>
                    <a:pt x="12" y="2259"/>
                  </a:lnTo>
                  <a:lnTo>
                    <a:pt x="0" y="2791"/>
                  </a:lnTo>
                  <a:lnTo>
                    <a:pt x="0" y="3057"/>
                  </a:lnTo>
                  <a:lnTo>
                    <a:pt x="12" y="3335"/>
                  </a:lnTo>
                  <a:lnTo>
                    <a:pt x="37" y="3588"/>
                  </a:lnTo>
                  <a:lnTo>
                    <a:pt x="73" y="3854"/>
                  </a:lnTo>
                  <a:lnTo>
                    <a:pt x="109" y="4108"/>
                  </a:lnTo>
                  <a:lnTo>
                    <a:pt x="169" y="4349"/>
                  </a:lnTo>
                  <a:lnTo>
                    <a:pt x="242" y="4591"/>
                  </a:lnTo>
                  <a:lnTo>
                    <a:pt x="326" y="4820"/>
                  </a:lnTo>
                  <a:lnTo>
                    <a:pt x="423" y="5026"/>
                  </a:lnTo>
                  <a:lnTo>
                    <a:pt x="544" y="5219"/>
                  </a:lnTo>
                  <a:lnTo>
                    <a:pt x="677" y="5400"/>
                  </a:lnTo>
                  <a:lnTo>
                    <a:pt x="822" y="5557"/>
                  </a:lnTo>
                  <a:lnTo>
                    <a:pt x="906" y="5630"/>
                  </a:lnTo>
                  <a:lnTo>
                    <a:pt x="991" y="5690"/>
                  </a:lnTo>
                  <a:lnTo>
                    <a:pt x="1088" y="5751"/>
                  </a:lnTo>
                  <a:lnTo>
                    <a:pt x="1184" y="5799"/>
                  </a:lnTo>
                  <a:lnTo>
                    <a:pt x="1281" y="5847"/>
                  </a:lnTo>
                  <a:lnTo>
                    <a:pt x="1390" y="5883"/>
                  </a:lnTo>
                  <a:lnTo>
                    <a:pt x="1498" y="5920"/>
                  </a:lnTo>
                  <a:lnTo>
                    <a:pt x="1619" y="5944"/>
                  </a:lnTo>
                  <a:lnTo>
                    <a:pt x="2863" y="6161"/>
                  </a:lnTo>
                  <a:lnTo>
                    <a:pt x="4542" y="6439"/>
                  </a:lnTo>
                  <a:lnTo>
                    <a:pt x="6463" y="6729"/>
                  </a:lnTo>
                  <a:lnTo>
                    <a:pt x="8444" y="7031"/>
                  </a:lnTo>
                  <a:lnTo>
                    <a:pt x="11863" y="7550"/>
                  </a:lnTo>
                  <a:lnTo>
                    <a:pt x="13337" y="7756"/>
                  </a:lnTo>
                  <a:lnTo>
                    <a:pt x="12286" y="16912"/>
                  </a:lnTo>
                  <a:lnTo>
                    <a:pt x="14907" y="17722"/>
                  </a:lnTo>
                  <a:lnTo>
                    <a:pt x="15040" y="17565"/>
                  </a:lnTo>
                  <a:lnTo>
                    <a:pt x="15136" y="17432"/>
                  </a:lnTo>
                  <a:lnTo>
                    <a:pt x="15221" y="17311"/>
                  </a:lnTo>
                  <a:lnTo>
                    <a:pt x="15269" y="17190"/>
                  </a:lnTo>
                  <a:lnTo>
                    <a:pt x="15306" y="17081"/>
                  </a:lnTo>
                  <a:lnTo>
                    <a:pt x="15330" y="16985"/>
                  </a:lnTo>
                  <a:lnTo>
                    <a:pt x="15354" y="16755"/>
                  </a:lnTo>
                  <a:lnTo>
                    <a:pt x="15390" y="16502"/>
                  </a:lnTo>
                  <a:lnTo>
                    <a:pt x="15414" y="16345"/>
                  </a:lnTo>
                  <a:lnTo>
                    <a:pt x="15475" y="16175"/>
                  </a:lnTo>
                  <a:lnTo>
                    <a:pt x="15547" y="15970"/>
                  </a:lnTo>
                  <a:lnTo>
                    <a:pt x="15644" y="15741"/>
                  </a:lnTo>
                  <a:lnTo>
                    <a:pt x="15777" y="15487"/>
                  </a:lnTo>
                  <a:lnTo>
                    <a:pt x="15946" y="15185"/>
                  </a:lnTo>
                  <a:lnTo>
                    <a:pt x="16018" y="15064"/>
                  </a:lnTo>
                  <a:lnTo>
                    <a:pt x="16055" y="14931"/>
                  </a:lnTo>
                  <a:lnTo>
                    <a:pt x="16067" y="14798"/>
                  </a:lnTo>
                  <a:lnTo>
                    <a:pt x="16067" y="14666"/>
                  </a:lnTo>
                  <a:lnTo>
                    <a:pt x="16042" y="14533"/>
                  </a:lnTo>
                  <a:lnTo>
                    <a:pt x="16006" y="14400"/>
                  </a:lnTo>
                  <a:lnTo>
                    <a:pt x="15934" y="14146"/>
                  </a:lnTo>
                  <a:lnTo>
                    <a:pt x="15849" y="13892"/>
                  </a:lnTo>
                  <a:lnTo>
                    <a:pt x="15813" y="13760"/>
                  </a:lnTo>
                  <a:lnTo>
                    <a:pt x="15801" y="13639"/>
                  </a:lnTo>
                  <a:lnTo>
                    <a:pt x="15789" y="13530"/>
                  </a:lnTo>
                  <a:lnTo>
                    <a:pt x="15813" y="13409"/>
                  </a:lnTo>
                  <a:lnTo>
                    <a:pt x="15849" y="13313"/>
                  </a:lnTo>
                  <a:lnTo>
                    <a:pt x="15910" y="13204"/>
                  </a:lnTo>
                  <a:lnTo>
                    <a:pt x="15994" y="13095"/>
                  </a:lnTo>
                  <a:lnTo>
                    <a:pt x="16079" y="12962"/>
                  </a:lnTo>
                  <a:lnTo>
                    <a:pt x="16272" y="12624"/>
                  </a:lnTo>
                  <a:lnTo>
                    <a:pt x="16489" y="12213"/>
                  </a:lnTo>
                  <a:lnTo>
                    <a:pt x="16719" y="11718"/>
                  </a:lnTo>
                  <a:lnTo>
                    <a:pt x="16960" y="11187"/>
                  </a:lnTo>
                  <a:lnTo>
                    <a:pt x="17202" y="10595"/>
                  </a:lnTo>
                  <a:lnTo>
                    <a:pt x="17456" y="9991"/>
                  </a:lnTo>
                  <a:lnTo>
                    <a:pt x="17685" y="9375"/>
                  </a:lnTo>
                  <a:lnTo>
                    <a:pt x="17903" y="8771"/>
                  </a:lnTo>
                  <a:lnTo>
                    <a:pt x="18108" y="8179"/>
                  </a:lnTo>
                  <a:lnTo>
                    <a:pt x="18277" y="7611"/>
                  </a:lnTo>
                  <a:lnTo>
                    <a:pt x="18422" y="7103"/>
                  </a:lnTo>
                  <a:lnTo>
                    <a:pt x="18531" y="6657"/>
                  </a:lnTo>
                  <a:lnTo>
                    <a:pt x="18567" y="6463"/>
                  </a:lnTo>
                  <a:lnTo>
                    <a:pt x="18591" y="6282"/>
                  </a:lnTo>
                  <a:lnTo>
                    <a:pt x="18603" y="6125"/>
                  </a:lnTo>
                  <a:lnTo>
                    <a:pt x="18603" y="6004"/>
                  </a:lnTo>
                  <a:lnTo>
                    <a:pt x="18579" y="5896"/>
                  </a:lnTo>
                  <a:lnTo>
                    <a:pt x="18555" y="5823"/>
                  </a:lnTo>
                  <a:lnTo>
                    <a:pt x="18519" y="5799"/>
                  </a:lnTo>
                  <a:lnTo>
                    <a:pt x="18483" y="5751"/>
                  </a:lnTo>
                  <a:lnTo>
                    <a:pt x="18350" y="5666"/>
                  </a:lnTo>
                  <a:lnTo>
                    <a:pt x="18168" y="5557"/>
                  </a:lnTo>
                  <a:lnTo>
                    <a:pt x="17927" y="5424"/>
                  </a:lnTo>
                  <a:lnTo>
                    <a:pt x="17311" y="5122"/>
                  </a:lnTo>
                  <a:lnTo>
                    <a:pt x="16538" y="4772"/>
                  </a:lnTo>
                  <a:lnTo>
                    <a:pt x="15632" y="4373"/>
                  </a:lnTo>
                  <a:lnTo>
                    <a:pt x="14641" y="3951"/>
                  </a:lnTo>
                  <a:lnTo>
                    <a:pt x="12503" y="3057"/>
                  </a:lnTo>
                  <a:lnTo>
                    <a:pt x="10389" y="2199"/>
                  </a:lnTo>
                  <a:lnTo>
                    <a:pt x="8541" y="1474"/>
                  </a:lnTo>
                  <a:lnTo>
                    <a:pt x="6765" y="774"/>
                  </a:lnTo>
                  <a:lnTo>
                    <a:pt x="3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6686432" y="4388593"/>
              <a:ext cx="373657" cy="343483"/>
            </a:xfrm>
            <a:custGeom>
              <a:avLst/>
              <a:gdLst/>
              <a:ahLst/>
              <a:cxnLst/>
              <a:rect l="l" t="t" r="r" b="b"/>
              <a:pathLst>
                <a:path w="5533" h="5086" extrusionOk="0">
                  <a:moveTo>
                    <a:pt x="677" y="0"/>
                  </a:moveTo>
                  <a:lnTo>
                    <a:pt x="0" y="5086"/>
                  </a:lnTo>
                  <a:lnTo>
                    <a:pt x="5533" y="5086"/>
                  </a:lnTo>
                  <a:lnTo>
                    <a:pt x="5243" y="4869"/>
                  </a:lnTo>
                  <a:lnTo>
                    <a:pt x="4518" y="4397"/>
                  </a:lnTo>
                  <a:lnTo>
                    <a:pt x="4083" y="4132"/>
                  </a:lnTo>
                  <a:lnTo>
                    <a:pt x="3648" y="3878"/>
                  </a:lnTo>
                  <a:lnTo>
                    <a:pt x="3250" y="3673"/>
                  </a:lnTo>
                  <a:lnTo>
                    <a:pt x="3068" y="3588"/>
                  </a:lnTo>
                  <a:lnTo>
                    <a:pt x="2911" y="3528"/>
                  </a:lnTo>
                  <a:lnTo>
                    <a:pt x="3298" y="810"/>
                  </a:lnTo>
                  <a:lnTo>
                    <a:pt x="67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5616118" y="2185963"/>
              <a:ext cx="257839" cy="1542770"/>
            </a:xfrm>
            <a:custGeom>
              <a:avLst/>
              <a:gdLst/>
              <a:ahLst/>
              <a:cxnLst/>
              <a:rect l="l" t="t" r="r" b="b"/>
              <a:pathLst>
                <a:path w="3818" h="22844" extrusionOk="0">
                  <a:moveTo>
                    <a:pt x="882" y="1"/>
                  </a:moveTo>
                  <a:lnTo>
                    <a:pt x="798" y="25"/>
                  </a:lnTo>
                  <a:lnTo>
                    <a:pt x="713" y="49"/>
                  </a:lnTo>
                  <a:lnTo>
                    <a:pt x="628" y="97"/>
                  </a:lnTo>
                  <a:lnTo>
                    <a:pt x="544" y="146"/>
                  </a:lnTo>
                  <a:lnTo>
                    <a:pt x="387" y="254"/>
                  </a:lnTo>
                  <a:lnTo>
                    <a:pt x="242" y="387"/>
                  </a:lnTo>
                  <a:lnTo>
                    <a:pt x="133" y="544"/>
                  </a:lnTo>
                  <a:lnTo>
                    <a:pt x="85" y="617"/>
                  </a:lnTo>
                  <a:lnTo>
                    <a:pt x="49" y="689"/>
                  </a:lnTo>
                  <a:lnTo>
                    <a:pt x="24" y="774"/>
                  </a:lnTo>
                  <a:lnTo>
                    <a:pt x="0" y="846"/>
                  </a:lnTo>
                  <a:lnTo>
                    <a:pt x="0" y="919"/>
                  </a:lnTo>
                  <a:lnTo>
                    <a:pt x="0" y="991"/>
                  </a:lnTo>
                  <a:lnTo>
                    <a:pt x="37" y="1064"/>
                  </a:lnTo>
                  <a:lnTo>
                    <a:pt x="109" y="1160"/>
                  </a:lnTo>
                  <a:lnTo>
                    <a:pt x="314" y="1426"/>
                  </a:lnTo>
                  <a:lnTo>
                    <a:pt x="459" y="1595"/>
                  </a:lnTo>
                  <a:lnTo>
                    <a:pt x="616" y="1801"/>
                  </a:lnTo>
                  <a:lnTo>
                    <a:pt x="773" y="2030"/>
                  </a:lnTo>
                  <a:lnTo>
                    <a:pt x="955" y="2308"/>
                  </a:lnTo>
                  <a:lnTo>
                    <a:pt x="1124" y="2610"/>
                  </a:lnTo>
                  <a:lnTo>
                    <a:pt x="1281" y="2960"/>
                  </a:lnTo>
                  <a:lnTo>
                    <a:pt x="1438" y="3347"/>
                  </a:lnTo>
                  <a:lnTo>
                    <a:pt x="1510" y="3564"/>
                  </a:lnTo>
                  <a:lnTo>
                    <a:pt x="1583" y="3794"/>
                  </a:lnTo>
                  <a:lnTo>
                    <a:pt x="1643" y="4023"/>
                  </a:lnTo>
                  <a:lnTo>
                    <a:pt x="1704" y="4277"/>
                  </a:lnTo>
                  <a:lnTo>
                    <a:pt x="1752" y="4531"/>
                  </a:lnTo>
                  <a:lnTo>
                    <a:pt x="1800" y="4808"/>
                  </a:lnTo>
                  <a:lnTo>
                    <a:pt x="1836" y="5098"/>
                  </a:lnTo>
                  <a:lnTo>
                    <a:pt x="1873" y="5400"/>
                  </a:lnTo>
                  <a:lnTo>
                    <a:pt x="1897" y="5714"/>
                  </a:lnTo>
                  <a:lnTo>
                    <a:pt x="1909" y="6041"/>
                  </a:lnTo>
                  <a:lnTo>
                    <a:pt x="1909" y="6379"/>
                  </a:lnTo>
                  <a:lnTo>
                    <a:pt x="1909" y="6693"/>
                  </a:lnTo>
                  <a:lnTo>
                    <a:pt x="1885" y="7007"/>
                  </a:lnTo>
                  <a:lnTo>
                    <a:pt x="1861" y="7309"/>
                  </a:lnTo>
                  <a:lnTo>
                    <a:pt x="1836" y="7611"/>
                  </a:lnTo>
                  <a:lnTo>
                    <a:pt x="1800" y="7901"/>
                  </a:lnTo>
                  <a:lnTo>
                    <a:pt x="1704" y="8457"/>
                  </a:lnTo>
                  <a:lnTo>
                    <a:pt x="1583" y="9000"/>
                  </a:lnTo>
                  <a:lnTo>
                    <a:pt x="1462" y="9520"/>
                  </a:lnTo>
                  <a:lnTo>
                    <a:pt x="1184" y="10571"/>
                  </a:lnTo>
                  <a:lnTo>
                    <a:pt x="1051" y="11102"/>
                  </a:lnTo>
                  <a:lnTo>
                    <a:pt x="930" y="11658"/>
                  </a:lnTo>
                  <a:lnTo>
                    <a:pt x="822" y="12226"/>
                  </a:lnTo>
                  <a:lnTo>
                    <a:pt x="773" y="12528"/>
                  </a:lnTo>
                  <a:lnTo>
                    <a:pt x="725" y="12830"/>
                  </a:lnTo>
                  <a:lnTo>
                    <a:pt x="701" y="13144"/>
                  </a:lnTo>
                  <a:lnTo>
                    <a:pt x="665" y="13470"/>
                  </a:lnTo>
                  <a:lnTo>
                    <a:pt x="653" y="13796"/>
                  </a:lnTo>
                  <a:lnTo>
                    <a:pt x="641" y="14146"/>
                  </a:lnTo>
                  <a:lnTo>
                    <a:pt x="641" y="14497"/>
                  </a:lnTo>
                  <a:lnTo>
                    <a:pt x="653" y="14871"/>
                  </a:lnTo>
                  <a:lnTo>
                    <a:pt x="677" y="15258"/>
                  </a:lnTo>
                  <a:lnTo>
                    <a:pt x="701" y="15656"/>
                  </a:lnTo>
                  <a:lnTo>
                    <a:pt x="749" y="16055"/>
                  </a:lnTo>
                  <a:lnTo>
                    <a:pt x="798" y="16441"/>
                  </a:lnTo>
                  <a:lnTo>
                    <a:pt x="918" y="17202"/>
                  </a:lnTo>
                  <a:lnTo>
                    <a:pt x="1051" y="17927"/>
                  </a:lnTo>
                  <a:lnTo>
                    <a:pt x="1208" y="18604"/>
                  </a:lnTo>
                  <a:lnTo>
                    <a:pt x="1377" y="19244"/>
                  </a:lnTo>
                  <a:lnTo>
                    <a:pt x="1546" y="19836"/>
                  </a:lnTo>
                  <a:lnTo>
                    <a:pt x="1728" y="20379"/>
                  </a:lnTo>
                  <a:lnTo>
                    <a:pt x="1909" y="20875"/>
                  </a:lnTo>
                  <a:lnTo>
                    <a:pt x="2078" y="21322"/>
                  </a:lnTo>
                  <a:lnTo>
                    <a:pt x="2235" y="21708"/>
                  </a:lnTo>
                  <a:lnTo>
                    <a:pt x="2392" y="22046"/>
                  </a:lnTo>
                  <a:lnTo>
                    <a:pt x="2525" y="22324"/>
                  </a:lnTo>
                  <a:lnTo>
                    <a:pt x="2718" y="22711"/>
                  </a:lnTo>
                  <a:lnTo>
                    <a:pt x="2791" y="22844"/>
                  </a:lnTo>
                  <a:lnTo>
                    <a:pt x="3818" y="22022"/>
                  </a:lnTo>
                  <a:lnTo>
                    <a:pt x="3624" y="21515"/>
                  </a:lnTo>
                  <a:lnTo>
                    <a:pt x="3455" y="21020"/>
                  </a:lnTo>
                  <a:lnTo>
                    <a:pt x="3286" y="20536"/>
                  </a:lnTo>
                  <a:lnTo>
                    <a:pt x="3129" y="20065"/>
                  </a:lnTo>
                  <a:lnTo>
                    <a:pt x="2996" y="19594"/>
                  </a:lnTo>
                  <a:lnTo>
                    <a:pt x="2863" y="19123"/>
                  </a:lnTo>
                  <a:lnTo>
                    <a:pt x="2742" y="18664"/>
                  </a:lnTo>
                  <a:lnTo>
                    <a:pt x="2634" y="18217"/>
                  </a:lnTo>
                  <a:lnTo>
                    <a:pt x="2525" y="17770"/>
                  </a:lnTo>
                  <a:lnTo>
                    <a:pt x="2440" y="17335"/>
                  </a:lnTo>
                  <a:lnTo>
                    <a:pt x="2368" y="16900"/>
                  </a:lnTo>
                  <a:lnTo>
                    <a:pt x="2295" y="16466"/>
                  </a:lnTo>
                  <a:lnTo>
                    <a:pt x="2235" y="16043"/>
                  </a:lnTo>
                  <a:lnTo>
                    <a:pt x="2199" y="15632"/>
                  </a:lnTo>
                  <a:lnTo>
                    <a:pt x="2163" y="15209"/>
                  </a:lnTo>
                  <a:lnTo>
                    <a:pt x="2138" y="14811"/>
                  </a:lnTo>
                  <a:lnTo>
                    <a:pt x="2114" y="14400"/>
                  </a:lnTo>
                  <a:lnTo>
                    <a:pt x="2114" y="14001"/>
                  </a:lnTo>
                  <a:lnTo>
                    <a:pt x="2114" y="13603"/>
                  </a:lnTo>
                  <a:lnTo>
                    <a:pt x="2138" y="13204"/>
                  </a:lnTo>
                  <a:lnTo>
                    <a:pt x="2163" y="12817"/>
                  </a:lnTo>
                  <a:lnTo>
                    <a:pt x="2199" y="12419"/>
                  </a:lnTo>
                  <a:lnTo>
                    <a:pt x="2247" y="12032"/>
                  </a:lnTo>
                  <a:lnTo>
                    <a:pt x="2295" y="11646"/>
                  </a:lnTo>
                  <a:lnTo>
                    <a:pt x="2368" y="11271"/>
                  </a:lnTo>
                  <a:lnTo>
                    <a:pt x="2440" y="10885"/>
                  </a:lnTo>
                  <a:lnTo>
                    <a:pt x="2525" y="10510"/>
                  </a:lnTo>
                  <a:lnTo>
                    <a:pt x="2622" y="10136"/>
                  </a:lnTo>
                  <a:lnTo>
                    <a:pt x="2718" y="9761"/>
                  </a:lnTo>
                  <a:lnTo>
                    <a:pt x="2839" y="9387"/>
                  </a:lnTo>
                  <a:lnTo>
                    <a:pt x="2960" y="9012"/>
                  </a:lnTo>
                  <a:lnTo>
                    <a:pt x="3093" y="8638"/>
                  </a:lnTo>
                  <a:lnTo>
                    <a:pt x="3214" y="8263"/>
                  </a:lnTo>
                  <a:lnTo>
                    <a:pt x="3310" y="7877"/>
                  </a:lnTo>
                  <a:lnTo>
                    <a:pt x="3383" y="7502"/>
                  </a:lnTo>
                  <a:lnTo>
                    <a:pt x="3431" y="7116"/>
                  </a:lnTo>
                  <a:lnTo>
                    <a:pt x="3455" y="6729"/>
                  </a:lnTo>
                  <a:lnTo>
                    <a:pt x="3467" y="6343"/>
                  </a:lnTo>
                  <a:lnTo>
                    <a:pt x="3455" y="5968"/>
                  </a:lnTo>
                  <a:lnTo>
                    <a:pt x="3419" y="5594"/>
                  </a:lnTo>
                  <a:lnTo>
                    <a:pt x="3371" y="5219"/>
                  </a:lnTo>
                  <a:lnTo>
                    <a:pt x="3310" y="4845"/>
                  </a:lnTo>
                  <a:lnTo>
                    <a:pt x="3238" y="4482"/>
                  </a:lnTo>
                  <a:lnTo>
                    <a:pt x="3153" y="4120"/>
                  </a:lnTo>
                  <a:lnTo>
                    <a:pt x="3056" y="3770"/>
                  </a:lnTo>
                  <a:lnTo>
                    <a:pt x="2948" y="3431"/>
                  </a:lnTo>
                  <a:lnTo>
                    <a:pt x="2827" y="3105"/>
                  </a:lnTo>
                  <a:lnTo>
                    <a:pt x="2706" y="2791"/>
                  </a:lnTo>
                  <a:lnTo>
                    <a:pt x="2573" y="2477"/>
                  </a:lnTo>
                  <a:lnTo>
                    <a:pt x="2440" y="2187"/>
                  </a:lnTo>
                  <a:lnTo>
                    <a:pt x="2308" y="1909"/>
                  </a:lnTo>
                  <a:lnTo>
                    <a:pt x="2163" y="1644"/>
                  </a:lnTo>
                  <a:lnTo>
                    <a:pt x="2030" y="1390"/>
                  </a:lnTo>
                  <a:lnTo>
                    <a:pt x="1885" y="1160"/>
                  </a:lnTo>
                  <a:lnTo>
                    <a:pt x="1752" y="943"/>
                  </a:lnTo>
                  <a:lnTo>
                    <a:pt x="1619" y="750"/>
                  </a:lnTo>
                  <a:lnTo>
                    <a:pt x="1498" y="568"/>
                  </a:lnTo>
                  <a:lnTo>
                    <a:pt x="1377" y="423"/>
                  </a:lnTo>
                  <a:lnTo>
                    <a:pt x="1269" y="291"/>
                  </a:lnTo>
                  <a:lnTo>
                    <a:pt x="1172" y="182"/>
                  </a:lnTo>
                  <a:lnTo>
                    <a:pt x="1075" y="97"/>
                  </a:lnTo>
                  <a:lnTo>
                    <a:pt x="1003" y="37"/>
                  </a:lnTo>
                  <a:lnTo>
                    <a:pt x="9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5762932" y="3633989"/>
              <a:ext cx="932489" cy="238263"/>
            </a:xfrm>
            <a:custGeom>
              <a:avLst/>
              <a:gdLst/>
              <a:ahLst/>
              <a:cxnLst/>
              <a:rect l="l" t="t" r="r" b="b"/>
              <a:pathLst>
                <a:path w="13808" h="3528" extrusionOk="0">
                  <a:moveTo>
                    <a:pt x="2634" y="0"/>
                  </a:moveTo>
                  <a:lnTo>
                    <a:pt x="2308" y="25"/>
                  </a:lnTo>
                  <a:lnTo>
                    <a:pt x="1994" y="49"/>
                  </a:lnTo>
                  <a:lnTo>
                    <a:pt x="1716" y="97"/>
                  </a:lnTo>
                  <a:lnTo>
                    <a:pt x="1462" y="158"/>
                  </a:lnTo>
                  <a:lnTo>
                    <a:pt x="1221" y="230"/>
                  </a:lnTo>
                  <a:lnTo>
                    <a:pt x="1015" y="315"/>
                  </a:lnTo>
                  <a:lnTo>
                    <a:pt x="834" y="411"/>
                  </a:lnTo>
                  <a:lnTo>
                    <a:pt x="665" y="508"/>
                  </a:lnTo>
                  <a:lnTo>
                    <a:pt x="520" y="617"/>
                  </a:lnTo>
                  <a:lnTo>
                    <a:pt x="387" y="737"/>
                  </a:lnTo>
                  <a:lnTo>
                    <a:pt x="278" y="858"/>
                  </a:lnTo>
                  <a:lnTo>
                    <a:pt x="194" y="991"/>
                  </a:lnTo>
                  <a:lnTo>
                    <a:pt x="121" y="1124"/>
                  </a:lnTo>
                  <a:lnTo>
                    <a:pt x="73" y="1257"/>
                  </a:lnTo>
                  <a:lnTo>
                    <a:pt x="37" y="1402"/>
                  </a:lnTo>
                  <a:lnTo>
                    <a:pt x="13" y="1547"/>
                  </a:lnTo>
                  <a:lnTo>
                    <a:pt x="1" y="1692"/>
                  </a:lnTo>
                  <a:lnTo>
                    <a:pt x="13" y="1825"/>
                  </a:lnTo>
                  <a:lnTo>
                    <a:pt x="37" y="1969"/>
                  </a:lnTo>
                  <a:lnTo>
                    <a:pt x="73" y="2114"/>
                  </a:lnTo>
                  <a:lnTo>
                    <a:pt x="109" y="2247"/>
                  </a:lnTo>
                  <a:lnTo>
                    <a:pt x="170" y="2380"/>
                  </a:lnTo>
                  <a:lnTo>
                    <a:pt x="242" y="2513"/>
                  </a:lnTo>
                  <a:lnTo>
                    <a:pt x="315" y="2634"/>
                  </a:lnTo>
                  <a:lnTo>
                    <a:pt x="399" y="2755"/>
                  </a:lnTo>
                  <a:lnTo>
                    <a:pt x="496" y="2863"/>
                  </a:lnTo>
                  <a:lnTo>
                    <a:pt x="593" y="2960"/>
                  </a:lnTo>
                  <a:lnTo>
                    <a:pt x="701" y="3057"/>
                  </a:lnTo>
                  <a:lnTo>
                    <a:pt x="822" y="3141"/>
                  </a:lnTo>
                  <a:lnTo>
                    <a:pt x="943" y="3214"/>
                  </a:lnTo>
                  <a:lnTo>
                    <a:pt x="1088" y="3274"/>
                  </a:lnTo>
                  <a:lnTo>
                    <a:pt x="1221" y="3335"/>
                  </a:lnTo>
                  <a:lnTo>
                    <a:pt x="1378" y="3383"/>
                  </a:lnTo>
                  <a:lnTo>
                    <a:pt x="1535" y="3419"/>
                  </a:lnTo>
                  <a:lnTo>
                    <a:pt x="1704" y="3455"/>
                  </a:lnTo>
                  <a:lnTo>
                    <a:pt x="1873" y="3479"/>
                  </a:lnTo>
                  <a:lnTo>
                    <a:pt x="2235" y="3516"/>
                  </a:lnTo>
                  <a:lnTo>
                    <a:pt x="2622" y="3528"/>
                  </a:lnTo>
                  <a:lnTo>
                    <a:pt x="3021" y="3516"/>
                  </a:lnTo>
                  <a:lnTo>
                    <a:pt x="3431" y="3504"/>
                  </a:lnTo>
                  <a:lnTo>
                    <a:pt x="3866" y="3467"/>
                  </a:lnTo>
                  <a:lnTo>
                    <a:pt x="4301" y="3431"/>
                  </a:lnTo>
                  <a:lnTo>
                    <a:pt x="5183" y="3347"/>
                  </a:lnTo>
                  <a:lnTo>
                    <a:pt x="5630" y="3310"/>
                  </a:lnTo>
                  <a:lnTo>
                    <a:pt x="6065" y="3274"/>
                  </a:lnTo>
                  <a:lnTo>
                    <a:pt x="6488" y="3262"/>
                  </a:lnTo>
                  <a:lnTo>
                    <a:pt x="6910" y="3250"/>
                  </a:lnTo>
                  <a:lnTo>
                    <a:pt x="7321" y="3262"/>
                  </a:lnTo>
                  <a:lnTo>
                    <a:pt x="7744" y="3274"/>
                  </a:lnTo>
                  <a:lnTo>
                    <a:pt x="8179" y="3310"/>
                  </a:lnTo>
                  <a:lnTo>
                    <a:pt x="8626" y="3347"/>
                  </a:lnTo>
                  <a:lnTo>
                    <a:pt x="9508" y="3431"/>
                  </a:lnTo>
                  <a:lnTo>
                    <a:pt x="9942" y="3467"/>
                  </a:lnTo>
                  <a:lnTo>
                    <a:pt x="10377" y="3504"/>
                  </a:lnTo>
                  <a:lnTo>
                    <a:pt x="10788" y="3516"/>
                  </a:lnTo>
                  <a:lnTo>
                    <a:pt x="11187" y="3528"/>
                  </a:lnTo>
                  <a:lnTo>
                    <a:pt x="11573" y="3516"/>
                  </a:lnTo>
                  <a:lnTo>
                    <a:pt x="11936" y="3479"/>
                  </a:lnTo>
                  <a:lnTo>
                    <a:pt x="12105" y="3455"/>
                  </a:lnTo>
                  <a:lnTo>
                    <a:pt x="12274" y="3419"/>
                  </a:lnTo>
                  <a:lnTo>
                    <a:pt x="12431" y="3383"/>
                  </a:lnTo>
                  <a:lnTo>
                    <a:pt x="12588" y="3335"/>
                  </a:lnTo>
                  <a:lnTo>
                    <a:pt x="12721" y="3274"/>
                  </a:lnTo>
                  <a:lnTo>
                    <a:pt x="12866" y="3214"/>
                  </a:lnTo>
                  <a:lnTo>
                    <a:pt x="12987" y="3141"/>
                  </a:lnTo>
                  <a:lnTo>
                    <a:pt x="13107" y="3057"/>
                  </a:lnTo>
                  <a:lnTo>
                    <a:pt x="13216" y="2960"/>
                  </a:lnTo>
                  <a:lnTo>
                    <a:pt x="13313" y="2863"/>
                  </a:lnTo>
                  <a:lnTo>
                    <a:pt x="13409" y="2755"/>
                  </a:lnTo>
                  <a:lnTo>
                    <a:pt x="13494" y="2634"/>
                  </a:lnTo>
                  <a:lnTo>
                    <a:pt x="13566" y="2513"/>
                  </a:lnTo>
                  <a:lnTo>
                    <a:pt x="13639" y="2380"/>
                  </a:lnTo>
                  <a:lnTo>
                    <a:pt x="13699" y="2247"/>
                  </a:lnTo>
                  <a:lnTo>
                    <a:pt x="13748" y="2114"/>
                  </a:lnTo>
                  <a:lnTo>
                    <a:pt x="13772" y="1969"/>
                  </a:lnTo>
                  <a:lnTo>
                    <a:pt x="13796" y="1825"/>
                  </a:lnTo>
                  <a:lnTo>
                    <a:pt x="13808" y="1692"/>
                  </a:lnTo>
                  <a:lnTo>
                    <a:pt x="13796" y="1547"/>
                  </a:lnTo>
                  <a:lnTo>
                    <a:pt x="13772" y="1402"/>
                  </a:lnTo>
                  <a:lnTo>
                    <a:pt x="13736" y="1257"/>
                  </a:lnTo>
                  <a:lnTo>
                    <a:pt x="13687" y="1124"/>
                  </a:lnTo>
                  <a:lnTo>
                    <a:pt x="13615" y="991"/>
                  </a:lnTo>
                  <a:lnTo>
                    <a:pt x="13530" y="858"/>
                  </a:lnTo>
                  <a:lnTo>
                    <a:pt x="13421" y="737"/>
                  </a:lnTo>
                  <a:lnTo>
                    <a:pt x="13289" y="617"/>
                  </a:lnTo>
                  <a:lnTo>
                    <a:pt x="13144" y="508"/>
                  </a:lnTo>
                  <a:lnTo>
                    <a:pt x="12987" y="411"/>
                  </a:lnTo>
                  <a:lnTo>
                    <a:pt x="12793" y="315"/>
                  </a:lnTo>
                  <a:lnTo>
                    <a:pt x="12588" y="230"/>
                  </a:lnTo>
                  <a:lnTo>
                    <a:pt x="12346" y="158"/>
                  </a:lnTo>
                  <a:lnTo>
                    <a:pt x="12093" y="97"/>
                  </a:lnTo>
                  <a:lnTo>
                    <a:pt x="11815" y="49"/>
                  </a:lnTo>
                  <a:lnTo>
                    <a:pt x="11501" y="25"/>
                  </a:lnTo>
                  <a:lnTo>
                    <a:pt x="11175" y="0"/>
                  </a:lnTo>
                  <a:lnTo>
                    <a:pt x="10812" y="0"/>
                  </a:lnTo>
                  <a:lnTo>
                    <a:pt x="10426" y="13"/>
                  </a:lnTo>
                  <a:lnTo>
                    <a:pt x="10015" y="37"/>
                  </a:lnTo>
                  <a:lnTo>
                    <a:pt x="9568" y="85"/>
                  </a:lnTo>
                  <a:lnTo>
                    <a:pt x="8058" y="266"/>
                  </a:lnTo>
                  <a:lnTo>
                    <a:pt x="6910" y="387"/>
                  </a:lnTo>
                  <a:lnTo>
                    <a:pt x="5751" y="266"/>
                  </a:lnTo>
                  <a:lnTo>
                    <a:pt x="4241" y="85"/>
                  </a:lnTo>
                  <a:lnTo>
                    <a:pt x="3794" y="37"/>
                  </a:lnTo>
                  <a:lnTo>
                    <a:pt x="3383" y="13"/>
                  </a:lnTo>
                  <a:lnTo>
                    <a:pt x="29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6564064" y="1939606"/>
              <a:ext cx="347590" cy="514009"/>
            </a:xfrm>
            <a:custGeom>
              <a:avLst/>
              <a:gdLst/>
              <a:ahLst/>
              <a:cxnLst/>
              <a:rect l="l" t="t" r="r" b="b"/>
              <a:pathLst>
                <a:path w="5147" h="7611" extrusionOk="0">
                  <a:moveTo>
                    <a:pt x="4156" y="1"/>
                  </a:moveTo>
                  <a:lnTo>
                    <a:pt x="3950" y="230"/>
                  </a:lnTo>
                  <a:lnTo>
                    <a:pt x="3431" y="846"/>
                  </a:lnTo>
                  <a:lnTo>
                    <a:pt x="3080" y="1269"/>
                  </a:lnTo>
                  <a:lnTo>
                    <a:pt x="2694" y="1740"/>
                  </a:lnTo>
                  <a:lnTo>
                    <a:pt x="2295" y="2259"/>
                  </a:lnTo>
                  <a:lnTo>
                    <a:pt x="1873" y="2803"/>
                  </a:lnTo>
                  <a:lnTo>
                    <a:pt x="1474" y="3371"/>
                  </a:lnTo>
                  <a:lnTo>
                    <a:pt x="1087" y="3926"/>
                  </a:lnTo>
                  <a:lnTo>
                    <a:pt x="737" y="4482"/>
                  </a:lnTo>
                  <a:lnTo>
                    <a:pt x="580" y="4748"/>
                  </a:lnTo>
                  <a:lnTo>
                    <a:pt x="435" y="5002"/>
                  </a:lnTo>
                  <a:lnTo>
                    <a:pt x="314" y="5255"/>
                  </a:lnTo>
                  <a:lnTo>
                    <a:pt x="205" y="5497"/>
                  </a:lnTo>
                  <a:lnTo>
                    <a:pt x="121" y="5714"/>
                  </a:lnTo>
                  <a:lnTo>
                    <a:pt x="48" y="5932"/>
                  </a:lnTo>
                  <a:lnTo>
                    <a:pt x="12" y="6125"/>
                  </a:lnTo>
                  <a:lnTo>
                    <a:pt x="0" y="6294"/>
                  </a:lnTo>
                  <a:lnTo>
                    <a:pt x="0" y="6379"/>
                  </a:lnTo>
                  <a:lnTo>
                    <a:pt x="12" y="6451"/>
                  </a:lnTo>
                  <a:lnTo>
                    <a:pt x="24" y="6524"/>
                  </a:lnTo>
                  <a:lnTo>
                    <a:pt x="48" y="6584"/>
                  </a:lnTo>
                  <a:lnTo>
                    <a:pt x="109" y="6705"/>
                  </a:lnTo>
                  <a:lnTo>
                    <a:pt x="181" y="6814"/>
                  </a:lnTo>
                  <a:lnTo>
                    <a:pt x="266" y="6922"/>
                  </a:lnTo>
                  <a:lnTo>
                    <a:pt x="350" y="7019"/>
                  </a:lnTo>
                  <a:lnTo>
                    <a:pt x="447" y="7104"/>
                  </a:lnTo>
                  <a:lnTo>
                    <a:pt x="544" y="7188"/>
                  </a:lnTo>
                  <a:lnTo>
                    <a:pt x="652" y="7261"/>
                  </a:lnTo>
                  <a:lnTo>
                    <a:pt x="761" y="7333"/>
                  </a:lnTo>
                  <a:lnTo>
                    <a:pt x="882" y="7393"/>
                  </a:lnTo>
                  <a:lnTo>
                    <a:pt x="1003" y="7442"/>
                  </a:lnTo>
                  <a:lnTo>
                    <a:pt x="1124" y="7490"/>
                  </a:lnTo>
                  <a:lnTo>
                    <a:pt x="1256" y="7526"/>
                  </a:lnTo>
                  <a:lnTo>
                    <a:pt x="1389" y="7563"/>
                  </a:lnTo>
                  <a:lnTo>
                    <a:pt x="1522" y="7575"/>
                  </a:lnTo>
                  <a:lnTo>
                    <a:pt x="1655" y="7599"/>
                  </a:lnTo>
                  <a:lnTo>
                    <a:pt x="1788" y="7599"/>
                  </a:lnTo>
                  <a:lnTo>
                    <a:pt x="1921" y="7611"/>
                  </a:lnTo>
                  <a:lnTo>
                    <a:pt x="2054" y="7599"/>
                  </a:lnTo>
                  <a:lnTo>
                    <a:pt x="2187" y="7587"/>
                  </a:lnTo>
                  <a:lnTo>
                    <a:pt x="2319" y="7563"/>
                  </a:lnTo>
                  <a:lnTo>
                    <a:pt x="2440" y="7526"/>
                  </a:lnTo>
                  <a:lnTo>
                    <a:pt x="2573" y="7490"/>
                  </a:lnTo>
                  <a:lnTo>
                    <a:pt x="2694" y="7454"/>
                  </a:lnTo>
                  <a:lnTo>
                    <a:pt x="2815" y="7393"/>
                  </a:lnTo>
                  <a:lnTo>
                    <a:pt x="2923" y="7333"/>
                  </a:lnTo>
                  <a:lnTo>
                    <a:pt x="3032" y="7273"/>
                  </a:lnTo>
                  <a:lnTo>
                    <a:pt x="3129" y="7188"/>
                  </a:lnTo>
                  <a:lnTo>
                    <a:pt x="3225" y="7104"/>
                  </a:lnTo>
                  <a:lnTo>
                    <a:pt x="3322" y="7019"/>
                  </a:lnTo>
                  <a:lnTo>
                    <a:pt x="3395" y="6922"/>
                  </a:lnTo>
                  <a:lnTo>
                    <a:pt x="3467" y="6814"/>
                  </a:lnTo>
                  <a:lnTo>
                    <a:pt x="3540" y="6693"/>
                  </a:lnTo>
                  <a:lnTo>
                    <a:pt x="3588" y="6572"/>
                  </a:lnTo>
                  <a:lnTo>
                    <a:pt x="3624" y="6451"/>
                  </a:lnTo>
                  <a:lnTo>
                    <a:pt x="3660" y="6330"/>
                  </a:lnTo>
                  <a:lnTo>
                    <a:pt x="3684" y="6198"/>
                  </a:lnTo>
                  <a:lnTo>
                    <a:pt x="3697" y="6077"/>
                  </a:lnTo>
                  <a:lnTo>
                    <a:pt x="3709" y="5944"/>
                  </a:lnTo>
                  <a:lnTo>
                    <a:pt x="3709" y="5678"/>
                  </a:lnTo>
                  <a:lnTo>
                    <a:pt x="3697" y="5424"/>
                  </a:lnTo>
                  <a:lnTo>
                    <a:pt x="3660" y="5159"/>
                  </a:lnTo>
                  <a:lnTo>
                    <a:pt x="3600" y="4663"/>
                  </a:lnTo>
                  <a:lnTo>
                    <a:pt x="3576" y="4410"/>
                  </a:lnTo>
                  <a:lnTo>
                    <a:pt x="3576" y="4180"/>
                  </a:lnTo>
                  <a:lnTo>
                    <a:pt x="3576" y="4071"/>
                  </a:lnTo>
                  <a:lnTo>
                    <a:pt x="3588" y="3963"/>
                  </a:lnTo>
                  <a:lnTo>
                    <a:pt x="3612" y="3854"/>
                  </a:lnTo>
                  <a:lnTo>
                    <a:pt x="3648" y="3757"/>
                  </a:lnTo>
                  <a:lnTo>
                    <a:pt x="3684" y="3649"/>
                  </a:lnTo>
                  <a:lnTo>
                    <a:pt x="3733" y="3564"/>
                  </a:lnTo>
                  <a:lnTo>
                    <a:pt x="3793" y="3467"/>
                  </a:lnTo>
                  <a:lnTo>
                    <a:pt x="3866" y="3383"/>
                  </a:lnTo>
                  <a:lnTo>
                    <a:pt x="3950" y="3310"/>
                  </a:lnTo>
                  <a:lnTo>
                    <a:pt x="4047" y="3238"/>
                  </a:lnTo>
                  <a:lnTo>
                    <a:pt x="4168" y="3165"/>
                  </a:lnTo>
                  <a:lnTo>
                    <a:pt x="4301" y="3105"/>
                  </a:lnTo>
                  <a:lnTo>
                    <a:pt x="4421" y="3045"/>
                  </a:lnTo>
                  <a:lnTo>
                    <a:pt x="4542" y="2984"/>
                  </a:lnTo>
                  <a:lnTo>
                    <a:pt x="4651" y="2912"/>
                  </a:lnTo>
                  <a:lnTo>
                    <a:pt x="4748" y="2839"/>
                  </a:lnTo>
                  <a:lnTo>
                    <a:pt x="4832" y="2767"/>
                  </a:lnTo>
                  <a:lnTo>
                    <a:pt x="4905" y="2694"/>
                  </a:lnTo>
                  <a:lnTo>
                    <a:pt x="4965" y="2610"/>
                  </a:lnTo>
                  <a:lnTo>
                    <a:pt x="5025" y="2525"/>
                  </a:lnTo>
                  <a:lnTo>
                    <a:pt x="5062" y="2441"/>
                  </a:lnTo>
                  <a:lnTo>
                    <a:pt x="5098" y="2344"/>
                  </a:lnTo>
                  <a:lnTo>
                    <a:pt x="5122" y="2259"/>
                  </a:lnTo>
                  <a:lnTo>
                    <a:pt x="5134" y="2163"/>
                  </a:lnTo>
                  <a:lnTo>
                    <a:pt x="5146" y="2066"/>
                  </a:lnTo>
                  <a:lnTo>
                    <a:pt x="5146" y="1970"/>
                  </a:lnTo>
                  <a:lnTo>
                    <a:pt x="5122" y="1764"/>
                  </a:lnTo>
                  <a:lnTo>
                    <a:pt x="5062" y="1559"/>
                  </a:lnTo>
                  <a:lnTo>
                    <a:pt x="4989" y="1341"/>
                  </a:lnTo>
                  <a:lnTo>
                    <a:pt x="4892" y="1124"/>
                  </a:lnTo>
                  <a:lnTo>
                    <a:pt x="4772" y="907"/>
                  </a:lnTo>
                  <a:lnTo>
                    <a:pt x="4627" y="677"/>
                  </a:lnTo>
                  <a:lnTo>
                    <a:pt x="4482" y="447"/>
                  </a:lnTo>
                  <a:lnTo>
                    <a:pt x="4325" y="230"/>
                  </a:lnTo>
                  <a:lnTo>
                    <a:pt x="41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6420491" y="1942847"/>
              <a:ext cx="439772" cy="505905"/>
            </a:xfrm>
            <a:custGeom>
              <a:avLst/>
              <a:gdLst/>
              <a:ahLst/>
              <a:cxnLst/>
              <a:rect l="l" t="t" r="r" b="b"/>
              <a:pathLst>
                <a:path w="6512" h="7491" extrusionOk="0">
                  <a:moveTo>
                    <a:pt x="3334" y="1"/>
                  </a:moveTo>
                  <a:lnTo>
                    <a:pt x="2887" y="25"/>
                  </a:lnTo>
                  <a:lnTo>
                    <a:pt x="2718" y="37"/>
                  </a:lnTo>
                  <a:lnTo>
                    <a:pt x="0" y="6270"/>
                  </a:lnTo>
                  <a:lnTo>
                    <a:pt x="1812" y="7490"/>
                  </a:lnTo>
                  <a:lnTo>
                    <a:pt x="2887" y="5268"/>
                  </a:lnTo>
                  <a:lnTo>
                    <a:pt x="3032" y="5388"/>
                  </a:lnTo>
                  <a:lnTo>
                    <a:pt x="3189" y="5497"/>
                  </a:lnTo>
                  <a:lnTo>
                    <a:pt x="3382" y="5618"/>
                  </a:lnTo>
                  <a:lnTo>
                    <a:pt x="3491" y="5678"/>
                  </a:lnTo>
                  <a:lnTo>
                    <a:pt x="3600" y="5727"/>
                  </a:lnTo>
                  <a:lnTo>
                    <a:pt x="3709" y="5775"/>
                  </a:lnTo>
                  <a:lnTo>
                    <a:pt x="3829" y="5799"/>
                  </a:lnTo>
                  <a:lnTo>
                    <a:pt x="3938" y="5811"/>
                  </a:lnTo>
                  <a:lnTo>
                    <a:pt x="4047" y="5811"/>
                  </a:lnTo>
                  <a:lnTo>
                    <a:pt x="4143" y="5799"/>
                  </a:lnTo>
                  <a:lnTo>
                    <a:pt x="4240" y="5751"/>
                  </a:lnTo>
                  <a:lnTo>
                    <a:pt x="4288" y="5715"/>
                  </a:lnTo>
                  <a:lnTo>
                    <a:pt x="4337" y="5666"/>
                  </a:lnTo>
                  <a:lnTo>
                    <a:pt x="4470" y="5533"/>
                  </a:lnTo>
                  <a:lnTo>
                    <a:pt x="4602" y="5340"/>
                  </a:lnTo>
                  <a:lnTo>
                    <a:pt x="4772" y="5111"/>
                  </a:lnTo>
                  <a:lnTo>
                    <a:pt x="4941" y="4833"/>
                  </a:lnTo>
                  <a:lnTo>
                    <a:pt x="5122" y="4531"/>
                  </a:lnTo>
                  <a:lnTo>
                    <a:pt x="5303" y="4205"/>
                  </a:lnTo>
                  <a:lnTo>
                    <a:pt x="5484" y="3854"/>
                  </a:lnTo>
                  <a:lnTo>
                    <a:pt x="5666" y="3492"/>
                  </a:lnTo>
                  <a:lnTo>
                    <a:pt x="5835" y="3117"/>
                  </a:lnTo>
                  <a:lnTo>
                    <a:pt x="6004" y="2755"/>
                  </a:lnTo>
                  <a:lnTo>
                    <a:pt x="6149" y="2381"/>
                  </a:lnTo>
                  <a:lnTo>
                    <a:pt x="6282" y="2030"/>
                  </a:lnTo>
                  <a:lnTo>
                    <a:pt x="6378" y="1692"/>
                  </a:lnTo>
                  <a:lnTo>
                    <a:pt x="6463" y="1378"/>
                  </a:lnTo>
                  <a:lnTo>
                    <a:pt x="6511" y="1088"/>
                  </a:lnTo>
                  <a:lnTo>
                    <a:pt x="6511" y="955"/>
                  </a:lnTo>
                  <a:lnTo>
                    <a:pt x="6499" y="846"/>
                  </a:lnTo>
                  <a:lnTo>
                    <a:pt x="6451" y="738"/>
                  </a:lnTo>
                  <a:lnTo>
                    <a:pt x="6402" y="641"/>
                  </a:lnTo>
                  <a:lnTo>
                    <a:pt x="6318" y="544"/>
                  </a:lnTo>
                  <a:lnTo>
                    <a:pt x="6221" y="460"/>
                  </a:lnTo>
                  <a:lnTo>
                    <a:pt x="6112" y="387"/>
                  </a:lnTo>
                  <a:lnTo>
                    <a:pt x="5992" y="327"/>
                  </a:lnTo>
                  <a:lnTo>
                    <a:pt x="5859" y="267"/>
                  </a:lnTo>
                  <a:lnTo>
                    <a:pt x="5702" y="218"/>
                  </a:lnTo>
                  <a:lnTo>
                    <a:pt x="5545" y="170"/>
                  </a:lnTo>
                  <a:lnTo>
                    <a:pt x="5388" y="134"/>
                  </a:lnTo>
                  <a:lnTo>
                    <a:pt x="5037" y="73"/>
                  </a:lnTo>
                  <a:lnTo>
                    <a:pt x="4675" y="37"/>
                  </a:lnTo>
                  <a:lnTo>
                    <a:pt x="4313" y="13"/>
                  </a:lnTo>
                  <a:lnTo>
                    <a:pt x="3962" y="1"/>
                  </a:lnTo>
                  <a:close/>
                </a:path>
              </a:pathLst>
            </a:custGeom>
            <a:solidFill>
              <a:srgbClr val="FCFF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6548532" y="2245527"/>
              <a:ext cx="66992" cy="71857"/>
            </a:xfrm>
            <a:custGeom>
              <a:avLst/>
              <a:gdLst/>
              <a:ahLst/>
              <a:cxnLst/>
              <a:rect l="l" t="t" r="r" b="b"/>
              <a:pathLst>
                <a:path w="992" h="1064" extrusionOk="0">
                  <a:moveTo>
                    <a:pt x="1" y="0"/>
                  </a:moveTo>
                  <a:lnTo>
                    <a:pt x="61" y="85"/>
                  </a:lnTo>
                  <a:lnTo>
                    <a:pt x="218" y="315"/>
                  </a:lnTo>
                  <a:lnTo>
                    <a:pt x="484" y="653"/>
                  </a:lnTo>
                  <a:lnTo>
                    <a:pt x="665" y="858"/>
                  </a:lnTo>
                  <a:lnTo>
                    <a:pt x="858" y="1064"/>
                  </a:lnTo>
                  <a:lnTo>
                    <a:pt x="991" y="786"/>
                  </a:lnTo>
                  <a:lnTo>
                    <a:pt x="617" y="520"/>
                  </a:lnTo>
                  <a:lnTo>
                    <a:pt x="303" y="266"/>
                  </a:lnTo>
                  <a:lnTo>
                    <a:pt x="1" y="0"/>
                  </a:lnTo>
                  <a:close/>
                </a:path>
              </a:pathLst>
            </a:custGeom>
            <a:solidFill>
              <a:srgbClr val="1D7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5923658" y="2185153"/>
              <a:ext cx="722057" cy="1113652"/>
            </a:xfrm>
            <a:custGeom>
              <a:avLst/>
              <a:gdLst/>
              <a:ahLst/>
              <a:cxnLst/>
              <a:rect l="l" t="t" r="r" b="b"/>
              <a:pathLst>
                <a:path w="10692" h="16490" extrusionOk="0">
                  <a:moveTo>
                    <a:pt x="7913" y="1"/>
                  </a:moveTo>
                  <a:lnTo>
                    <a:pt x="7864" y="13"/>
                  </a:lnTo>
                  <a:lnTo>
                    <a:pt x="7792" y="61"/>
                  </a:lnTo>
                  <a:lnTo>
                    <a:pt x="7719" y="133"/>
                  </a:lnTo>
                  <a:lnTo>
                    <a:pt x="7635" y="230"/>
                  </a:lnTo>
                  <a:lnTo>
                    <a:pt x="7550" y="339"/>
                  </a:lnTo>
                  <a:lnTo>
                    <a:pt x="7381" y="617"/>
                  </a:lnTo>
                  <a:lnTo>
                    <a:pt x="7224" y="907"/>
                  </a:lnTo>
                  <a:lnTo>
                    <a:pt x="7079" y="1196"/>
                  </a:lnTo>
                  <a:lnTo>
                    <a:pt x="6970" y="1450"/>
                  </a:lnTo>
                  <a:lnTo>
                    <a:pt x="6862" y="1680"/>
                  </a:lnTo>
                  <a:lnTo>
                    <a:pt x="6729" y="1800"/>
                  </a:lnTo>
                  <a:lnTo>
                    <a:pt x="6354" y="2139"/>
                  </a:lnTo>
                  <a:lnTo>
                    <a:pt x="6089" y="2392"/>
                  </a:lnTo>
                  <a:lnTo>
                    <a:pt x="5787" y="2682"/>
                  </a:lnTo>
                  <a:lnTo>
                    <a:pt x="5461" y="3021"/>
                  </a:lnTo>
                  <a:lnTo>
                    <a:pt x="5110" y="3407"/>
                  </a:lnTo>
                  <a:lnTo>
                    <a:pt x="4736" y="3830"/>
                  </a:lnTo>
                  <a:lnTo>
                    <a:pt x="4361" y="4289"/>
                  </a:lnTo>
                  <a:lnTo>
                    <a:pt x="3975" y="4784"/>
                  </a:lnTo>
                  <a:lnTo>
                    <a:pt x="3600" y="5304"/>
                  </a:lnTo>
                  <a:lnTo>
                    <a:pt x="3419" y="5581"/>
                  </a:lnTo>
                  <a:lnTo>
                    <a:pt x="3238" y="5859"/>
                  </a:lnTo>
                  <a:lnTo>
                    <a:pt x="3069" y="6149"/>
                  </a:lnTo>
                  <a:lnTo>
                    <a:pt x="2900" y="6451"/>
                  </a:lnTo>
                  <a:lnTo>
                    <a:pt x="2743" y="6741"/>
                  </a:lnTo>
                  <a:lnTo>
                    <a:pt x="2585" y="7055"/>
                  </a:lnTo>
                  <a:lnTo>
                    <a:pt x="2441" y="7357"/>
                  </a:lnTo>
                  <a:lnTo>
                    <a:pt x="2308" y="7683"/>
                  </a:lnTo>
                  <a:lnTo>
                    <a:pt x="2054" y="8336"/>
                  </a:lnTo>
                  <a:lnTo>
                    <a:pt x="1812" y="9000"/>
                  </a:lnTo>
                  <a:lnTo>
                    <a:pt x="1583" y="9689"/>
                  </a:lnTo>
                  <a:lnTo>
                    <a:pt x="1365" y="10377"/>
                  </a:lnTo>
                  <a:lnTo>
                    <a:pt x="1160" y="11054"/>
                  </a:lnTo>
                  <a:lnTo>
                    <a:pt x="967" y="11718"/>
                  </a:lnTo>
                  <a:lnTo>
                    <a:pt x="798" y="12358"/>
                  </a:lnTo>
                  <a:lnTo>
                    <a:pt x="629" y="12974"/>
                  </a:lnTo>
                  <a:lnTo>
                    <a:pt x="363" y="14074"/>
                  </a:lnTo>
                  <a:lnTo>
                    <a:pt x="170" y="14943"/>
                  </a:lnTo>
                  <a:lnTo>
                    <a:pt x="0" y="15717"/>
                  </a:lnTo>
                  <a:lnTo>
                    <a:pt x="6451" y="16490"/>
                  </a:lnTo>
                  <a:lnTo>
                    <a:pt x="6644" y="15813"/>
                  </a:lnTo>
                  <a:lnTo>
                    <a:pt x="7115" y="14279"/>
                  </a:lnTo>
                  <a:lnTo>
                    <a:pt x="7393" y="13409"/>
                  </a:lnTo>
                  <a:lnTo>
                    <a:pt x="7683" y="12588"/>
                  </a:lnTo>
                  <a:lnTo>
                    <a:pt x="7816" y="12225"/>
                  </a:lnTo>
                  <a:lnTo>
                    <a:pt x="7937" y="11899"/>
                  </a:lnTo>
                  <a:lnTo>
                    <a:pt x="8058" y="11634"/>
                  </a:lnTo>
                  <a:lnTo>
                    <a:pt x="8154" y="11428"/>
                  </a:lnTo>
                  <a:lnTo>
                    <a:pt x="8203" y="11356"/>
                  </a:lnTo>
                  <a:lnTo>
                    <a:pt x="8263" y="11283"/>
                  </a:lnTo>
                  <a:lnTo>
                    <a:pt x="8323" y="11211"/>
                  </a:lnTo>
                  <a:lnTo>
                    <a:pt x="8396" y="11150"/>
                  </a:lnTo>
                  <a:lnTo>
                    <a:pt x="8553" y="11017"/>
                  </a:lnTo>
                  <a:lnTo>
                    <a:pt x="8734" y="10909"/>
                  </a:lnTo>
                  <a:lnTo>
                    <a:pt x="8927" y="10812"/>
                  </a:lnTo>
                  <a:lnTo>
                    <a:pt x="9133" y="10703"/>
                  </a:lnTo>
                  <a:lnTo>
                    <a:pt x="9556" y="10498"/>
                  </a:lnTo>
                  <a:lnTo>
                    <a:pt x="9761" y="10377"/>
                  </a:lnTo>
                  <a:lnTo>
                    <a:pt x="9954" y="10244"/>
                  </a:lnTo>
                  <a:lnTo>
                    <a:pt x="10135" y="10099"/>
                  </a:lnTo>
                  <a:lnTo>
                    <a:pt x="10220" y="10027"/>
                  </a:lnTo>
                  <a:lnTo>
                    <a:pt x="10305" y="9942"/>
                  </a:lnTo>
                  <a:lnTo>
                    <a:pt x="10377" y="9846"/>
                  </a:lnTo>
                  <a:lnTo>
                    <a:pt x="10437" y="9749"/>
                  </a:lnTo>
                  <a:lnTo>
                    <a:pt x="10498" y="9652"/>
                  </a:lnTo>
                  <a:lnTo>
                    <a:pt x="10558" y="9544"/>
                  </a:lnTo>
                  <a:lnTo>
                    <a:pt x="10594" y="9423"/>
                  </a:lnTo>
                  <a:lnTo>
                    <a:pt x="10631" y="9290"/>
                  </a:lnTo>
                  <a:lnTo>
                    <a:pt x="10667" y="9157"/>
                  </a:lnTo>
                  <a:lnTo>
                    <a:pt x="10679" y="9012"/>
                  </a:lnTo>
                  <a:lnTo>
                    <a:pt x="10691" y="8855"/>
                  </a:lnTo>
                  <a:lnTo>
                    <a:pt x="10691" y="8686"/>
                  </a:lnTo>
                  <a:lnTo>
                    <a:pt x="10667" y="8324"/>
                  </a:lnTo>
                  <a:lnTo>
                    <a:pt x="10631" y="7913"/>
                  </a:lnTo>
                  <a:lnTo>
                    <a:pt x="10570" y="7490"/>
                  </a:lnTo>
                  <a:lnTo>
                    <a:pt x="10498" y="7031"/>
                  </a:lnTo>
                  <a:lnTo>
                    <a:pt x="10413" y="6572"/>
                  </a:lnTo>
                  <a:lnTo>
                    <a:pt x="10317" y="6113"/>
                  </a:lnTo>
                  <a:lnTo>
                    <a:pt x="10220" y="5666"/>
                  </a:lnTo>
                  <a:lnTo>
                    <a:pt x="10015" y="4833"/>
                  </a:lnTo>
                  <a:lnTo>
                    <a:pt x="9833" y="4156"/>
                  </a:lnTo>
                  <a:lnTo>
                    <a:pt x="9664" y="3516"/>
                  </a:lnTo>
                  <a:lnTo>
                    <a:pt x="9797" y="3286"/>
                  </a:lnTo>
                  <a:lnTo>
                    <a:pt x="9942" y="3045"/>
                  </a:lnTo>
                  <a:lnTo>
                    <a:pt x="10099" y="2755"/>
                  </a:lnTo>
                  <a:lnTo>
                    <a:pt x="10244" y="2453"/>
                  </a:lnTo>
                  <a:lnTo>
                    <a:pt x="10305" y="2308"/>
                  </a:lnTo>
                  <a:lnTo>
                    <a:pt x="10353" y="2175"/>
                  </a:lnTo>
                  <a:lnTo>
                    <a:pt x="10389" y="2054"/>
                  </a:lnTo>
                  <a:lnTo>
                    <a:pt x="10401" y="1945"/>
                  </a:lnTo>
                  <a:lnTo>
                    <a:pt x="10401" y="1861"/>
                  </a:lnTo>
                  <a:lnTo>
                    <a:pt x="10389" y="1837"/>
                  </a:lnTo>
                  <a:lnTo>
                    <a:pt x="10365" y="1813"/>
                  </a:lnTo>
                  <a:lnTo>
                    <a:pt x="10027" y="1498"/>
                  </a:lnTo>
                  <a:lnTo>
                    <a:pt x="9676" y="1196"/>
                  </a:lnTo>
                  <a:lnTo>
                    <a:pt x="9266" y="846"/>
                  </a:lnTo>
                  <a:lnTo>
                    <a:pt x="8831" y="508"/>
                  </a:lnTo>
                  <a:lnTo>
                    <a:pt x="8613" y="351"/>
                  </a:lnTo>
                  <a:lnTo>
                    <a:pt x="8420" y="218"/>
                  </a:lnTo>
                  <a:lnTo>
                    <a:pt x="8239" y="121"/>
                  </a:lnTo>
                  <a:lnTo>
                    <a:pt x="8082" y="37"/>
                  </a:lnTo>
                  <a:lnTo>
                    <a:pt x="8021" y="13"/>
                  </a:lnTo>
                  <a:lnTo>
                    <a:pt x="79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5853493" y="3245678"/>
              <a:ext cx="740832" cy="137906"/>
            </a:xfrm>
            <a:custGeom>
              <a:avLst/>
              <a:gdLst/>
              <a:ahLst/>
              <a:cxnLst/>
              <a:rect l="l" t="t" r="r" b="b"/>
              <a:pathLst>
                <a:path w="10970" h="2042" extrusionOk="0">
                  <a:moveTo>
                    <a:pt x="919" y="0"/>
                  </a:moveTo>
                  <a:lnTo>
                    <a:pt x="822" y="25"/>
                  </a:lnTo>
                  <a:lnTo>
                    <a:pt x="725" y="49"/>
                  </a:lnTo>
                  <a:lnTo>
                    <a:pt x="629" y="85"/>
                  </a:lnTo>
                  <a:lnTo>
                    <a:pt x="544" y="121"/>
                  </a:lnTo>
                  <a:lnTo>
                    <a:pt x="460" y="170"/>
                  </a:lnTo>
                  <a:lnTo>
                    <a:pt x="375" y="230"/>
                  </a:lnTo>
                  <a:lnTo>
                    <a:pt x="303" y="302"/>
                  </a:lnTo>
                  <a:lnTo>
                    <a:pt x="242" y="375"/>
                  </a:lnTo>
                  <a:lnTo>
                    <a:pt x="182" y="447"/>
                  </a:lnTo>
                  <a:lnTo>
                    <a:pt x="133" y="532"/>
                  </a:lnTo>
                  <a:lnTo>
                    <a:pt x="85" y="629"/>
                  </a:lnTo>
                  <a:lnTo>
                    <a:pt x="49" y="713"/>
                  </a:lnTo>
                  <a:lnTo>
                    <a:pt x="25" y="810"/>
                  </a:lnTo>
                  <a:lnTo>
                    <a:pt x="13" y="919"/>
                  </a:lnTo>
                  <a:lnTo>
                    <a:pt x="1" y="1015"/>
                  </a:lnTo>
                  <a:lnTo>
                    <a:pt x="13" y="1124"/>
                  </a:lnTo>
                  <a:lnTo>
                    <a:pt x="25" y="1221"/>
                  </a:lnTo>
                  <a:lnTo>
                    <a:pt x="49" y="1329"/>
                  </a:lnTo>
                  <a:lnTo>
                    <a:pt x="85" y="1414"/>
                  </a:lnTo>
                  <a:lnTo>
                    <a:pt x="133" y="1510"/>
                  </a:lnTo>
                  <a:lnTo>
                    <a:pt x="182" y="1595"/>
                  </a:lnTo>
                  <a:lnTo>
                    <a:pt x="242" y="1667"/>
                  </a:lnTo>
                  <a:lnTo>
                    <a:pt x="303" y="1740"/>
                  </a:lnTo>
                  <a:lnTo>
                    <a:pt x="375" y="1812"/>
                  </a:lnTo>
                  <a:lnTo>
                    <a:pt x="460" y="1861"/>
                  </a:lnTo>
                  <a:lnTo>
                    <a:pt x="544" y="1921"/>
                  </a:lnTo>
                  <a:lnTo>
                    <a:pt x="629" y="1957"/>
                  </a:lnTo>
                  <a:lnTo>
                    <a:pt x="725" y="1994"/>
                  </a:lnTo>
                  <a:lnTo>
                    <a:pt x="822" y="2018"/>
                  </a:lnTo>
                  <a:lnTo>
                    <a:pt x="919" y="2030"/>
                  </a:lnTo>
                  <a:lnTo>
                    <a:pt x="1027" y="2042"/>
                  </a:lnTo>
                  <a:lnTo>
                    <a:pt x="9954" y="2042"/>
                  </a:lnTo>
                  <a:lnTo>
                    <a:pt x="10051" y="2030"/>
                  </a:lnTo>
                  <a:lnTo>
                    <a:pt x="10160" y="2018"/>
                  </a:lnTo>
                  <a:lnTo>
                    <a:pt x="10256" y="1994"/>
                  </a:lnTo>
                  <a:lnTo>
                    <a:pt x="10341" y="1957"/>
                  </a:lnTo>
                  <a:lnTo>
                    <a:pt x="10438" y="1921"/>
                  </a:lnTo>
                  <a:lnTo>
                    <a:pt x="10522" y="1861"/>
                  </a:lnTo>
                  <a:lnTo>
                    <a:pt x="10595" y="1812"/>
                  </a:lnTo>
                  <a:lnTo>
                    <a:pt x="10667" y="1740"/>
                  </a:lnTo>
                  <a:lnTo>
                    <a:pt x="10740" y="1667"/>
                  </a:lnTo>
                  <a:lnTo>
                    <a:pt x="10800" y="1595"/>
                  </a:lnTo>
                  <a:lnTo>
                    <a:pt x="10848" y="1510"/>
                  </a:lnTo>
                  <a:lnTo>
                    <a:pt x="10885" y="1414"/>
                  </a:lnTo>
                  <a:lnTo>
                    <a:pt x="10921" y="1329"/>
                  </a:lnTo>
                  <a:lnTo>
                    <a:pt x="10945" y="1221"/>
                  </a:lnTo>
                  <a:lnTo>
                    <a:pt x="10969" y="1124"/>
                  </a:lnTo>
                  <a:lnTo>
                    <a:pt x="10969" y="1015"/>
                  </a:lnTo>
                  <a:lnTo>
                    <a:pt x="10969" y="919"/>
                  </a:lnTo>
                  <a:lnTo>
                    <a:pt x="10945" y="810"/>
                  </a:lnTo>
                  <a:lnTo>
                    <a:pt x="10921" y="713"/>
                  </a:lnTo>
                  <a:lnTo>
                    <a:pt x="10885" y="629"/>
                  </a:lnTo>
                  <a:lnTo>
                    <a:pt x="10848" y="532"/>
                  </a:lnTo>
                  <a:lnTo>
                    <a:pt x="10800" y="447"/>
                  </a:lnTo>
                  <a:lnTo>
                    <a:pt x="10740" y="375"/>
                  </a:lnTo>
                  <a:lnTo>
                    <a:pt x="10667" y="302"/>
                  </a:lnTo>
                  <a:lnTo>
                    <a:pt x="10595" y="230"/>
                  </a:lnTo>
                  <a:lnTo>
                    <a:pt x="10522" y="170"/>
                  </a:lnTo>
                  <a:lnTo>
                    <a:pt x="10438" y="121"/>
                  </a:lnTo>
                  <a:lnTo>
                    <a:pt x="10341" y="85"/>
                  </a:lnTo>
                  <a:lnTo>
                    <a:pt x="10256" y="49"/>
                  </a:lnTo>
                  <a:lnTo>
                    <a:pt x="10160" y="25"/>
                  </a:lnTo>
                  <a:lnTo>
                    <a:pt x="1005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5933451" y="3334618"/>
              <a:ext cx="293766" cy="371240"/>
            </a:xfrm>
            <a:custGeom>
              <a:avLst/>
              <a:gdLst/>
              <a:ahLst/>
              <a:cxnLst/>
              <a:rect l="l" t="t" r="r" b="b"/>
              <a:pathLst>
                <a:path w="4350" h="5497" extrusionOk="0">
                  <a:moveTo>
                    <a:pt x="3745" y="0"/>
                  </a:moveTo>
                  <a:lnTo>
                    <a:pt x="3685" y="350"/>
                  </a:lnTo>
                  <a:lnTo>
                    <a:pt x="3600" y="713"/>
                  </a:lnTo>
                  <a:lnTo>
                    <a:pt x="3491" y="1075"/>
                  </a:lnTo>
                  <a:lnTo>
                    <a:pt x="3383" y="1450"/>
                  </a:lnTo>
                  <a:lnTo>
                    <a:pt x="3262" y="1812"/>
                  </a:lnTo>
                  <a:lnTo>
                    <a:pt x="3129" y="2187"/>
                  </a:lnTo>
                  <a:lnTo>
                    <a:pt x="2851" y="2887"/>
                  </a:lnTo>
                  <a:lnTo>
                    <a:pt x="2573" y="3540"/>
                  </a:lnTo>
                  <a:lnTo>
                    <a:pt x="2308" y="4107"/>
                  </a:lnTo>
                  <a:lnTo>
                    <a:pt x="2090" y="4566"/>
                  </a:lnTo>
                  <a:lnTo>
                    <a:pt x="1921" y="4880"/>
                  </a:lnTo>
                  <a:lnTo>
                    <a:pt x="1571" y="4880"/>
                  </a:lnTo>
                  <a:lnTo>
                    <a:pt x="592" y="48"/>
                  </a:lnTo>
                  <a:lnTo>
                    <a:pt x="0" y="169"/>
                  </a:lnTo>
                  <a:lnTo>
                    <a:pt x="1063" y="5496"/>
                  </a:lnTo>
                  <a:lnTo>
                    <a:pt x="2296" y="5496"/>
                  </a:lnTo>
                  <a:lnTo>
                    <a:pt x="2380" y="5339"/>
                  </a:lnTo>
                  <a:lnTo>
                    <a:pt x="2670" y="4772"/>
                  </a:lnTo>
                  <a:lnTo>
                    <a:pt x="2936" y="4204"/>
                  </a:lnTo>
                  <a:lnTo>
                    <a:pt x="3250" y="3503"/>
                  </a:lnTo>
                  <a:lnTo>
                    <a:pt x="3419" y="3105"/>
                  </a:lnTo>
                  <a:lnTo>
                    <a:pt x="3588" y="2694"/>
                  </a:lnTo>
                  <a:lnTo>
                    <a:pt x="3745" y="2271"/>
                  </a:lnTo>
                  <a:lnTo>
                    <a:pt x="3902" y="1836"/>
                  </a:lnTo>
                  <a:lnTo>
                    <a:pt x="4035" y="1401"/>
                  </a:lnTo>
                  <a:lnTo>
                    <a:pt x="4168" y="954"/>
                  </a:lnTo>
                  <a:lnTo>
                    <a:pt x="4265" y="520"/>
                  </a:lnTo>
                  <a:lnTo>
                    <a:pt x="4349" y="97"/>
                  </a:lnTo>
                  <a:lnTo>
                    <a:pt x="374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6379702" y="2370326"/>
              <a:ext cx="1008328" cy="697637"/>
            </a:xfrm>
            <a:custGeom>
              <a:avLst/>
              <a:gdLst/>
              <a:ahLst/>
              <a:cxnLst/>
              <a:rect l="l" t="t" r="r" b="b"/>
              <a:pathLst>
                <a:path w="14931" h="10330" extrusionOk="0">
                  <a:moveTo>
                    <a:pt x="1184" y="1"/>
                  </a:moveTo>
                  <a:lnTo>
                    <a:pt x="1063" y="13"/>
                  </a:lnTo>
                  <a:lnTo>
                    <a:pt x="954" y="37"/>
                  </a:lnTo>
                  <a:lnTo>
                    <a:pt x="834" y="73"/>
                  </a:lnTo>
                  <a:lnTo>
                    <a:pt x="713" y="122"/>
                  </a:lnTo>
                  <a:lnTo>
                    <a:pt x="604" y="182"/>
                  </a:lnTo>
                  <a:lnTo>
                    <a:pt x="495" y="254"/>
                  </a:lnTo>
                  <a:lnTo>
                    <a:pt x="399" y="327"/>
                  </a:lnTo>
                  <a:lnTo>
                    <a:pt x="314" y="424"/>
                  </a:lnTo>
                  <a:lnTo>
                    <a:pt x="242" y="508"/>
                  </a:lnTo>
                  <a:lnTo>
                    <a:pt x="169" y="617"/>
                  </a:lnTo>
                  <a:lnTo>
                    <a:pt x="121" y="726"/>
                  </a:lnTo>
                  <a:lnTo>
                    <a:pt x="73" y="834"/>
                  </a:lnTo>
                  <a:lnTo>
                    <a:pt x="36" y="943"/>
                  </a:lnTo>
                  <a:lnTo>
                    <a:pt x="12" y="1064"/>
                  </a:lnTo>
                  <a:lnTo>
                    <a:pt x="0" y="1185"/>
                  </a:lnTo>
                  <a:lnTo>
                    <a:pt x="0" y="1317"/>
                  </a:lnTo>
                  <a:lnTo>
                    <a:pt x="12" y="1438"/>
                  </a:lnTo>
                  <a:lnTo>
                    <a:pt x="36" y="1559"/>
                  </a:lnTo>
                  <a:lnTo>
                    <a:pt x="85" y="1680"/>
                  </a:lnTo>
                  <a:lnTo>
                    <a:pt x="677" y="3238"/>
                  </a:lnTo>
                  <a:lnTo>
                    <a:pt x="1389" y="5062"/>
                  </a:lnTo>
                  <a:lnTo>
                    <a:pt x="1764" y="5968"/>
                  </a:lnTo>
                  <a:lnTo>
                    <a:pt x="2126" y="6838"/>
                  </a:lnTo>
                  <a:lnTo>
                    <a:pt x="2464" y="7611"/>
                  </a:lnTo>
                  <a:lnTo>
                    <a:pt x="2778" y="8263"/>
                  </a:lnTo>
                  <a:lnTo>
                    <a:pt x="2984" y="8650"/>
                  </a:lnTo>
                  <a:lnTo>
                    <a:pt x="3189" y="8988"/>
                  </a:lnTo>
                  <a:lnTo>
                    <a:pt x="3382" y="9278"/>
                  </a:lnTo>
                  <a:lnTo>
                    <a:pt x="3588" y="9532"/>
                  </a:lnTo>
                  <a:lnTo>
                    <a:pt x="3793" y="9737"/>
                  </a:lnTo>
                  <a:lnTo>
                    <a:pt x="3999" y="9918"/>
                  </a:lnTo>
                  <a:lnTo>
                    <a:pt x="4204" y="10063"/>
                  </a:lnTo>
                  <a:lnTo>
                    <a:pt x="4409" y="10172"/>
                  </a:lnTo>
                  <a:lnTo>
                    <a:pt x="4615" y="10244"/>
                  </a:lnTo>
                  <a:lnTo>
                    <a:pt x="4832" y="10305"/>
                  </a:lnTo>
                  <a:lnTo>
                    <a:pt x="5037" y="10329"/>
                  </a:lnTo>
                  <a:lnTo>
                    <a:pt x="5243" y="10329"/>
                  </a:lnTo>
                  <a:lnTo>
                    <a:pt x="5460" y="10317"/>
                  </a:lnTo>
                  <a:lnTo>
                    <a:pt x="5666" y="10281"/>
                  </a:lnTo>
                  <a:lnTo>
                    <a:pt x="5883" y="10232"/>
                  </a:lnTo>
                  <a:lnTo>
                    <a:pt x="6100" y="10172"/>
                  </a:lnTo>
                  <a:lnTo>
                    <a:pt x="6221" y="10124"/>
                  </a:lnTo>
                  <a:lnTo>
                    <a:pt x="6366" y="10063"/>
                  </a:lnTo>
                  <a:lnTo>
                    <a:pt x="6729" y="9882"/>
                  </a:lnTo>
                  <a:lnTo>
                    <a:pt x="7176" y="9653"/>
                  </a:lnTo>
                  <a:lnTo>
                    <a:pt x="7683" y="9363"/>
                  </a:lnTo>
                  <a:lnTo>
                    <a:pt x="8830" y="8686"/>
                  </a:lnTo>
                  <a:lnTo>
                    <a:pt x="10051" y="7949"/>
                  </a:lnTo>
                  <a:lnTo>
                    <a:pt x="11210" y="7224"/>
                  </a:lnTo>
                  <a:lnTo>
                    <a:pt x="12201" y="6596"/>
                  </a:lnTo>
                  <a:lnTo>
                    <a:pt x="13131" y="6004"/>
                  </a:lnTo>
                  <a:lnTo>
                    <a:pt x="14931" y="3335"/>
                  </a:lnTo>
                  <a:lnTo>
                    <a:pt x="14617" y="3359"/>
                  </a:lnTo>
                  <a:lnTo>
                    <a:pt x="13892" y="3419"/>
                  </a:lnTo>
                  <a:lnTo>
                    <a:pt x="13493" y="3468"/>
                  </a:lnTo>
                  <a:lnTo>
                    <a:pt x="13119" y="3516"/>
                  </a:lnTo>
                  <a:lnTo>
                    <a:pt x="12805" y="3576"/>
                  </a:lnTo>
                  <a:lnTo>
                    <a:pt x="12696" y="3601"/>
                  </a:lnTo>
                  <a:lnTo>
                    <a:pt x="12611" y="3625"/>
                  </a:lnTo>
                  <a:lnTo>
                    <a:pt x="12551" y="3685"/>
                  </a:lnTo>
                  <a:lnTo>
                    <a:pt x="12467" y="3770"/>
                  </a:lnTo>
                  <a:lnTo>
                    <a:pt x="12382" y="3890"/>
                  </a:lnTo>
                  <a:lnTo>
                    <a:pt x="12297" y="4047"/>
                  </a:lnTo>
                  <a:lnTo>
                    <a:pt x="12092" y="4410"/>
                  </a:lnTo>
                  <a:lnTo>
                    <a:pt x="11899" y="4809"/>
                  </a:lnTo>
                  <a:lnTo>
                    <a:pt x="11718" y="5207"/>
                  </a:lnTo>
                  <a:lnTo>
                    <a:pt x="11573" y="5545"/>
                  </a:lnTo>
                  <a:lnTo>
                    <a:pt x="11428" y="5872"/>
                  </a:lnTo>
                  <a:lnTo>
                    <a:pt x="5351" y="7901"/>
                  </a:lnTo>
                  <a:lnTo>
                    <a:pt x="2392" y="774"/>
                  </a:lnTo>
                  <a:lnTo>
                    <a:pt x="2344" y="665"/>
                  </a:lnTo>
                  <a:lnTo>
                    <a:pt x="2283" y="556"/>
                  </a:lnTo>
                  <a:lnTo>
                    <a:pt x="2211" y="460"/>
                  </a:lnTo>
                  <a:lnTo>
                    <a:pt x="2126" y="375"/>
                  </a:lnTo>
                  <a:lnTo>
                    <a:pt x="2042" y="291"/>
                  </a:lnTo>
                  <a:lnTo>
                    <a:pt x="1957" y="230"/>
                  </a:lnTo>
                  <a:lnTo>
                    <a:pt x="1848" y="158"/>
                  </a:lnTo>
                  <a:lnTo>
                    <a:pt x="1752" y="109"/>
                  </a:lnTo>
                  <a:lnTo>
                    <a:pt x="1643" y="73"/>
                  </a:lnTo>
                  <a:lnTo>
                    <a:pt x="1534" y="37"/>
                  </a:lnTo>
                  <a:lnTo>
                    <a:pt x="1413" y="13"/>
                  </a:lnTo>
                  <a:lnTo>
                    <a:pt x="1305" y="1"/>
                  </a:lnTo>
                  <a:close/>
                </a:path>
              </a:pathLst>
            </a:custGeom>
            <a:solidFill>
              <a:srgbClr val="FCFF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6632541" y="3047471"/>
              <a:ext cx="1630842" cy="103666"/>
            </a:xfrm>
            <a:custGeom>
              <a:avLst/>
              <a:gdLst/>
              <a:ahLst/>
              <a:cxnLst/>
              <a:rect l="l" t="t" r="r" b="b"/>
              <a:pathLst>
                <a:path w="24149" h="1535" extrusionOk="0">
                  <a:moveTo>
                    <a:pt x="1" y="0"/>
                  </a:moveTo>
                  <a:lnTo>
                    <a:pt x="1" y="1534"/>
                  </a:lnTo>
                  <a:lnTo>
                    <a:pt x="24149" y="1534"/>
                  </a:lnTo>
                  <a:lnTo>
                    <a:pt x="2414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7244381" y="4699376"/>
              <a:ext cx="407964" cy="26204"/>
            </a:xfrm>
            <a:custGeom>
              <a:avLst/>
              <a:gdLst/>
              <a:ahLst/>
              <a:cxnLst/>
              <a:rect l="l" t="t" r="r" b="b"/>
              <a:pathLst>
                <a:path w="6041" h="388" extrusionOk="0">
                  <a:moveTo>
                    <a:pt x="1" y="1"/>
                  </a:moveTo>
                  <a:lnTo>
                    <a:pt x="1" y="387"/>
                  </a:lnTo>
                  <a:lnTo>
                    <a:pt x="6041" y="387"/>
                  </a:lnTo>
                  <a:lnTo>
                    <a:pt x="604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6263817" y="1866198"/>
              <a:ext cx="607860" cy="454443"/>
            </a:xfrm>
            <a:custGeom>
              <a:avLst/>
              <a:gdLst/>
              <a:ahLst/>
              <a:cxnLst/>
              <a:rect l="l" t="t" r="r" b="b"/>
              <a:pathLst>
                <a:path w="9001" h="6729" extrusionOk="0">
                  <a:moveTo>
                    <a:pt x="5666" y="0"/>
                  </a:moveTo>
                  <a:lnTo>
                    <a:pt x="5449" y="12"/>
                  </a:lnTo>
                  <a:lnTo>
                    <a:pt x="5243" y="49"/>
                  </a:lnTo>
                  <a:lnTo>
                    <a:pt x="5026" y="97"/>
                  </a:lnTo>
                  <a:lnTo>
                    <a:pt x="4821" y="145"/>
                  </a:lnTo>
                  <a:lnTo>
                    <a:pt x="4627" y="230"/>
                  </a:lnTo>
                  <a:lnTo>
                    <a:pt x="4434" y="314"/>
                  </a:lnTo>
                  <a:lnTo>
                    <a:pt x="4217" y="435"/>
                  </a:lnTo>
                  <a:lnTo>
                    <a:pt x="3999" y="580"/>
                  </a:lnTo>
                  <a:lnTo>
                    <a:pt x="3806" y="737"/>
                  </a:lnTo>
                  <a:lnTo>
                    <a:pt x="3613" y="894"/>
                  </a:lnTo>
                  <a:lnTo>
                    <a:pt x="3226" y="1220"/>
                  </a:lnTo>
                  <a:lnTo>
                    <a:pt x="3033" y="1377"/>
                  </a:lnTo>
                  <a:lnTo>
                    <a:pt x="2827" y="1522"/>
                  </a:lnTo>
                  <a:lnTo>
                    <a:pt x="2550" y="1704"/>
                  </a:lnTo>
                  <a:lnTo>
                    <a:pt x="2272" y="1873"/>
                  </a:lnTo>
                  <a:lnTo>
                    <a:pt x="1680" y="2187"/>
                  </a:lnTo>
                  <a:lnTo>
                    <a:pt x="1390" y="2344"/>
                  </a:lnTo>
                  <a:lnTo>
                    <a:pt x="1112" y="2525"/>
                  </a:lnTo>
                  <a:lnTo>
                    <a:pt x="979" y="2622"/>
                  </a:lnTo>
                  <a:lnTo>
                    <a:pt x="846" y="2718"/>
                  </a:lnTo>
                  <a:lnTo>
                    <a:pt x="726" y="2827"/>
                  </a:lnTo>
                  <a:lnTo>
                    <a:pt x="605" y="2948"/>
                  </a:lnTo>
                  <a:lnTo>
                    <a:pt x="508" y="3057"/>
                  </a:lnTo>
                  <a:lnTo>
                    <a:pt x="424" y="3177"/>
                  </a:lnTo>
                  <a:lnTo>
                    <a:pt x="351" y="3298"/>
                  </a:lnTo>
                  <a:lnTo>
                    <a:pt x="279" y="3419"/>
                  </a:lnTo>
                  <a:lnTo>
                    <a:pt x="206" y="3552"/>
                  </a:lnTo>
                  <a:lnTo>
                    <a:pt x="158" y="3685"/>
                  </a:lnTo>
                  <a:lnTo>
                    <a:pt x="109" y="3818"/>
                  </a:lnTo>
                  <a:lnTo>
                    <a:pt x="73" y="3950"/>
                  </a:lnTo>
                  <a:lnTo>
                    <a:pt x="37" y="4095"/>
                  </a:lnTo>
                  <a:lnTo>
                    <a:pt x="13" y="4240"/>
                  </a:lnTo>
                  <a:lnTo>
                    <a:pt x="1" y="4385"/>
                  </a:lnTo>
                  <a:lnTo>
                    <a:pt x="1" y="4530"/>
                  </a:lnTo>
                  <a:lnTo>
                    <a:pt x="1" y="4663"/>
                  </a:lnTo>
                  <a:lnTo>
                    <a:pt x="25" y="4808"/>
                  </a:lnTo>
                  <a:lnTo>
                    <a:pt x="49" y="4953"/>
                  </a:lnTo>
                  <a:lnTo>
                    <a:pt x="73" y="5098"/>
                  </a:lnTo>
                  <a:lnTo>
                    <a:pt x="122" y="5231"/>
                  </a:lnTo>
                  <a:lnTo>
                    <a:pt x="194" y="5412"/>
                  </a:lnTo>
                  <a:lnTo>
                    <a:pt x="291" y="5581"/>
                  </a:lnTo>
                  <a:lnTo>
                    <a:pt x="387" y="5738"/>
                  </a:lnTo>
                  <a:lnTo>
                    <a:pt x="508" y="5883"/>
                  </a:lnTo>
                  <a:lnTo>
                    <a:pt x="629" y="6028"/>
                  </a:lnTo>
                  <a:lnTo>
                    <a:pt x="774" y="6161"/>
                  </a:lnTo>
                  <a:lnTo>
                    <a:pt x="919" y="6282"/>
                  </a:lnTo>
                  <a:lnTo>
                    <a:pt x="1076" y="6379"/>
                  </a:lnTo>
                  <a:lnTo>
                    <a:pt x="1245" y="6475"/>
                  </a:lnTo>
                  <a:lnTo>
                    <a:pt x="1414" y="6560"/>
                  </a:lnTo>
                  <a:lnTo>
                    <a:pt x="1595" y="6620"/>
                  </a:lnTo>
                  <a:lnTo>
                    <a:pt x="1776" y="6668"/>
                  </a:lnTo>
                  <a:lnTo>
                    <a:pt x="1958" y="6705"/>
                  </a:lnTo>
                  <a:lnTo>
                    <a:pt x="2151" y="6729"/>
                  </a:lnTo>
                  <a:lnTo>
                    <a:pt x="2344" y="6729"/>
                  </a:lnTo>
                  <a:lnTo>
                    <a:pt x="2537" y="6705"/>
                  </a:lnTo>
                  <a:lnTo>
                    <a:pt x="2682" y="6681"/>
                  </a:lnTo>
                  <a:lnTo>
                    <a:pt x="2827" y="6644"/>
                  </a:lnTo>
                  <a:lnTo>
                    <a:pt x="2960" y="6596"/>
                  </a:lnTo>
                  <a:lnTo>
                    <a:pt x="3093" y="6548"/>
                  </a:lnTo>
                  <a:lnTo>
                    <a:pt x="3226" y="6475"/>
                  </a:lnTo>
                  <a:lnTo>
                    <a:pt x="3347" y="6391"/>
                  </a:lnTo>
                  <a:lnTo>
                    <a:pt x="3468" y="6306"/>
                  </a:lnTo>
                  <a:lnTo>
                    <a:pt x="3564" y="6197"/>
                  </a:lnTo>
                  <a:lnTo>
                    <a:pt x="3673" y="6064"/>
                  </a:lnTo>
                  <a:lnTo>
                    <a:pt x="3770" y="5932"/>
                  </a:lnTo>
                  <a:lnTo>
                    <a:pt x="3842" y="5775"/>
                  </a:lnTo>
                  <a:lnTo>
                    <a:pt x="3915" y="5617"/>
                  </a:lnTo>
                  <a:lnTo>
                    <a:pt x="4023" y="5303"/>
                  </a:lnTo>
                  <a:lnTo>
                    <a:pt x="4132" y="4977"/>
                  </a:lnTo>
                  <a:lnTo>
                    <a:pt x="4229" y="4699"/>
                  </a:lnTo>
                  <a:lnTo>
                    <a:pt x="4277" y="4567"/>
                  </a:lnTo>
                  <a:lnTo>
                    <a:pt x="4349" y="4434"/>
                  </a:lnTo>
                  <a:lnTo>
                    <a:pt x="4422" y="4301"/>
                  </a:lnTo>
                  <a:lnTo>
                    <a:pt x="4507" y="4180"/>
                  </a:lnTo>
                  <a:lnTo>
                    <a:pt x="4603" y="4071"/>
                  </a:lnTo>
                  <a:lnTo>
                    <a:pt x="4712" y="3987"/>
                  </a:lnTo>
                  <a:lnTo>
                    <a:pt x="4821" y="3926"/>
                  </a:lnTo>
                  <a:lnTo>
                    <a:pt x="4941" y="3866"/>
                  </a:lnTo>
                  <a:lnTo>
                    <a:pt x="5195" y="3769"/>
                  </a:lnTo>
                  <a:lnTo>
                    <a:pt x="5461" y="3685"/>
                  </a:lnTo>
                  <a:lnTo>
                    <a:pt x="5715" y="3612"/>
                  </a:lnTo>
                  <a:lnTo>
                    <a:pt x="6017" y="3540"/>
                  </a:lnTo>
                  <a:lnTo>
                    <a:pt x="6319" y="3467"/>
                  </a:lnTo>
                  <a:lnTo>
                    <a:pt x="6935" y="3334"/>
                  </a:lnTo>
                  <a:lnTo>
                    <a:pt x="7249" y="3262"/>
                  </a:lnTo>
                  <a:lnTo>
                    <a:pt x="7551" y="3189"/>
                  </a:lnTo>
                  <a:lnTo>
                    <a:pt x="7853" y="3105"/>
                  </a:lnTo>
                  <a:lnTo>
                    <a:pt x="8155" y="2996"/>
                  </a:lnTo>
                  <a:lnTo>
                    <a:pt x="8312" y="2924"/>
                  </a:lnTo>
                  <a:lnTo>
                    <a:pt x="8469" y="2851"/>
                  </a:lnTo>
                  <a:lnTo>
                    <a:pt x="8602" y="2755"/>
                  </a:lnTo>
                  <a:lnTo>
                    <a:pt x="8734" y="2646"/>
                  </a:lnTo>
                  <a:lnTo>
                    <a:pt x="8819" y="2561"/>
                  </a:lnTo>
                  <a:lnTo>
                    <a:pt x="8879" y="2465"/>
                  </a:lnTo>
                  <a:lnTo>
                    <a:pt x="8928" y="2368"/>
                  </a:lnTo>
                  <a:lnTo>
                    <a:pt x="8964" y="2271"/>
                  </a:lnTo>
                  <a:lnTo>
                    <a:pt x="8988" y="2175"/>
                  </a:lnTo>
                  <a:lnTo>
                    <a:pt x="9000" y="2066"/>
                  </a:lnTo>
                  <a:lnTo>
                    <a:pt x="8988" y="1969"/>
                  </a:lnTo>
                  <a:lnTo>
                    <a:pt x="8988" y="1861"/>
                  </a:lnTo>
                  <a:lnTo>
                    <a:pt x="8964" y="1752"/>
                  </a:lnTo>
                  <a:lnTo>
                    <a:pt x="8928" y="1655"/>
                  </a:lnTo>
                  <a:lnTo>
                    <a:pt x="8892" y="1547"/>
                  </a:lnTo>
                  <a:lnTo>
                    <a:pt x="8843" y="1450"/>
                  </a:lnTo>
                  <a:lnTo>
                    <a:pt x="8795" y="1353"/>
                  </a:lnTo>
                  <a:lnTo>
                    <a:pt x="8734" y="1257"/>
                  </a:lnTo>
                  <a:lnTo>
                    <a:pt x="8602" y="1088"/>
                  </a:lnTo>
                  <a:lnTo>
                    <a:pt x="8505" y="1003"/>
                  </a:lnTo>
                  <a:lnTo>
                    <a:pt x="8408" y="906"/>
                  </a:lnTo>
                  <a:lnTo>
                    <a:pt x="8203" y="749"/>
                  </a:lnTo>
                  <a:lnTo>
                    <a:pt x="7986" y="616"/>
                  </a:lnTo>
                  <a:lnTo>
                    <a:pt x="7756" y="484"/>
                  </a:lnTo>
                  <a:lnTo>
                    <a:pt x="7563" y="399"/>
                  </a:lnTo>
                  <a:lnTo>
                    <a:pt x="7357" y="314"/>
                  </a:lnTo>
                  <a:lnTo>
                    <a:pt x="7152" y="230"/>
                  </a:lnTo>
                  <a:lnTo>
                    <a:pt x="6947" y="169"/>
                  </a:lnTo>
                  <a:lnTo>
                    <a:pt x="6741" y="109"/>
                  </a:lnTo>
                  <a:lnTo>
                    <a:pt x="6524" y="61"/>
                  </a:lnTo>
                  <a:lnTo>
                    <a:pt x="6306" y="37"/>
                  </a:lnTo>
                  <a:lnTo>
                    <a:pt x="6089" y="12"/>
                  </a:lnTo>
                  <a:lnTo>
                    <a:pt x="58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4686406" y="3177551"/>
              <a:ext cx="665803" cy="822441"/>
            </a:xfrm>
            <a:custGeom>
              <a:avLst/>
              <a:gdLst/>
              <a:ahLst/>
              <a:cxnLst/>
              <a:rect l="l" t="t" r="r" b="b"/>
              <a:pathLst>
                <a:path w="9859" h="12178" extrusionOk="0">
                  <a:moveTo>
                    <a:pt x="4676" y="1"/>
                  </a:moveTo>
                  <a:lnTo>
                    <a:pt x="4434" y="25"/>
                  </a:lnTo>
                  <a:lnTo>
                    <a:pt x="4181" y="49"/>
                  </a:lnTo>
                  <a:lnTo>
                    <a:pt x="3939" y="97"/>
                  </a:lnTo>
                  <a:lnTo>
                    <a:pt x="3697" y="158"/>
                  </a:lnTo>
                  <a:lnTo>
                    <a:pt x="3468" y="218"/>
                  </a:lnTo>
                  <a:lnTo>
                    <a:pt x="3238" y="291"/>
                  </a:lnTo>
                  <a:lnTo>
                    <a:pt x="3021" y="387"/>
                  </a:lnTo>
                  <a:lnTo>
                    <a:pt x="2803" y="484"/>
                  </a:lnTo>
                  <a:lnTo>
                    <a:pt x="2586" y="593"/>
                  </a:lnTo>
                  <a:lnTo>
                    <a:pt x="2381" y="713"/>
                  </a:lnTo>
                  <a:lnTo>
                    <a:pt x="2175" y="834"/>
                  </a:lnTo>
                  <a:lnTo>
                    <a:pt x="1982" y="979"/>
                  </a:lnTo>
                  <a:lnTo>
                    <a:pt x="1801" y="1124"/>
                  </a:lnTo>
                  <a:lnTo>
                    <a:pt x="1620" y="1281"/>
                  </a:lnTo>
                  <a:lnTo>
                    <a:pt x="1450" y="1438"/>
                  </a:lnTo>
                  <a:lnTo>
                    <a:pt x="1281" y="1607"/>
                  </a:lnTo>
                  <a:lnTo>
                    <a:pt x="1136" y="1789"/>
                  </a:lnTo>
                  <a:lnTo>
                    <a:pt x="979" y="1982"/>
                  </a:lnTo>
                  <a:lnTo>
                    <a:pt x="846" y="2175"/>
                  </a:lnTo>
                  <a:lnTo>
                    <a:pt x="714" y="2368"/>
                  </a:lnTo>
                  <a:lnTo>
                    <a:pt x="605" y="2574"/>
                  </a:lnTo>
                  <a:lnTo>
                    <a:pt x="496" y="2791"/>
                  </a:lnTo>
                  <a:lnTo>
                    <a:pt x="387" y="3009"/>
                  </a:lnTo>
                  <a:lnTo>
                    <a:pt x="303" y="3226"/>
                  </a:lnTo>
                  <a:lnTo>
                    <a:pt x="230" y="3456"/>
                  </a:lnTo>
                  <a:lnTo>
                    <a:pt x="158" y="3697"/>
                  </a:lnTo>
                  <a:lnTo>
                    <a:pt x="110" y="3939"/>
                  </a:lnTo>
                  <a:lnTo>
                    <a:pt x="61" y="4180"/>
                  </a:lnTo>
                  <a:lnTo>
                    <a:pt x="25" y="4422"/>
                  </a:lnTo>
                  <a:lnTo>
                    <a:pt x="13" y="4676"/>
                  </a:lnTo>
                  <a:lnTo>
                    <a:pt x="1" y="4929"/>
                  </a:lnTo>
                  <a:lnTo>
                    <a:pt x="13" y="5002"/>
                  </a:lnTo>
                  <a:lnTo>
                    <a:pt x="25" y="5086"/>
                  </a:lnTo>
                  <a:lnTo>
                    <a:pt x="37" y="5159"/>
                  </a:lnTo>
                  <a:lnTo>
                    <a:pt x="61" y="5231"/>
                  </a:lnTo>
                  <a:lnTo>
                    <a:pt x="98" y="5304"/>
                  </a:lnTo>
                  <a:lnTo>
                    <a:pt x="134" y="5364"/>
                  </a:lnTo>
                  <a:lnTo>
                    <a:pt x="182" y="5425"/>
                  </a:lnTo>
                  <a:lnTo>
                    <a:pt x="230" y="5485"/>
                  </a:lnTo>
                  <a:lnTo>
                    <a:pt x="291" y="5533"/>
                  </a:lnTo>
                  <a:lnTo>
                    <a:pt x="351" y="5582"/>
                  </a:lnTo>
                  <a:lnTo>
                    <a:pt x="412" y="5618"/>
                  </a:lnTo>
                  <a:lnTo>
                    <a:pt x="484" y="5654"/>
                  </a:lnTo>
                  <a:lnTo>
                    <a:pt x="557" y="5678"/>
                  </a:lnTo>
                  <a:lnTo>
                    <a:pt x="629" y="5702"/>
                  </a:lnTo>
                  <a:lnTo>
                    <a:pt x="714" y="5715"/>
                  </a:lnTo>
                  <a:lnTo>
                    <a:pt x="871" y="5715"/>
                  </a:lnTo>
                  <a:lnTo>
                    <a:pt x="955" y="5702"/>
                  </a:lnTo>
                  <a:lnTo>
                    <a:pt x="1028" y="5678"/>
                  </a:lnTo>
                  <a:lnTo>
                    <a:pt x="1100" y="5654"/>
                  </a:lnTo>
                  <a:lnTo>
                    <a:pt x="1173" y="5618"/>
                  </a:lnTo>
                  <a:lnTo>
                    <a:pt x="1233" y="5582"/>
                  </a:lnTo>
                  <a:lnTo>
                    <a:pt x="1293" y="5533"/>
                  </a:lnTo>
                  <a:lnTo>
                    <a:pt x="1354" y="5485"/>
                  </a:lnTo>
                  <a:lnTo>
                    <a:pt x="1402" y="5425"/>
                  </a:lnTo>
                  <a:lnTo>
                    <a:pt x="1450" y="5364"/>
                  </a:lnTo>
                  <a:lnTo>
                    <a:pt x="1487" y="5304"/>
                  </a:lnTo>
                  <a:lnTo>
                    <a:pt x="1523" y="5231"/>
                  </a:lnTo>
                  <a:lnTo>
                    <a:pt x="1547" y="5159"/>
                  </a:lnTo>
                  <a:lnTo>
                    <a:pt x="1571" y="5086"/>
                  </a:lnTo>
                  <a:lnTo>
                    <a:pt x="1583" y="5002"/>
                  </a:lnTo>
                  <a:lnTo>
                    <a:pt x="1583" y="4929"/>
                  </a:lnTo>
                  <a:lnTo>
                    <a:pt x="1583" y="4748"/>
                  </a:lnTo>
                  <a:lnTo>
                    <a:pt x="1595" y="4579"/>
                  </a:lnTo>
                  <a:lnTo>
                    <a:pt x="1620" y="4410"/>
                  </a:lnTo>
                  <a:lnTo>
                    <a:pt x="1656" y="4253"/>
                  </a:lnTo>
                  <a:lnTo>
                    <a:pt x="1692" y="4084"/>
                  </a:lnTo>
                  <a:lnTo>
                    <a:pt x="1728" y="3927"/>
                  </a:lnTo>
                  <a:lnTo>
                    <a:pt x="1789" y="3770"/>
                  </a:lnTo>
                  <a:lnTo>
                    <a:pt x="1849" y="3625"/>
                  </a:lnTo>
                  <a:lnTo>
                    <a:pt x="1910" y="3468"/>
                  </a:lnTo>
                  <a:lnTo>
                    <a:pt x="1982" y="3335"/>
                  </a:lnTo>
                  <a:lnTo>
                    <a:pt x="2067" y="3190"/>
                  </a:lnTo>
                  <a:lnTo>
                    <a:pt x="2151" y="3057"/>
                  </a:lnTo>
                  <a:lnTo>
                    <a:pt x="2248" y="2924"/>
                  </a:lnTo>
                  <a:lnTo>
                    <a:pt x="2344" y="2791"/>
                  </a:lnTo>
                  <a:lnTo>
                    <a:pt x="2453" y="2670"/>
                  </a:lnTo>
                  <a:lnTo>
                    <a:pt x="2562" y="2562"/>
                  </a:lnTo>
                  <a:lnTo>
                    <a:pt x="2683" y="2441"/>
                  </a:lnTo>
                  <a:lnTo>
                    <a:pt x="2803" y="2344"/>
                  </a:lnTo>
                  <a:lnTo>
                    <a:pt x="2924" y="2236"/>
                  </a:lnTo>
                  <a:lnTo>
                    <a:pt x="3057" y="2151"/>
                  </a:lnTo>
                  <a:lnTo>
                    <a:pt x="3202" y="2054"/>
                  </a:lnTo>
                  <a:lnTo>
                    <a:pt x="3335" y="1982"/>
                  </a:lnTo>
                  <a:lnTo>
                    <a:pt x="3480" y="1909"/>
                  </a:lnTo>
                  <a:lnTo>
                    <a:pt x="3625" y="1837"/>
                  </a:lnTo>
                  <a:lnTo>
                    <a:pt x="3782" y="1777"/>
                  </a:lnTo>
                  <a:lnTo>
                    <a:pt x="3939" y="1728"/>
                  </a:lnTo>
                  <a:lnTo>
                    <a:pt x="4096" y="1680"/>
                  </a:lnTo>
                  <a:lnTo>
                    <a:pt x="4253" y="1644"/>
                  </a:lnTo>
                  <a:lnTo>
                    <a:pt x="4422" y="1607"/>
                  </a:lnTo>
                  <a:lnTo>
                    <a:pt x="4591" y="1595"/>
                  </a:lnTo>
                  <a:lnTo>
                    <a:pt x="4760" y="1583"/>
                  </a:lnTo>
                  <a:lnTo>
                    <a:pt x="4929" y="1571"/>
                  </a:lnTo>
                  <a:lnTo>
                    <a:pt x="5099" y="1583"/>
                  </a:lnTo>
                  <a:lnTo>
                    <a:pt x="5280" y="1595"/>
                  </a:lnTo>
                  <a:lnTo>
                    <a:pt x="5437" y="1607"/>
                  </a:lnTo>
                  <a:lnTo>
                    <a:pt x="5606" y="1644"/>
                  </a:lnTo>
                  <a:lnTo>
                    <a:pt x="5763" y="1680"/>
                  </a:lnTo>
                  <a:lnTo>
                    <a:pt x="5932" y="1728"/>
                  </a:lnTo>
                  <a:lnTo>
                    <a:pt x="6077" y="1777"/>
                  </a:lnTo>
                  <a:lnTo>
                    <a:pt x="6234" y="1837"/>
                  </a:lnTo>
                  <a:lnTo>
                    <a:pt x="6379" y="1909"/>
                  </a:lnTo>
                  <a:lnTo>
                    <a:pt x="6524" y="1982"/>
                  </a:lnTo>
                  <a:lnTo>
                    <a:pt x="6669" y="2054"/>
                  </a:lnTo>
                  <a:lnTo>
                    <a:pt x="6802" y="2151"/>
                  </a:lnTo>
                  <a:lnTo>
                    <a:pt x="6935" y="2236"/>
                  </a:lnTo>
                  <a:lnTo>
                    <a:pt x="7068" y="2344"/>
                  </a:lnTo>
                  <a:lnTo>
                    <a:pt x="7188" y="2441"/>
                  </a:lnTo>
                  <a:lnTo>
                    <a:pt x="7297" y="2562"/>
                  </a:lnTo>
                  <a:lnTo>
                    <a:pt x="7406" y="2670"/>
                  </a:lnTo>
                  <a:lnTo>
                    <a:pt x="7515" y="2791"/>
                  </a:lnTo>
                  <a:lnTo>
                    <a:pt x="7611" y="2924"/>
                  </a:lnTo>
                  <a:lnTo>
                    <a:pt x="7708" y="3057"/>
                  </a:lnTo>
                  <a:lnTo>
                    <a:pt x="7792" y="3190"/>
                  </a:lnTo>
                  <a:lnTo>
                    <a:pt x="7877" y="3335"/>
                  </a:lnTo>
                  <a:lnTo>
                    <a:pt x="7949" y="3468"/>
                  </a:lnTo>
                  <a:lnTo>
                    <a:pt x="8022" y="3625"/>
                  </a:lnTo>
                  <a:lnTo>
                    <a:pt x="8082" y="3770"/>
                  </a:lnTo>
                  <a:lnTo>
                    <a:pt x="8131" y="3927"/>
                  </a:lnTo>
                  <a:lnTo>
                    <a:pt x="8179" y="4084"/>
                  </a:lnTo>
                  <a:lnTo>
                    <a:pt x="8215" y="4253"/>
                  </a:lnTo>
                  <a:lnTo>
                    <a:pt x="8239" y="4410"/>
                  </a:lnTo>
                  <a:lnTo>
                    <a:pt x="8264" y="4579"/>
                  </a:lnTo>
                  <a:lnTo>
                    <a:pt x="8276" y="4748"/>
                  </a:lnTo>
                  <a:lnTo>
                    <a:pt x="8288" y="4929"/>
                  </a:lnTo>
                  <a:lnTo>
                    <a:pt x="8288" y="11380"/>
                  </a:lnTo>
                  <a:lnTo>
                    <a:pt x="8288" y="11465"/>
                  </a:lnTo>
                  <a:lnTo>
                    <a:pt x="8300" y="11537"/>
                  </a:lnTo>
                  <a:lnTo>
                    <a:pt x="8324" y="11622"/>
                  </a:lnTo>
                  <a:lnTo>
                    <a:pt x="8348" y="11694"/>
                  </a:lnTo>
                  <a:lnTo>
                    <a:pt x="8372" y="11754"/>
                  </a:lnTo>
                  <a:lnTo>
                    <a:pt x="8421" y="11827"/>
                  </a:lnTo>
                  <a:lnTo>
                    <a:pt x="8457" y="11887"/>
                  </a:lnTo>
                  <a:lnTo>
                    <a:pt x="8517" y="11936"/>
                  </a:lnTo>
                  <a:lnTo>
                    <a:pt x="8566" y="11996"/>
                  </a:lnTo>
                  <a:lnTo>
                    <a:pt x="8626" y="12032"/>
                  </a:lnTo>
                  <a:lnTo>
                    <a:pt x="8698" y="12081"/>
                  </a:lnTo>
                  <a:lnTo>
                    <a:pt x="8759" y="12105"/>
                  </a:lnTo>
                  <a:lnTo>
                    <a:pt x="8831" y="12141"/>
                  </a:lnTo>
                  <a:lnTo>
                    <a:pt x="8916" y="12153"/>
                  </a:lnTo>
                  <a:lnTo>
                    <a:pt x="8988" y="12165"/>
                  </a:lnTo>
                  <a:lnTo>
                    <a:pt x="9073" y="12177"/>
                  </a:lnTo>
                  <a:lnTo>
                    <a:pt x="9157" y="12165"/>
                  </a:lnTo>
                  <a:lnTo>
                    <a:pt x="9230" y="12153"/>
                  </a:lnTo>
                  <a:lnTo>
                    <a:pt x="9302" y="12141"/>
                  </a:lnTo>
                  <a:lnTo>
                    <a:pt x="9375" y="12105"/>
                  </a:lnTo>
                  <a:lnTo>
                    <a:pt x="9447" y="12081"/>
                  </a:lnTo>
                  <a:lnTo>
                    <a:pt x="9508" y="12032"/>
                  </a:lnTo>
                  <a:lnTo>
                    <a:pt x="9568" y="11996"/>
                  </a:lnTo>
                  <a:lnTo>
                    <a:pt x="9629" y="11936"/>
                  </a:lnTo>
                  <a:lnTo>
                    <a:pt x="9677" y="11887"/>
                  </a:lnTo>
                  <a:lnTo>
                    <a:pt x="9725" y="11827"/>
                  </a:lnTo>
                  <a:lnTo>
                    <a:pt x="9761" y="11754"/>
                  </a:lnTo>
                  <a:lnTo>
                    <a:pt x="9798" y="11694"/>
                  </a:lnTo>
                  <a:lnTo>
                    <a:pt x="9822" y="11622"/>
                  </a:lnTo>
                  <a:lnTo>
                    <a:pt x="9846" y="11537"/>
                  </a:lnTo>
                  <a:lnTo>
                    <a:pt x="9858" y="11465"/>
                  </a:lnTo>
                  <a:lnTo>
                    <a:pt x="9858" y="11380"/>
                  </a:lnTo>
                  <a:lnTo>
                    <a:pt x="9858" y="4929"/>
                  </a:lnTo>
                  <a:lnTo>
                    <a:pt x="9858" y="4676"/>
                  </a:lnTo>
                  <a:lnTo>
                    <a:pt x="9834" y="4422"/>
                  </a:lnTo>
                  <a:lnTo>
                    <a:pt x="9810" y="4180"/>
                  </a:lnTo>
                  <a:lnTo>
                    <a:pt x="9761" y="3939"/>
                  </a:lnTo>
                  <a:lnTo>
                    <a:pt x="9701" y="3697"/>
                  </a:lnTo>
                  <a:lnTo>
                    <a:pt x="9641" y="3456"/>
                  </a:lnTo>
                  <a:lnTo>
                    <a:pt x="9556" y="3226"/>
                  </a:lnTo>
                  <a:lnTo>
                    <a:pt x="9472" y="3009"/>
                  </a:lnTo>
                  <a:lnTo>
                    <a:pt x="9375" y="2791"/>
                  </a:lnTo>
                  <a:lnTo>
                    <a:pt x="9266" y="2574"/>
                  </a:lnTo>
                  <a:lnTo>
                    <a:pt x="9145" y="2368"/>
                  </a:lnTo>
                  <a:lnTo>
                    <a:pt x="9012" y="2175"/>
                  </a:lnTo>
                  <a:lnTo>
                    <a:pt x="8880" y="1982"/>
                  </a:lnTo>
                  <a:lnTo>
                    <a:pt x="8735" y="1789"/>
                  </a:lnTo>
                  <a:lnTo>
                    <a:pt x="8578" y="1607"/>
                  </a:lnTo>
                  <a:lnTo>
                    <a:pt x="8421" y="1438"/>
                  </a:lnTo>
                  <a:lnTo>
                    <a:pt x="8239" y="1281"/>
                  </a:lnTo>
                  <a:lnTo>
                    <a:pt x="8070" y="1124"/>
                  </a:lnTo>
                  <a:lnTo>
                    <a:pt x="7877" y="979"/>
                  </a:lnTo>
                  <a:lnTo>
                    <a:pt x="7684" y="834"/>
                  </a:lnTo>
                  <a:lnTo>
                    <a:pt x="7490" y="713"/>
                  </a:lnTo>
                  <a:lnTo>
                    <a:pt x="7285" y="593"/>
                  </a:lnTo>
                  <a:lnTo>
                    <a:pt x="7068" y="484"/>
                  </a:lnTo>
                  <a:lnTo>
                    <a:pt x="6850" y="387"/>
                  </a:lnTo>
                  <a:lnTo>
                    <a:pt x="6621" y="291"/>
                  </a:lnTo>
                  <a:lnTo>
                    <a:pt x="6391" y="218"/>
                  </a:lnTo>
                  <a:lnTo>
                    <a:pt x="6162" y="158"/>
                  </a:lnTo>
                  <a:lnTo>
                    <a:pt x="5920" y="97"/>
                  </a:lnTo>
                  <a:lnTo>
                    <a:pt x="5678" y="49"/>
                  </a:lnTo>
                  <a:lnTo>
                    <a:pt x="5437" y="25"/>
                  </a:lnTo>
                  <a:lnTo>
                    <a:pt x="51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4596724" y="3758396"/>
              <a:ext cx="845980" cy="753893"/>
            </a:xfrm>
            <a:custGeom>
              <a:avLst/>
              <a:gdLst/>
              <a:ahLst/>
              <a:cxnLst/>
              <a:rect l="l" t="t" r="r" b="b"/>
              <a:pathLst>
                <a:path w="12527" h="11163" extrusionOk="0">
                  <a:moveTo>
                    <a:pt x="3479" y="1"/>
                  </a:moveTo>
                  <a:lnTo>
                    <a:pt x="3298" y="13"/>
                  </a:lnTo>
                  <a:lnTo>
                    <a:pt x="3105" y="37"/>
                  </a:lnTo>
                  <a:lnTo>
                    <a:pt x="2936" y="73"/>
                  </a:lnTo>
                  <a:lnTo>
                    <a:pt x="2754" y="109"/>
                  </a:lnTo>
                  <a:lnTo>
                    <a:pt x="2573" y="170"/>
                  </a:lnTo>
                  <a:lnTo>
                    <a:pt x="2404" y="218"/>
                  </a:lnTo>
                  <a:lnTo>
                    <a:pt x="2235" y="291"/>
                  </a:lnTo>
                  <a:lnTo>
                    <a:pt x="2078" y="363"/>
                  </a:lnTo>
                  <a:lnTo>
                    <a:pt x="1921" y="448"/>
                  </a:lnTo>
                  <a:lnTo>
                    <a:pt x="1764" y="532"/>
                  </a:lnTo>
                  <a:lnTo>
                    <a:pt x="1619" y="629"/>
                  </a:lnTo>
                  <a:lnTo>
                    <a:pt x="1474" y="725"/>
                  </a:lnTo>
                  <a:lnTo>
                    <a:pt x="1329" y="834"/>
                  </a:lnTo>
                  <a:lnTo>
                    <a:pt x="1196" y="955"/>
                  </a:lnTo>
                  <a:lnTo>
                    <a:pt x="1075" y="1076"/>
                  </a:lnTo>
                  <a:lnTo>
                    <a:pt x="954" y="1197"/>
                  </a:lnTo>
                  <a:lnTo>
                    <a:pt x="834" y="1329"/>
                  </a:lnTo>
                  <a:lnTo>
                    <a:pt x="725" y="1474"/>
                  </a:lnTo>
                  <a:lnTo>
                    <a:pt x="628" y="1619"/>
                  </a:lnTo>
                  <a:lnTo>
                    <a:pt x="532" y="1764"/>
                  </a:lnTo>
                  <a:lnTo>
                    <a:pt x="447" y="1921"/>
                  </a:lnTo>
                  <a:lnTo>
                    <a:pt x="362" y="2078"/>
                  </a:lnTo>
                  <a:lnTo>
                    <a:pt x="290" y="2235"/>
                  </a:lnTo>
                  <a:lnTo>
                    <a:pt x="218" y="2405"/>
                  </a:lnTo>
                  <a:lnTo>
                    <a:pt x="169" y="2574"/>
                  </a:lnTo>
                  <a:lnTo>
                    <a:pt x="121" y="2755"/>
                  </a:lnTo>
                  <a:lnTo>
                    <a:pt x="73" y="2924"/>
                  </a:lnTo>
                  <a:lnTo>
                    <a:pt x="36" y="3105"/>
                  </a:lnTo>
                  <a:lnTo>
                    <a:pt x="24" y="3298"/>
                  </a:lnTo>
                  <a:lnTo>
                    <a:pt x="0" y="3480"/>
                  </a:lnTo>
                  <a:lnTo>
                    <a:pt x="0" y="3673"/>
                  </a:lnTo>
                  <a:lnTo>
                    <a:pt x="0" y="7502"/>
                  </a:lnTo>
                  <a:lnTo>
                    <a:pt x="0" y="7683"/>
                  </a:lnTo>
                  <a:lnTo>
                    <a:pt x="24" y="7877"/>
                  </a:lnTo>
                  <a:lnTo>
                    <a:pt x="36" y="8058"/>
                  </a:lnTo>
                  <a:lnTo>
                    <a:pt x="73" y="8239"/>
                  </a:lnTo>
                  <a:lnTo>
                    <a:pt x="121" y="8420"/>
                  </a:lnTo>
                  <a:lnTo>
                    <a:pt x="169" y="8589"/>
                  </a:lnTo>
                  <a:lnTo>
                    <a:pt x="218" y="8759"/>
                  </a:lnTo>
                  <a:lnTo>
                    <a:pt x="290" y="8928"/>
                  </a:lnTo>
                  <a:lnTo>
                    <a:pt x="362" y="9085"/>
                  </a:lnTo>
                  <a:lnTo>
                    <a:pt x="447" y="9242"/>
                  </a:lnTo>
                  <a:lnTo>
                    <a:pt x="532" y="9399"/>
                  </a:lnTo>
                  <a:lnTo>
                    <a:pt x="628" y="9544"/>
                  </a:lnTo>
                  <a:lnTo>
                    <a:pt x="725" y="9689"/>
                  </a:lnTo>
                  <a:lnTo>
                    <a:pt x="834" y="9834"/>
                  </a:lnTo>
                  <a:lnTo>
                    <a:pt x="954" y="9967"/>
                  </a:lnTo>
                  <a:lnTo>
                    <a:pt x="1075" y="10087"/>
                  </a:lnTo>
                  <a:lnTo>
                    <a:pt x="1196" y="10208"/>
                  </a:lnTo>
                  <a:lnTo>
                    <a:pt x="1329" y="10329"/>
                  </a:lnTo>
                  <a:lnTo>
                    <a:pt x="1474" y="10438"/>
                  </a:lnTo>
                  <a:lnTo>
                    <a:pt x="1619" y="10546"/>
                  </a:lnTo>
                  <a:lnTo>
                    <a:pt x="1764" y="10631"/>
                  </a:lnTo>
                  <a:lnTo>
                    <a:pt x="1921" y="10728"/>
                  </a:lnTo>
                  <a:lnTo>
                    <a:pt x="2078" y="10800"/>
                  </a:lnTo>
                  <a:lnTo>
                    <a:pt x="2235" y="10885"/>
                  </a:lnTo>
                  <a:lnTo>
                    <a:pt x="2404" y="10945"/>
                  </a:lnTo>
                  <a:lnTo>
                    <a:pt x="2573" y="11005"/>
                  </a:lnTo>
                  <a:lnTo>
                    <a:pt x="2754" y="11054"/>
                  </a:lnTo>
                  <a:lnTo>
                    <a:pt x="2936" y="11090"/>
                  </a:lnTo>
                  <a:lnTo>
                    <a:pt x="3105" y="11126"/>
                  </a:lnTo>
                  <a:lnTo>
                    <a:pt x="3298" y="11150"/>
                  </a:lnTo>
                  <a:lnTo>
                    <a:pt x="3479" y="11162"/>
                  </a:lnTo>
                  <a:lnTo>
                    <a:pt x="9036" y="11162"/>
                  </a:lnTo>
                  <a:lnTo>
                    <a:pt x="9229" y="11150"/>
                  </a:lnTo>
                  <a:lnTo>
                    <a:pt x="9410" y="11126"/>
                  </a:lnTo>
                  <a:lnTo>
                    <a:pt x="9592" y="11090"/>
                  </a:lnTo>
                  <a:lnTo>
                    <a:pt x="9773" y="11054"/>
                  </a:lnTo>
                  <a:lnTo>
                    <a:pt x="9942" y="11005"/>
                  </a:lnTo>
                  <a:lnTo>
                    <a:pt x="10111" y="10945"/>
                  </a:lnTo>
                  <a:lnTo>
                    <a:pt x="10280" y="10885"/>
                  </a:lnTo>
                  <a:lnTo>
                    <a:pt x="10437" y="10800"/>
                  </a:lnTo>
                  <a:lnTo>
                    <a:pt x="10606" y="10728"/>
                  </a:lnTo>
                  <a:lnTo>
                    <a:pt x="10751" y="10631"/>
                  </a:lnTo>
                  <a:lnTo>
                    <a:pt x="10908" y="10546"/>
                  </a:lnTo>
                  <a:lnTo>
                    <a:pt x="11053" y="10438"/>
                  </a:lnTo>
                  <a:lnTo>
                    <a:pt x="11186" y="10329"/>
                  </a:lnTo>
                  <a:lnTo>
                    <a:pt x="11319" y="10208"/>
                  </a:lnTo>
                  <a:lnTo>
                    <a:pt x="11452" y="10087"/>
                  </a:lnTo>
                  <a:lnTo>
                    <a:pt x="11573" y="9967"/>
                  </a:lnTo>
                  <a:lnTo>
                    <a:pt x="11681" y="9834"/>
                  </a:lnTo>
                  <a:lnTo>
                    <a:pt x="11790" y="9689"/>
                  </a:lnTo>
                  <a:lnTo>
                    <a:pt x="11899" y="9544"/>
                  </a:lnTo>
                  <a:lnTo>
                    <a:pt x="11995" y="9399"/>
                  </a:lnTo>
                  <a:lnTo>
                    <a:pt x="12080" y="9242"/>
                  </a:lnTo>
                  <a:lnTo>
                    <a:pt x="12165" y="9085"/>
                  </a:lnTo>
                  <a:lnTo>
                    <a:pt x="12237" y="8928"/>
                  </a:lnTo>
                  <a:lnTo>
                    <a:pt x="12297" y="8759"/>
                  </a:lnTo>
                  <a:lnTo>
                    <a:pt x="12358" y="8589"/>
                  </a:lnTo>
                  <a:lnTo>
                    <a:pt x="12406" y="8420"/>
                  </a:lnTo>
                  <a:lnTo>
                    <a:pt x="12442" y="8239"/>
                  </a:lnTo>
                  <a:lnTo>
                    <a:pt x="12479" y="8058"/>
                  </a:lnTo>
                  <a:lnTo>
                    <a:pt x="12503" y="7877"/>
                  </a:lnTo>
                  <a:lnTo>
                    <a:pt x="12515" y="7683"/>
                  </a:lnTo>
                  <a:lnTo>
                    <a:pt x="12527" y="7502"/>
                  </a:lnTo>
                  <a:lnTo>
                    <a:pt x="12527" y="3673"/>
                  </a:lnTo>
                  <a:lnTo>
                    <a:pt x="12515" y="3480"/>
                  </a:lnTo>
                  <a:lnTo>
                    <a:pt x="12503" y="3298"/>
                  </a:lnTo>
                  <a:lnTo>
                    <a:pt x="12479" y="3105"/>
                  </a:lnTo>
                  <a:lnTo>
                    <a:pt x="12442" y="2924"/>
                  </a:lnTo>
                  <a:lnTo>
                    <a:pt x="12406" y="2755"/>
                  </a:lnTo>
                  <a:lnTo>
                    <a:pt x="12358" y="2574"/>
                  </a:lnTo>
                  <a:lnTo>
                    <a:pt x="12297" y="2405"/>
                  </a:lnTo>
                  <a:lnTo>
                    <a:pt x="12237" y="2235"/>
                  </a:lnTo>
                  <a:lnTo>
                    <a:pt x="12165" y="2078"/>
                  </a:lnTo>
                  <a:lnTo>
                    <a:pt x="12080" y="1921"/>
                  </a:lnTo>
                  <a:lnTo>
                    <a:pt x="11995" y="1764"/>
                  </a:lnTo>
                  <a:lnTo>
                    <a:pt x="11899" y="1619"/>
                  </a:lnTo>
                  <a:lnTo>
                    <a:pt x="11790" y="1474"/>
                  </a:lnTo>
                  <a:lnTo>
                    <a:pt x="11681" y="1329"/>
                  </a:lnTo>
                  <a:lnTo>
                    <a:pt x="11573" y="1197"/>
                  </a:lnTo>
                  <a:lnTo>
                    <a:pt x="11452" y="1076"/>
                  </a:lnTo>
                  <a:lnTo>
                    <a:pt x="11319" y="955"/>
                  </a:lnTo>
                  <a:lnTo>
                    <a:pt x="11186" y="834"/>
                  </a:lnTo>
                  <a:lnTo>
                    <a:pt x="11053" y="725"/>
                  </a:lnTo>
                  <a:lnTo>
                    <a:pt x="10908" y="629"/>
                  </a:lnTo>
                  <a:lnTo>
                    <a:pt x="10751" y="532"/>
                  </a:lnTo>
                  <a:lnTo>
                    <a:pt x="10606" y="448"/>
                  </a:lnTo>
                  <a:lnTo>
                    <a:pt x="10437" y="363"/>
                  </a:lnTo>
                  <a:lnTo>
                    <a:pt x="10280" y="291"/>
                  </a:lnTo>
                  <a:lnTo>
                    <a:pt x="10111" y="218"/>
                  </a:lnTo>
                  <a:lnTo>
                    <a:pt x="9942" y="170"/>
                  </a:lnTo>
                  <a:lnTo>
                    <a:pt x="9773" y="109"/>
                  </a:lnTo>
                  <a:lnTo>
                    <a:pt x="9592" y="73"/>
                  </a:lnTo>
                  <a:lnTo>
                    <a:pt x="9410" y="37"/>
                  </a:lnTo>
                  <a:lnTo>
                    <a:pt x="9229" y="13"/>
                  </a:lnTo>
                  <a:lnTo>
                    <a:pt x="90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934451" y="4006374"/>
              <a:ext cx="170520" cy="170593"/>
            </a:xfrm>
            <a:custGeom>
              <a:avLst/>
              <a:gdLst/>
              <a:ahLst/>
              <a:cxnLst/>
              <a:rect l="l" t="t" r="r" b="b"/>
              <a:pathLst>
                <a:path w="2525" h="2526" extrusionOk="0">
                  <a:moveTo>
                    <a:pt x="1256" y="1"/>
                  </a:moveTo>
                  <a:lnTo>
                    <a:pt x="1136" y="13"/>
                  </a:lnTo>
                  <a:lnTo>
                    <a:pt x="1003" y="25"/>
                  </a:lnTo>
                  <a:lnTo>
                    <a:pt x="882" y="61"/>
                  </a:lnTo>
                  <a:lnTo>
                    <a:pt x="773" y="110"/>
                  </a:lnTo>
                  <a:lnTo>
                    <a:pt x="652" y="158"/>
                  </a:lnTo>
                  <a:lnTo>
                    <a:pt x="556" y="218"/>
                  </a:lnTo>
                  <a:lnTo>
                    <a:pt x="459" y="291"/>
                  </a:lnTo>
                  <a:lnTo>
                    <a:pt x="363" y="375"/>
                  </a:lnTo>
                  <a:lnTo>
                    <a:pt x="290" y="460"/>
                  </a:lnTo>
                  <a:lnTo>
                    <a:pt x="218" y="557"/>
                  </a:lnTo>
                  <a:lnTo>
                    <a:pt x="145" y="665"/>
                  </a:lnTo>
                  <a:lnTo>
                    <a:pt x="97" y="774"/>
                  </a:lnTo>
                  <a:lnTo>
                    <a:pt x="48" y="895"/>
                  </a:lnTo>
                  <a:lnTo>
                    <a:pt x="24" y="1016"/>
                  </a:lnTo>
                  <a:lnTo>
                    <a:pt x="0" y="1136"/>
                  </a:lnTo>
                  <a:lnTo>
                    <a:pt x="0" y="1269"/>
                  </a:lnTo>
                  <a:lnTo>
                    <a:pt x="0" y="1402"/>
                  </a:lnTo>
                  <a:lnTo>
                    <a:pt x="24" y="1523"/>
                  </a:lnTo>
                  <a:lnTo>
                    <a:pt x="48" y="1644"/>
                  </a:lnTo>
                  <a:lnTo>
                    <a:pt x="97" y="1765"/>
                  </a:lnTo>
                  <a:lnTo>
                    <a:pt x="145" y="1873"/>
                  </a:lnTo>
                  <a:lnTo>
                    <a:pt x="218" y="1970"/>
                  </a:lnTo>
                  <a:lnTo>
                    <a:pt x="290" y="2067"/>
                  </a:lnTo>
                  <a:lnTo>
                    <a:pt x="363" y="2163"/>
                  </a:lnTo>
                  <a:lnTo>
                    <a:pt x="459" y="2236"/>
                  </a:lnTo>
                  <a:lnTo>
                    <a:pt x="556" y="2308"/>
                  </a:lnTo>
                  <a:lnTo>
                    <a:pt x="652" y="2381"/>
                  </a:lnTo>
                  <a:lnTo>
                    <a:pt x="773" y="2429"/>
                  </a:lnTo>
                  <a:lnTo>
                    <a:pt x="882" y="2477"/>
                  </a:lnTo>
                  <a:lnTo>
                    <a:pt x="1003" y="2501"/>
                  </a:lnTo>
                  <a:lnTo>
                    <a:pt x="1136" y="2526"/>
                  </a:lnTo>
                  <a:lnTo>
                    <a:pt x="1389" y="2526"/>
                  </a:lnTo>
                  <a:lnTo>
                    <a:pt x="1510" y="2501"/>
                  </a:lnTo>
                  <a:lnTo>
                    <a:pt x="1631" y="2477"/>
                  </a:lnTo>
                  <a:lnTo>
                    <a:pt x="1752" y="2429"/>
                  </a:lnTo>
                  <a:lnTo>
                    <a:pt x="1860" y="2381"/>
                  </a:lnTo>
                  <a:lnTo>
                    <a:pt x="1969" y="2308"/>
                  </a:lnTo>
                  <a:lnTo>
                    <a:pt x="2066" y="2236"/>
                  </a:lnTo>
                  <a:lnTo>
                    <a:pt x="2150" y="2163"/>
                  </a:lnTo>
                  <a:lnTo>
                    <a:pt x="2235" y="2067"/>
                  </a:lnTo>
                  <a:lnTo>
                    <a:pt x="2307" y="1970"/>
                  </a:lnTo>
                  <a:lnTo>
                    <a:pt x="2368" y="1873"/>
                  </a:lnTo>
                  <a:lnTo>
                    <a:pt x="2428" y="1765"/>
                  </a:lnTo>
                  <a:lnTo>
                    <a:pt x="2464" y="1644"/>
                  </a:lnTo>
                  <a:lnTo>
                    <a:pt x="2501" y="1523"/>
                  </a:lnTo>
                  <a:lnTo>
                    <a:pt x="2513" y="1402"/>
                  </a:lnTo>
                  <a:lnTo>
                    <a:pt x="2525" y="1269"/>
                  </a:lnTo>
                  <a:lnTo>
                    <a:pt x="2513" y="1136"/>
                  </a:lnTo>
                  <a:lnTo>
                    <a:pt x="2501" y="1016"/>
                  </a:lnTo>
                  <a:lnTo>
                    <a:pt x="2464" y="895"/>
                  </a:lnTo>
                  <a:lnTo>
                    <a:pt x="2428" y="774"/>
                  </a:lnTo>
                  <a:lnTo>
                    <a:pt x="2368" y="665"/>
                  </a:lnTo>
                  <a:lnTo>
                    <a:pt x="2307" y="557"/>
                  </a:lnTo>
                  <a:lnTo>
                    <a:pt x="2235" y="460"/>
                  </a:lnTo>
                  <a:lnTo>
                    <a:pt x="2150" y="375"/>
                  </a:lnTo>
                  <a:lnTo>
                    <a:pt x="2066" y="291"/>
                  </a:lnTo>
                  <a:lnTo>
                    <a:pt x="1969" y="218"/>
                  </a:lnTo>
                  <a:lnTo>
                    <a:pt x="1860" y="158"/>
                  </a:lnTo>
                  <a:lnTo>
                    <a:pt x="1752" y="110"/>
                  </a:lnTo>
                  <a:lnTo>
                    <a:pt x="1631" y="61"/>
                  </a:lnTo>
                  <a:lnTo>
                    <a:pt x="1510" y="25"/>
                  </a:lnTo>
                  <a:lnTo>
                    <a:pt x="1389" y="13"/>
                  </a:lnTo>
                  <a:lnTo>
                    <a:pt x="12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4992326" y="4130431"/>
              <a:ext cx="53958" cy="152562"/>
            </a:xfrm>
            <a:custGeom>
              <a:avLst/>
              <a:gdLst/>
              <a:ahLst/>
              <a:cxnLst/>
              <a:rect l="l" t="t" r="r" b="b"/>
              <a:pathLst>
                <a:path w="799" h="2259" extrusionOk="0">
                  <a:moveTo>
                    <a:pt x="399" y="0"/>
                  </a:moveTo>
                  <a:lnTo>
                    <a:pt x="327" y="12"/>
                  </a:lnTo>
                  <a:lnTo>
                    <a:pt x="242" y="36"/>
                  </a:lnTo>
                  <a:lnTo>
                    <a:pt x="182" y="73"/>
                  </a:lnTo>
                  <a:lnTo>
                    <a:pt x="122" y="121"/>
                  </a:lnTo>
                  <a:lnTo>
                    <a:pt x="73" y="181"/>
                  </a:lnTo>
                  <a:lnTo>
                    <a:pt x="37" y="254"/>
                  </a:lnTo>
                  <a:lnTo>
                    <a:pt x="13" y="326"/>
                  </a:lnTo>
                  <a:lnTo>
                    <a:pt x="1" y="399"/>
                  </a:lnTo>
                  <a:lnTo>
                    <a:pt x="1" y="1860"/>
                  </a:lnTo>
                  <a:lnTo>
                    <a:pt x="13" y="1945"/>
                  </a:lnTo>
                  <a:lnTo>
                    <a:pt x="37" y="2017"/>
                  </a:lnTo>
                  <a:lnTo>
                    <a:pt x="73" y="2090"/>
                  </a:lnTo>
                  <a:lnTo>
                    <a:pt x="122" y="2150"/>
                  </a:lnTo>
                  <a:lnTo>
                    <a:pt x="182" y="2199"/>
                  </a:lnTo>
                  <a:lnTo>
                    <a:pt x="242" y="2235"/>
                  </a:lnTo>
                  <a:lnTo>
                    <a:pt x="327" y="2259"/>
                  </a:lnTo>
                  <a:lnTo>
                    <a:pt x="484" y="2259"/>
                  </a:lnTo>
                  <a:lnTo>
                    <a:pt x="557" y="2235"/>
                  </a:lnTo>
                  <a:lnTo>
                    <a:pt x="629" y="2199"/>
                  </a:lnTo>
                  <a:lnTo>
                    <a:pt x="689" y="2150"/>
                  </a:lnTo>
                  <a:lnTo>
                    <a:pt x="738" y="2090"/>
                  </a:lnTo>
                  <a:lnTo>
                    <a:pt x="774" y="2017"/>
                  </a:lnTo>
                  <a:lnTo>
                    <a:pt x="798" y="1945"/>
                  </a:lnTo>
                  <a:lnTo>
                    <a:pt x="798" y="1860"/>
                  </a:lnTo>
                  <a:lnTo>
                    <a:pt x="798" y="399"/>
                  </a:lnTo>
                  <a:lnTo>
                    <a:pt x="798" y="326"/>
                  </a:lnTo>
                  <a:lnTo>
                    <a:pt x="774" y="254"/>
                  </a:lnTo>
                  <a:lnTo>
                    <a:pt x="738" y="181"/>
                  </a:lnTo>
                  <a:lnTo>
                    <a:pt x="689" y="121"/>
                  </a:lnTo>
                  <a:lnTo>
                    <a:pt x="629" y="73"/>
                  </a:lnTo>
                  <a:lnTo>
                    <a:pt x="557" y="36"/>
                  </a:lnTo>
                  <a:lnTo>
                    <a:pt x="484" y="12"/>
                  </a:lnTo>
                  <a:lnTo>
                    <a:pt x="3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7946692" y="411475"/>
              <a:ext cx="79210" cy="556615"/>
            </a:xfrm>
            <a:custGeom>
              <a:avLst/>
              <a:gdLst/>
              <a:ahLst/>
              <a:cxnLst/>
              <a:rect l="l" t="t" r="r" b="b"/>
              <a:pathLst>
                <a:path w="1439" h="10112" extrusionOk="0">
                  <a:moveTo>
                    <a:pt x="822" y="303"/>
                  </a:moveTo>
                  <a:lnTo>
                    <a:pt x="907" y="327"/>
                  </a:lnTo>
                  <a:lnTo>
                    <a:pt x="967" y="363"/>
                  </a:lnTo>
                  <a:lnTo>
                    <a:pt x="1028" y="411"/>
                  </a:lnTo>
                  <a:lnTo>
                    <a:pt x="1076" y="472"/>
                  </a:lnTo>
                  <a:lnTo>
                    <a:pt x="1112" y="532"/>
                  </a:lnTo>
                  <a:lnTo>
                    <a:pt x="1136" y="605"/>
                  </a:lnTo>
                  <a:lnTo>
                    <a:pt x="1136" y="689"/>
                  </a:lnTo>
                  <a:lnTo>
                    <a:pt x="1136" y="762"/>
                  </a:lnTo>
                  <a:lnTo>
                    <a:pt x="1112" y="834"/>
                  </a:lnTo>
                  <a:lnTo>
                    <a:pt x="1076" y="907"/>
                  </a:lnTo>
                  <a:lnTo>
                    <a:pt x="1028" y="967"/>
                  </a:lnTo>
                  <a:lnTo>
                    <a:pt x="967" y="1015"/>
                  </a:lnTo>
                  <a:lnTo>
                    <a:pt x="907" y="1052"/>
                  </a:lnTo>
                  <a:lnTo>
                    <a:pt x="822" y="1076"/>
                  </a:lnTo>
                  <a:lnTo>
                    <a:pt x="665" y="1076"/>
                  </a:lnTo>
                  <a:lnTo>
                    <a:pt x="593" y="1052"/>
                  </a:lnTo>
                  <a:lnTo>
                    <a:pt x="532" y="1015"/>
                  </a:lnTo>
                  <a:lnTo>
                    <a:pt x="472" y="967"/>
                  </a:lnTo>
                  <a:lnTo>
                    <a:pt x="424" y="907"/>
                  </a:lnTo>
                  <a:lnTo>
                    <a:pt x="387" y="834"/>
                  </a:lnTo>
                  <a:lnTo>
                    <a:pt x="363" y="762"/>
                  </a:lnTo>
                  <a:lnTo>
                    <a:pt x="363" y="689"/>
                  </a:lnTo>
                  <a:lnTo>
                    <a:pt x="363" y="605"/>
                  </a:lnTo>
                  <a:lnTo>
                    <a:pt x="387" y="532"/>
                  </a:lnTo>
                  <a:lnTo>
                    <a:pt x="424" y="472"/>
                  </a:lnTo>
                  <a:lnTo>
                    <a:pt x="472" y="411"/>
                  </a:lnTo>
                  <a:lnTo>
                    <a:pt x="532" y="363"/>
                  </a:lnTo>
                  <a:lnTo>
                    <a:pt x="593" y="327"/>
                  </a:lnTo>
                  <a:lnTo>
                    <a:pt x="665" y="303"/>
                  </a:lnTo>
                  <a:close/>
                  <a:moveTo>
                    <a:pt x="750" y="1"/>
                  </a:moveTo>
                  <a:lnTo>
                    <a:pt x="605" y="13"/>
                  </a:lnTo>
                  <a:lnTo>
                    <a:pt x="484" y="49"/>
                  </a:lnTo>
                  <a:lnTo>
                    <a:pt x="363" y="109"/>
                  </a:lnTo>
                  <a:lnTo>
                    <a:pt x="254" y="194"/>
                  </a:lnTo>
                  <a:lnTo>
                    <a:pt x="170" y="303"/>
                  </a:lnTo>
                  <a:lnTo>
                    <a:pt x="109" y="423"/>
                  </a:lnTo>
                  <a:lnTo>
                    <a:pt x="73" y="544"/>
                  </a:lnTo>
                  <a:lnTo>
                    <a:pt x="61" y="689"/>
                  </a:lnTo>
                  <a:lnTo>
                    <a:pt x="61" y="798"/>
                  </a:lnTo>
                  <a:lnTo>
                    <a:pt x="97" y="907"/>
                  </a:lnTo>
                  <a:lnTo>
                    <a:pt x="134" y="1015"/>
                  </a:lnTo>
                  <a:lnTo>
                    <a:pt x="194" y="1100"/>
                  </a:lnTo>
                  <a:lnTo>
                    <a:pt x="266" y="1184"/>
                  </a:lnTo>
                  <a:lnTo>
                    <a:pt x="351" y="1257"/>
                  </a:lnTo>
                  <a:lnTo>
                    <a:pt x="448" y="1305"/>
                  </a:lnTo>
                  <a:lnTo>
                    <a:pt x="556" y="1354"/>
                  </a:lnTo>
                  <a:lnTo>
                    <a:pt x="556" y="8505"/>
                  </a:lnTo>
                  <a:lnTo>
                    <a:pt x="544" y="8662"/>
                  </a:lnTo>
                  <a:lnTo>
                    <a:pt x="520" y="8831"/>
                  </a:lnTo>
                  <a:lnTo>
                    <a:pt x="484" y="9024"/>
                  </a:lnTo>
                  <a:lnTo>
                    <a:pt x="411" y="9242"/>
                  </a:lnTo>
                  <a:lnTo>
                    <a:pt x="375" y="9363"/>
                  </a:lnTo>
                  <a:lnTo>
                    <a:pt x="315" y="9471"/>
                  </a:lnTo>
                  <a:lnTo>
                    <a:pt x="254" y="9592"/>
                  </a:lnTo>
                  <a:lnTo>
                    <a:pt x="182" y="9701"/>
                  </a:lnTo>
                  <a:lnTo>
                    <a:pt x="97" y="9822"/>
                  </a:lnTo>
                  <a:lnTo>
                    <a:pt x="1" y="9930"/>
                  </a:lnTo>
                  <a:lnTo>
                    <a:pt x="363" y="10111"/>
                  </a:lnTo>
                  <a:lnTo>
                    <a:pt x="460" y="9979"/>
                  </a:lnTo>
                  <a:lnTo>
                    <a:pt x="544" y="9846"/>
                  </a:lnTo>
                  <a:lnTo>
                    <a:pt x="629" y="9713"/>
                  </a:lnTo>
                  <a:lnTo>
                    <a:pt x="689" y="9568"/>
                  </a:lnTo>
                  <a:lnTo>
                    <a:pt x="750" y="9435"/>
                  </a:lnTo>
                  <a:lnTo>
                    <a:pt x="798" y="9302"/>
                  </a:lnTo>
                  <a:lnTo>
                    <a:pt x="870" y="9048"/>
                  </a:lnTo>
                  <a:lnTo>
                    <a:pt x="907" y="8831"/>
                  </a:lnTo>
                  <a:lnTo>
                    <a:pt x="931" y="8662"/>
                  </a:lnTo>
                  <a:lnTo>
                    <a:pt x="943" y="8505"/>
                  </a:lnTo>
                  <a:lnTo>
                    <a:pt x="943" y="1354"/>
                  </a:lnTo>
                  <a:lnTo>
                    <a:pt x="1052" y="1305"/>
                  </a:lnTo>
                  <a:lnTo>
                    <a:pt x="1148" y="1257"/>
                  </a:lnTo>
                  <a:lnTo>
                    <a:pt x="1233" y="1184"/>
                  </a:lnTo>
                  <a:lnTo>
                    <a:pt x="1305" y="1100"/>
                  </a:lnTo>
                  <a:lnTo>
                    <a:pt x="1366" y="1015"/>
                  </a:lnTo>
                  <a:lnTo>
                    <a:pt x="1402" y="907"/>
                  </a:lnTo>
                  <a:lnTo>
                    <a:pt x="1438" y="798"/>
                  </a:lnTo>
                  <a:lnTo>
                    <a:pt x="1438" y="689"/>
                  </a:lnTo>
                  <a:lnTo>
                    <a:pt x="1426" y="544"/>
                  </a:lnTo>
                  <a:lnTo>
                    <a:pt x="1390" y="423"/>
                  </a:lnTo>
                  <a:lnTo>
                    <a:pt x="1330" y="303"/>
                  </a:lnTo>
                  <a:lnTo>
                    <a:pt x="1245" y="194"/>
                  </a:lnTo>
                  <a:lnTo>
                    <a:pt x="1136" y="109"/>
                  </a:lnTo>
                  <a:lnTo>
                    <a:pt x="1015" y="49"/>
                  </a:lnTo>
                  <a:lnTo>
                    <a:pt x="895" y="13"/>
                  </a:lnTo>
                  <a:lnTo>
                    <a:pt x="7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7333696" y="932108"/>
              <a:ext cx="1139707" cy="708209"/>
            </a:xfrm>
            <a:custGeom>
              <a:avLst/>
              <a:gdLst/>
              <a:ahLst/>
              <a:cxnLst/>
              <a:rect l="l" t="t" r="r" b="b"/>
              <a:pathLst>
                <a:path w="20705" h="12866" extrusionOk="0">
                  <a:moveTo>
                    <a:pt x="1075" y="0"/>
                  </a:moveTo>
                  <a:lnTo>
                    <a:pt x="966" y="12"/>
                  </a:lnTo>
                  <a:lnTo>
                    <a:pt x="858" y="24"/>
                  </a:lnTo>
                  <a:lnTo>
                    <a:pt x="761" y="48"/>
                  </a:lnTo>
                  <a:lnTo>
                    <a:pt x="664" y="85"/>
                  </a:lnTo>
                  <a:lnTo>
                    <a:pt x="568" y="133"/>
                  </a:lnTo>
                  <a:lnTo>
                    <a:pt x="483" y="181"/>
                  </a:lnTo>
                  <a:lnTo>
                    <a:pt x="399" y="254"/>
                  </a:lnTo>
                  <a:lnTo>
                    <a:pt x="326" y="314"/>
                  </a:lnTo>
                  <a:lnTo>
                    <a:pt x="254" y="399"/>
                  </a:lnTo>
                  <a:lnTo>
                    <a:pt x="193" y="471"/>
                  </a:lnTo>
                  <a:lnTo>
                    <a:pt x="133" y="568"/>
                  </a:lnTo>
                  <a:lnTo>
                    <a:pt x="97" y="652"/>
                  </a:lnTo>
                  <a:lnTo>
                    <a:pt x="60" y="761"/>
                  </a:lnTo>
                  <a:lnTo>
                    <a:pt x="24" y="858"/>
                  </a:lnTo>
                  <a:lnTo>
                    <a:pt x="12" y="967"/>
                  </a:lnTo>
                  <a:lnTo>
                    <a:pt x="12" y="1075"/>
                  </a:lnTo>
                  <a:lnTo>
                    <a:pt x="0" y="11778"/>
                  </a:lnTo>
                  <a:lnTo>
                    <a:pt x="0" y="11887"/>
                  </a:lnTo>
                  <a:lnTo>
                    <a:pt x="24" y="11995"/>
                  </a:lnTo>
                  <a:lnTo>
                    <a:pt x="48" y="12092"/>
                  </a:lnTo>
                  <a:lnTo>
                    <a:pt x="85" y="12189"/>
                  </a:lnTo>
                  <a:lnTo>
                    <a:pt x="133" y="12285"/>
                  </a:lnTo>
                  <a:lnTo>
                    <a:pt x="181" y="12370"/>
                  </a:lnTo>
                  <a:lnTo>
                    <a:pt x="242" y="12455"/>
                  </a:lnTo>
                  <a:lnTo>
                    <a:pt x="314" y="12539"/>
                  </a:lnTo>
                  <a:lnTo>
                    <a:pt x="387" y="12599"/>
                  </a:lnTo>
                  <a:lnTo>
                    <a:pt x="471" y="12660"/>
                  </a:lnTo>
                  <a:lnTo>
                    <a:pt x="556" y="12720"/>
                  </a:lnTo>
                  <a:lnTo>
                    <a:pt x="652" y="12769"/>
                  </a:lnTo>
                  <a:lnTo>
                    <a:pt x="749" y="12805"/>
                  </a:lnTo>
                  <a:lnTo>
                    <a:pt x="858" y="12829"/>
                  </a:lnTo>
                  <a:lnTo>
                    <a:pt x="954" y="12841"/>
                  </a:lnTo>
                  <a:lnTo>
                    <a:pt x="1063" y="12853"/>
                  </a:lnTo>
                  <a:lnTo>
                    <a:pt x="19618" y="12865"/>
                  </a:lnTo>
                  <a:lnTo>
                    <a:pt x="19727" y="12853"/>
                  </a:lnTo>
                  <a:lnTo>
                    <a:pt x="19835" y="12841"/>
                  </a:lnTo>
                  <a:lnTo>
                    <a:pt x="19944" y="12817"/>
                  </a:lnTo>
                  <a:lnTo>
                    <a:pt x="20041" y="12781"/>
                  </a:lnTo>
                  <a:lnTo>
                    <a:pt x="20125" y="12732"/>
                  </a:lnTo>
                  <a:lnTo>
                    <a:pt x="20222" y="12684"/>
                  </a:lnTo>
                  <a:lnTo>
                    <a:pt x="20306" y="12612"/>
                  </a:lnTo>
                  <a:lnTo>
                    <a:pt x="20379" y="12551"/>
                  </a:lnTo>
                  <a:lnTo>
                    <a:pt x="20451" y="12467"/>
                  </a:lnTo>
                  <a:lnTo>
                    <a:pt x="20512" y="12394"/>
                  </a:lnTo>
                  <a:lnTo>
                    <a:pt x="20560" y="12297"/>
                  </a:lnTo>
                  <a:lnTo>
                    <a:pt x="20608" y="12213"/>
                  </a:lnTo>
                  <a:lnTo>
                    <a:pt x="20645" y="12104"/>
                  </a:lnTo>
                  <a:lnTo>
                    <a:pt x="20669" y="12008"/>
                  </a:lnTo>
                  <a:lnTo>
                    <a:pt x="20681" y="11899"/>
                  </a:lnTo>
                  <a:lnTo>
                    <a:pt x="20693" y="11790"/>
                  </a:lnTo>
                  <a:lnTo>
                    <a:pt x="20705" y="1087"/>
                  </a:lnTo>
                  <a:lnTo>
                    <a:pt x="20693" y="979"/>
                  </a:lnTo>
                  <a:lnTo>
                    <a:pt x="20681" y="870"/>
                  </a:lnTo>
                  <a:lnTo>
                    <a:pt x="20657" y="773"/>
                  </a:lnTo>
                  <a:lnTo>
                    <a:pt x="20620" y="677"/>
                  </a:lnTo>
                  <a:lnTo>
                    <a:pt x="20572" y="580"/>
                  </a:lnTo>
                  <a:lnTo>
                    <a:pt x="20512" y="495"/>
                  </a:lnTo>
                  <a:lnTo>
                    <a:pt x="20451" y="411"/>
                  </a:lnTo>
                  <a:lnTo>
                    <a:pt x="20391" y="326"/>
                  </a:lnTo>
                  <a:lnTo>
                    <a:pt x="20306" y="266"/>
                  </a:lnTo>
                  <a:lnTo>
                    <a:pt x="20234" y="206"/>
                  </a:lnTo>
                  <a:lnTo>
                    <a:pt x="20137" y="145"/>
                  </a:lnTo>
                  <a:lnTo>
                    <a:pt x="20041" y="97"/>
                  </a:lnTo>
                  <a:lnTo>
                    <a:pt x="19944" y="61"/>
                  </a:lnTo>
                  <a:lnTo>
                    <a:pt x="19847" y="36"/>
                  </a:lnTo>
                  <a:lnTo>
                    <a:pt x="19739" y="24"/>
                  </a:lnTo>
                  <a:lnTo>
                    <a:pt x="19630" y="12"/>
                  </a:lnTo>
                  <a:lnTo>
                    <a:pt x="13880" y="12"/>
                  </a:lnTo>
                  <a:lnTo>
                    <a:pt x="10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8110274" y="1048464"/>
              <a:ext cx="157649" cy="156933"/>
            </a:xfrm>
            <a:custGeom>
              <a:avLst/>
              <a:gdLst/>
              <a:ahLst/>
              <a:cxnLst/>
              <a:rect l="l" t="t" r="r" b="b"/>
              <a:pathLst>
                <a:path w="2864" h="2851" extrusionOk="0">
                  <a:moveTo>
                    <a:pt x="1438" y="0"/>
                  </a:moveTo>
                  <a:lnTo>
                    <a:pt x="1293" y="12"/>
                  </a:lnTo>
                  <a:lnTo>
                    <a:pt x="1148" y="24"/>
                  </a:lnTo>
                  <a:lnTo>
                    <a:pt x="1015" y="61"/>
                  </a:lnTo>
                  <a:lnTo>
                    <a:pt x="882" y="109"/>
                  </a:lnTo>
                  <a:lnTo>
                    <a:pt x="749" y="169"/>
                  </a:lnTo>
                  <a:lnTo>
                    <a:pt x="641" y="242"/>
                  </a:lnTo>
                  <a:lnTo>
                    <a:pt x="532" y="326"/>
                  </a:lnTo>
                  <a:lnTo>
                    <a:pt x="423" y="423"/>
                  </a:lnTo>
                  <a:lnTo>
                    <a:pt x="327" y="520"/>
                  </a:lnTo>
                  <a:lnTo>
                    <a:pt x="254" y="628"/>
                  </a:lnTo>
                  <a:lnTo>
                    <a:pt x="182" y="749"/>
                  </a:lnTo>
                  <a:lnTo>
                    <a:pt x="121" y="870"/>
                  </a:lnTo>
                  <a:lnTo>
                    <a:pt x="73" y="1003"/>
                  </a:lnTo>
                  <a:lnTo>
                    <a:pt x="37" y="1136"/>
                  </a:lnTo>
                  <a:lnTo>
                    <a:pt x="12" y="1281"/>
                  </a:lnTo>
                  <a:lnTo>
                    <a:pt x="0" y="1426"/>
                  </a:lnTo>
                  <a:lnTo>
                    <a:pt x="12" y="1571"/>
                  </a:lnTo>
                  <a:lnTo>
                    <a:pt x="37" y="1715"/>
                  </a:lnTo>
                  <a:lnTo>
                    <a:pt x="73" y="1848"/>
                  </a:lnTo>
                  <a:lnTo>
                    <a:pt x="121" y="1981"/>
                  </a:lnTo>
                  <a:lnTo>
                    <a:pt x="182" y="2102"/>
                  </a:lnTo>
                  <a:lnTo>
                    <a:pt x="254" y="2223"/>
                  </a:lnTo>
                  <a:lnTo>
                    <a:pt x="327" y="2332"/>
                  </a:lnTo>
                  <a:lnTo>
                    <a:pt x="423" y="2440"/>
                  </a:lnTo>
                  <a:lnTo>
                    <a:pt x="520" y="2525"/>
                  </a:lnTo>
                  <a:lnTo>
                    <a:pt x="629" y="2609"/>
                  </a:lnTo>
                  <a:lnTo>
                    <a:pt x="749" y="2682"/>
                  </a:lnTo>
                  <a:lnTo>
                    <a:pt x="882" y="2742"/>
                  </a:lnTo>
                  <a:lnTo>
                    <a:pt x="1003" y="2791"/>
                  </a:lnTo>
                  <a:lnTo>
                    <a:pt x="1148" y="2827"/>
                  </a:lnTo>
                  <a:lnTo>
                    <a:pt x="1281" y="2851"/>
                  </a:lnTo>
                  <a:lnTo>
                    <a:pt x="1583" y="2851"/>
                  </a:lnTo>
                  <a:lnTo>
                    <a:pt x="1716" y="2827"/>
                  </a:lnTo>
                  <a:lnTo>
                    <a:pt x="1861" y="2791"/>
                  </a:lnTo>
                  <a:lnTo>
                    <a:pt x="1994" y="2742"/>
                  </a:lnTo>
                  <a:lnTo>
                    <a:pt x="2114" y="2682"/>
                  </a:lnTo>
                  <a:lnTo>
                    <a:pt x="2235" y="2609"/>
                  </a:lnTo>
                  <a:lnTo>
                    <a:pt x="2344" y="2525"/>
                  </a:lnTo>
                  <a:lnTo>
                    <a:pt x="2441" y="2440"/>
                  </a:lnTo>
                  <a:lnTo>
                    <a:pt x="2537" y="2332"/>
                  </a:lnTo>
                  <a:lnTo>
                    <a:pt x="2622" y="2223"/>
                  </a:lnTo>
                  <a:lnTo>
                    <a:pt x="2682" y="2114"/>
                  </a:lnTo>
                  <a:lnTo>
                    <a:pt x="2743" y="1981"/>
                  </a:lnTo>
                  <a:lnTo>
                    <a:pt x="2791" y="1848"/>
                  </a:lnTo>
                  <a:lnTo>
                    <a:pt x="2827" y="1715"/>
                  </a:lnTo>
                  <a:lnTo>
                    <a:pt x="2851" y="1571"/>
                  </a:lnTo>
                  <a:lnTo>
                    <a:pt x="2863" y="1426"/>
                  </a:lnTo>
                  <a:lnTo>
                    <a:pt x="2851" y="1281"/>
                  </a:lnTo>
                  <a:lnTo>
                    <a:pt x="2827" y="1136"/>
                  </a:lnTo>
                  <a:lnTo>
                    <a:pt x="2791" y="1003"/>
                  </a:lnTo>
                  <a:lnTo>
                    <a:pt x="2743" y="870"/>
                  </a:lnTo>
                  <a:lnTo>
                    <a:pt x="2694" y="749"/>
                  </a:lnTo>
                  <a:lnTo>
                    <a:pt x="2622" y="628"/>
                  </a:lnTo>
                  <a:lnTo>
                    <a:pt x="2537" y="520"/>
                  </a:lnTo>
                  <a:lnTo>
                    <a:pt x="2441" y="423"/>
                  </a:lnTo>
                  <a:lnTo>
                    <a:pt x="2344" y="326"/>
                  </a:lnTo>
                  <a:lnTo>
                    <a:pt x="2235" y="242"/>
                  </a:lnTo>
                  <a:lnTo>
                    <a:pt x="2114" y="169"/>
                  </a:lnTo>
                  <a:lnTo>
                    <a:pt x="1994" y="109"/>
                  </a:lnTo>
                  <a:lnTo>
                    <a:pt x="1861" y="61"/>
                  </a:lnTo>
                  <a:lnTo>
                    <a:pt x="1716" y="24"/>
                  </a:lnTo>
                  <a:lnTo>
                    <a:pt x="1583" y="12"/>
                  </a:lnTo>
                  <a:lnTo>
                    <a:pt x="1438" y="0"/>
                  </a:lnTo>
                  <a:close/>
                </a:path>
              </a:pathLst>
            </a:custGeom>
            <a:solidFill>
              <a:srgbClr val="EC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8237255" y="1048464"/>
              <a:ext cx="156988" cy="156933"/>
            </a:xfrm>
            <a:custGeom>
              <a:avLst/>
              <a:gdLst/>
              <a:ahLst/>
              <a:cxnLst/>
              <a:rect l="l" t="t" r="r" b="b"/>
              <a:pathLst>
                <a:path w="2852" h="2851" extrusionOk="0">
                  <a:moveTo>
                    <a:pt x="1426" y="0"/>
                  </a:moveTo>
                  <a:lnTo>
                    <a:pt x="1281" y="12"/>
                  </a:lnTo>
                  <a:lnTo>
                    <a:pt x="1136" y="36"/>
                  </a:lnTo>
                  <a:lnTo>
                    <a:pt x="1003" y="61"/>
                  </a:lnTo>
                  <a:lnTo>
                    <a:pt x="870" y="109"/>
                  </a:lnTo>
                  <a:lnTo>
                    <a:pt x="750" y="169"/>
                  </a:lnTo>
                  <a:lnTo>
                    <a:pt x="629" y="242"/>
                  </a:lnTo>
                  <a:lnTo>
                    <a:pt x="520" y="326"/>
                  </a:lnTo>
                  <a:lnTo>
                    <a:pt x="423" y="423"/>
                  </a:lnTo>
                  <a:lnTo>
                    <a:pt x="327" y="520"/>
                  </a:lnTo>
                  <a:lnTo>
                    <a:pt x="242" y="628"/>
                  </a:lnTo>
                  <a:lnTo>
                    <a:pt x="170" y="749"/>
                  </a:lnTo>
                  <a:lnTo>
                    <a:pt x="109" y="870"/>
                  </a:lnTo>
                  <a:lnTo>
                    <a:pt x="61" y="1003"/>
                  </a:lnTo>
                  <a:lnTo>
                    <a:pt x="25" y="1136"/>
                  </a:lnTo>
                  <a:lnTo>
                    <a:pt x="13" y="1281"/>
                  </a:lnTo>
                  <a:lnTo>
                    <a:pt x="1" y="1426"/>
                  </a:lnTo>
                  <a:lnTo>
                    <a:pt x="13" y="1571"/>
                  </a:lnTo>
                  <a:lnTo>
                    <a:pt x="25" y="1715"/>
                  </a:lnTo>
                  <a:lnTo>
                    <a:pt x="61" y="1848"/>
                  </a:lnTo>
                  <a:lnTo>
                    <a:pt x="109" y="1981"/>
                  </a:lnTo>
                  <a:lnTo>
                    <a:pt x="170" y="2114"/>
                  </a:lnTo>
                  <a:lnTo>
                    <a:pt x="242" y="2223"/>
                  </a:lnTo>
                  <a:lnTo>
                    <a:pt x="327" y="2332"/>
                  </a:lnTo>
                  <a:lnTo>
                    <a:pt x="423" y="2440"/>
                  </a:lnTo>
                  <a:lnTo>
                    <a:pt x="520" y="2525"/>
                  </a:lnTo>
                  <a:lnTo>
                    <a:pt x="629" y="2609"/>
                  </a:lnTo>
                  <a:lnTo>
                    <a:pt x="750" y="2682"/>
                  </a:lnTo>
                  <a:lnTo>
                    <a:pt x="870" y="2742"/>
                  </a:lnTo>
                  <a:lnTo>
                    <a:pt x="1003" y="2791"/>
                  </a:lnTo>
                  <a:lnTo>
                    <a:pt x="1136" y="2827"/>
                  </a:lnTo>
                  <a:lnTo>
                    <a:pt x="1281" y="2851"/>
                  </a:lnTo>
                  <a:lnTo>
                    <a:pt x="1571" y="2851"/>
                  </a:lnTo>
                  <a:lnTo>
                    <a:pt x="1716" y="2827"/>
                  </a:lnTo>
                  <a:lnTo>
                    <a:pt x="1849" y="2791"/>
                  </a:lnTo>
                  <a:lnTo>
                    <a:pt x="1982" y="2742"/>
                  </a:lnTo>
                  <a:lnTo>
                    <a:pt x="2103" y="2682"/>
                  </a:lnTo>
                  <a:lnTo>
                    <a:pt x="2223" y="2609"/>
                  </a:lnTo>
                  <a:lnTo>
                    <a:pt x="2332" y="2537"/>
                  </a:lnTo>
                  <a:lnTo>
                    <a:pt x="2441" y="2440"/>
                  </a:lnTo>
                  <a:lnTo>
                    <a:pt x="2525" y="2344"/>
                  </a:lnTo>
                  <a:lnTo>
                    <a:pt x="2610" y="2223"/>
                  </a:lnTo>
                  <a:lnTo>
                    <a:pt x="2682" y="2114"/>
                  </a:lnTo>
                  <a:lnTo>
                    <a:pt x="2743" y="1981"/>
                  </a:lnTo>
                  <a:lnTo>
                    <a:pt x="2791" y="1860"/>
                  </a:lnTo>
                  <a:lnTo>
                    <a:pt x="2827" y="1715"/>
                  </a:lnTo>
                  <a:lnTo>
                    <a:pt x="2852" y="1571"/>
                  </a:lnTo>
                  <a:lnTo>
                    <a:pt x="2852" y="1426"/>
                  </a:lnTo>
                  <a:lnTo>
                    <a:pt x="2852" y="1281"/>
                  </a:lnTo>
                  <a:lnTo>
                    <a:pt x="2827" y="1148"/>
                  </a:lnTo>
                  <a:lnTo>
                    <a:pt x="2791" y="1003"/>
                  </a:lnTo>
                  <a:lnTo>
                    <a:pt x="2743" y="870"/>
                  </a:lnTo>
                  <a:lnTo>
                    <a:pt x="2682" y="749"/>
                  </a:lnTo>
                  <a:lnTo>
                    <a:pt x="2610" y="628"/>
                  </a:lnTo>
                  <a:lnTo>
                    <a:pt x="2525" y="520"/>
                  </a:lnTo>
                  <a:lnTo>
                    <a:pt x="2441" y="423"/>
                  </a:lnTo>
                  <a:lnTo>
                    <a:pt x="2332" y="326"/>
                  </a:lnTo>
                  <a:lnTo>
                    <a:pt x="2223" y="242"/>
                  </a:lnTo>
                  <a:lnTo>
                    <a:pt x="2103" y="169"/>
                  </a:lnTo>
                  <a:lnTo>
                    <a:pt x="1982" y="121"/>
                  </a:lnTo>
                  <a:lnTo>
                    <a:pt x="1849" y="73"/>
                  </a:lnTo>
                  <a:lnTo>
                    <a:pt x="1716" y="36"/>
                  </a:lnTo>
                  <a:lnTo>
                    <a:pt x="1571" y="12"/>
                  </a:lnTo>
                  <a:lnTo>
                    <a:pt x="142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7451374" y="1309744"/>
              <a:ext cx="333848" cy="39963"/>
            </a:xfrm>
            <a:custGeom>
              <a:avLst/>
              <a:gdLst/>
              <a:ahLst/>
              <a:cxnLst/>
              <a:rect l="l" t="t" r="r" b="b"/>
              <a:pathLst>
                <a:path w="6065" h="726" extrusionOk="0">
                  <a:moveTo>
                    <a:pt x="363" y="1"/>
                  </a:moveTo>
                  <a:lnTo>
                    <a:pt x="290" y="13"/>
                  </a:lnTo>
                  <a:lnTo>
                    <a:pt x="218" y="37"/>
                  </a:lnTo>
                  <a:lnTo>
                    <a:pt x="157" y="73"/>
                  </a:lnTo>
                  <a:lnTo>
                    <a:pt x="109" y="109"/>
                  </a:lnTo>
                  <a:lnTo>
                    <a:pt x="61" y="158"/>
                  </a:lnTo>
                  <a:lnTo>
                    <a:pt x="36" y="230"/>
                  </a:lnTo>
                  <a:lnTo>
                    <a:pt x="12" y="290"/>
                  </a:lnTo>
                  <a:lnTo>
                    <a:pt x="0" y="363"/>
                  </a:lnTo>
                  <a:lnTo>
                    <a:pt x="12" y="435"/>
                  </a:lnTo>
                  <a:lnTo>
                    <a:pt x="36" y="508"/>
                  </a:lnTo>
                  <a:lnTo>
                    <a:pt x="61" y="568"/>
                  </a:lnTo>
                  <a:lnTo>
                    <a:pt x="109" y="617"/>
                  </a:lnTo>
                  <a:lnTo>
                    <a:pt x="157" y="665"/>
                  </a:lnTo>
                  <a:lnTo>
                    <a:pt x="218" y="689"/>
                  </a:lnTo>
                  <a:lnTo>
                    <a:pt x="290" y="713"/>
                  </a:lnTo>
                  <a:lnTo>
                    <a:pt x="363" y="725"/>
                  </a:lnTo>
                  <a:lnTo>
                    <a:pt x="5714" y="725"/>
                  </a:lnTo>
                  <a:lnTo>
                    <a:pt x="5786" y="713"/>
                  </a:lnTo>
                  <a:lnTo>
                    <a:pt x="5847" y="701"/>
                  </a:lnTo>
                  <a:lnTo>
                    <a:pt x="5907" y="665"/>
                  </a:lnTo>
                  <a:lnTo>
                    <a:pt x="5968" y="617"/>
                  </a:lnTo>
                  <a:lnTo>
                    <a:pt x="6004" y="568"/>
                  </a:lnTo>
                  <a:lnTo>
                    <a:pt x="6040" y="508"/>
                  </a:lnTo>
                  <a:lnTo>
                    <a:pt x="6064" y="435"/>
                  </a:lnTo>
                  <a:lnTo>
                    <a:pt x="6064" y="363"/>
                  </a:lnTo>
                  <a:lnTo>
                    <a:pt x="6064" y="290"/>
                  </a:lnTo>
                  <a:lnTo>
                    <a:pt x="6040" y="230"/>
                  </a:lnTo>
                  <a:lnTo>
                    <a:pt x="6004" y="170"/>
                  </a:lnTo>
                  <a:lnTo>
                    <a:pt x="5968" y="109"/>
                  </a:lnTo>
                  <a:lnTo>
                    <a:pt x="5907" y="73"/>
                  </a:lnTo>
                  <a:lnTo>
                    <a:pt x="5847" y="37"/>
                  </a:lnTo>
                  <a:lnTo>
                    <a:pt x="5786" y="13"/>
                  </a:lnTo>
                  <a:lnTo>
                    <a:pt x="5714" y="13"/>
                  </a:lnTo>
                  <a:lnTo>
                    <a:pt x="363" y="1"/>
                  </a:lnTo>
                  <a:close/>
                </a:path>
              </a:pathLst>
            </a:custGeom>
            <a:solidFill>
              <a:srgbClr val="EC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8021162" y="1408817"/>
              <a:ext cx="333848" cy="39302"/>
            </a:xfrm>
            <a:custGeom>
              <a:avLst/>
              <a:gdLst/>
              <a:ahLst/>
              <a:cxnLst/>
              <a:rect l="l" t="t" r="r" b="b"/>
              <a:pathLst>
                <a:path w="6065" h="714" extrusionOk="0">
                  <a:moveTo>
                    <a:pt x="279" y="0"/>
                  </a:moveTo>
                  <a:lnTo>
                    <a:pt x="218" y="25"/>
                  </a:lnTo>
                  <a:lnTo>
                    <a:pt x="158" y="61"/>
                  </a:lnTo>
                  <a:lnTo>
                    <a:pt x="97" y="97"/>
                  </a:lnTo>
                  <a:lnTo>
                    <a:pt x="61" y="157"/>
                  </a:lnTo>
                  <a:lnTo>
                    <a:pt x="25" y="218"/>
                  </a:lnTo>
                  <a:lnTo>
                    <a:pt x="1" y="278"/>
                  </a:lnTo>
                  <a:lnTo>
                    <a:pt x="1" y="351"/>
                  </a:lnTo>
                  <a:lnTo>
                    <a:pt x="1" y="423"/>
                  </a:lnTo>
                  <a:lnTo>
                    <a:pt x="25" y="496"/>
                  </a:lnTo>
                  <a:lnTo>
                    <a:pt x="61" y="556"/>
                  </a:lnTo>
                  <a:lnTo>
                    <a:pt x="97" y="604"/>
                  </a:lnTo>
                  <a:lnTo>
                    <a:pt x="158" y="653"/>
                  </a:lnTo>
                  <a:lnTo>
                    <a:pt x="218" y="689"/>
                  </a:lnTo>
                  <a:lnTo>
                    <a:pt x="279" y="701"/>
                  </a:lnTo>
                  <a:lnTo>
                    <a:pt x="351" y="713"/>
                  </a:lnTo>
                  <a:lnTo>
                    <a:pt x="5775" y="713"/>
                  </a:lnTo>
                  <a:lnTo>
                    <a:pt x="5847" y="689"/>
                  </a:lnTo>
                  <a:lnTo>
                    <a:pt x="5908" y="653"/>
                  </a:lnTo>
                  <a:lnTo>
                    <a:pt x="5956" y="617"/>
                  </a:lnTo>
                  <a:lnTo>
                    <a:pt x="6004" y="556"/>
                  </a:lnTo>
                  <a:lnTo>
                    <a:pt x="6041" y="496"/>
                  </a:lnTo>
                  <a:lnTo>
                    <a:pt x="6053" y="435"/>
                  </a:lnTo>
                  <a:lnTo>
                    <a:pt x="6065" y="363"/>
                  </a:lnTo>
                  <a:lnTo>
                    <a:pt x="6053" y="290"/>
                  </a:lnTo>
                  <a:lnTo>
                    <a:pt x="6041" y="218"/>
                  </a:lnTo>
                  <a:lnTo>
                    <a:pt x="6004" y="157"/>
                  </a:lnTo>
                  <a:lnTo>
                    <a:pt x="5956" y="109"/>
                  </a:lnTo>
                  <a:lnTo>
                    <a:pt x="5908" y="61"/>
                  </a:lnTo>
                  <a:lnTo>
                    <a:pt x="5847" y="25"/>
                  </a:lnTo>
                  <a:lnTo>
                    <a:pt x="5775" y="13"/>
                  </a:lnTo>
                  <a:lnTo>
                    <a:pt x="5702" y="0"/>
                  </a:lnTo>
                  <a:close/>
                </a:path>
              </a:pathLst>
            </a:custGeom>
            <a:solidFill>
              <a:srgbClr val="EC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7451374" y="1408157"/>
              <a:ext cx="510708" cy="39963"/>
            </a:xfrm>
            <a:custGeom>
              <a:avLst/>
              <a:gdLst/>
              <a:ahLst/>
              <a:cxnLst/>
              <a:rect l="l" t="t" r="r" b="b"/>
              <a:pathLst>
                <a:path w="9278" h="726" extrusionOk="0">
                  <a:moveTo>
                    <a:pt x="363" y="0"/>
                  </a:moveTo>
                  <a:lnTo>
                    <a:pt x="290" y="12"/>
                  </a:lnTo>
                  <a:lnTo>
                    <a:pt x="218" y="25"/>
                  </a:lnTo>
                  <a:lnTo>
                    <a:pt x="157" y="61"/>
                  </a:lnTo>
                  <a:lnTo>
                    <a:pt x="109" y="109"/>
                  </a:lnTo>
                  <a:lnTo>
                    <a:pt x="61" y="157"/>
                  </a:lnTo>
                  <a:lnTo>
                    <a:pt x="36" y="218"/>
                  </a:lnTo>
                  <a:lnTo>
                    <a:pt x="12" y="290"/>
                  </a:lnTo>
                  <a:lnTo>
                    <a:pt x="0" y="363"/>
                  </a:lnTo>
                  <a:lnTo>
                    <a:pt x="12" y="435"/>
                  </a:lnTo>
                  <a:lnTo>
                    <a:pt x="36" y="496"/>
                  </a:lnTo>
                  <a:lnTo>
                    <a:pt x="61" y="556"/>
                  </a:lnTo>
                  <a:lnTo>
                    <a:pt x="109" y="616"/>
                  </a:lnTo>
                  <a:lnTo>
                    <a:pt x="157" y="653"/>
                  </a:lnTo>
                  <a:lnTo>
                    <a:pt x="218" y="689"/>
                  </a:lnTo>
                  <a:lnTo>
                    <a:pt x="290" y="713"/>
                  </a:lnTo>
                  <a:lnTo>
                    <a:pt x="363" y="713"/>
                  </a:lnTo>
                  <a:lnTo>
                    <a:pt x="8927" y="725"/>
                  </a:lnTo>
                  <a:lnTo>
                    <a:pt x="9000" y="713"/>
                  </a:lnTo>
                  <a:lnTo>
                    <a:pt x="9060" y="689"/>
                  </a:lnTo>
                  <a:lnTo>
                    <a:pt x="9121" y="665"/>
                  </a:lnTo>
                  <a:lnTo>
                    <a:pt x="9181" y="616"/>
                  </a:lnTo>
                  <a:lnTo>
                    <a:pt x="9217" y="568"/>
                  </a:lnTo>
                  <a:lnTo>
                    <a:pt x="9253" y="508"/>
                  </a:lnTo>
                  <a:lnTo>
                    <a:pt x="9278" y="435"/>
                  </a:lnTo>
                  <a:lnTo>
                    <a:pt x="9278" y="363"/>
                  </a:lnTo>
                  <a:lnTo>
                    <a:pt x="9278" y="290"/>
                  </a:lnTo>
                  <a:lnTo>
                    <a:pt x="9253" y="230"/>
                  </a:lnTo>
                  <a:lnTo>
                    <a:pt x="9217" y="169"/>
                  </a:lnTo>
                  <a:lnTo>
                    <a:pt x="9181" y="109"/>
                  </a:lnTo>
                  <a:lnTo>
                    <a:pt x="9121" y="73"/>
                  </a:lnTo>
                  <a:lnTo>
                    <a:pt x="9060" y="37"/>
                  </a:lnTo>
                  <a:lnTo>
                    <a:pt x="9000" y="12"/>
                  </a:lnTo>
                  <a:lnTo>
                    <a:pt x="8927" y="12"/>
                  </a:lnTo>
                  <a:lnTo>
                    <a:pt x="363" y="0"/>
                  </a:lnTo>
                  <a:close/>
                </a:path>
              </a:pathLst>
            </a:custGeom>
            <a:solidFill>
              <a:srgbClr val="EC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7452035" y="1015880"/>
              <a:ext cx="255354" cy="235427"/>
            </a:xfrm>
            <a:custGeom>
              <a:avLst/>
              <a:gdLst/>
              <a:ahLst/>
              <a:cxnLst/>
              <a:rect l="l" t="t" r="r" b="b"/>
              <a:pathLst>
                <a:path w="4639" h="4277" extrusionOk="0">
                  <a:moveTo>
                    <a:pt x="641" y="0"/>
                  </a:moveTo>
                  <a:lnTo>
                    <a:pt x="568" y="12"/>
                  </a:lnTo>
                  <a:lnTo>
                    <a:pt x="435" y="49"/>
                  </a:lnTo>
                  <a:lnTo>
                    <a:pt x="314" y="121"/>
                  </a:lnTo>
                  <a:lnTo>
                    <a:pt x="206" y="206"/>
                  </a:lnTo>
                  <a:lnTo>
                    <a:pt x="121" y="314"/>
                  </a:lnTo>
                  <a:lnTo>
                    <a:pt x="49" y="435"/>
                  </a:lnTo>
                  <a:lnTo>
                    <a:pt x="12" y="568"/>
                  </a:lnTo>
                  <a:lnTo>
                    <a:pt x="0" y="628"/>
                  </a:lnTo>
                  <a:lnTo>
                    <a:pt x="0" y="713"/>
                  </a:lnTo>
                  <a:lnTo>
                    <a:pt x="0" y="2138"/>
                  </a:lnTo>
                  <a:lnTo>
                    <a:pt x="0" y="3564"/>
                  </a:lnTo>
                  <a:lnTo>
                    <a:pt x="0" y="3636"/>
                  </a:lnTo>
                  <a:lnTo>
                    <a:pt x="12" y="3709"/>
                  </a:lnTo>
                  <a:lnTo>
                    <a:pt x="49" y="3842"/>
                  </a:lnTo>
                  <a:lnTo>
                    <a:pt x="121" y="3962"/>
                  </a:lnTo>
                  <a:lnTo>
                    <a:pt x="206" y="4071"/>
                  </a:lnTo>
                  <a:lnTo>
                    <a:pt x="314" y="4156"/>
                  </a:lnTo>
                  <a:lnTo>
                    <a:pt x="435" y="4216"/>
                  </a:lnTo>
                  <a:lnTo>
                    <a:pt x="568" y="4264"/>
                  </a:lnTo>
                  <a:lnTo>
                    <a:pt x="641" y="4276"/>
                  </a:lnTo>
                  <a:lnTo>
                    <a:pt x="3987" y="4276"/>
                  </a:lnTo>
                  <a:lnTo>
                    <a:pt x="4059" y="4264"/>
                  </a:lnTo>
                  <a:lnTo>
                    <a:pt x="4192" y="4216"/>
                  </a:lnTo>
                  <a:lnTo>
                    <a:pt x="4313" y="4156"/>
                  </a:lnTo>
                  <a:lnTo>
                    <a:pt x="4422" y="4071"/>
                  </a:lnTo>
                  <a:lnTo>
                    <a:pt x="4506" y="3962"/>
                  </a:lnTo>
                  <a:lnTo>
                    <a:pt x="4579" y="3842"/>
                  </a:lnTo>
                  <a:lnTo>
                    <a:pt x="4615" y="3709"/>
                  </a:lnTo>
                  <a:lnTo>
                    <a:pt x="4627" y="3636"/>
                  </a:lnTo>
                  <a:lnTo>
                    <a:pt x="4627" y="3564"/>
                  </a:lnTo>
                  <a:lnTo>
                    <a:pt x="4639" y="2138"/>
                  </a:lnTo>
                  <a:lnTo>
                    <a:pt x="4639" y="713"/>
                  </a:lnTo>
                  <a:lnTo>
                    <a:pt x="4627" y="640"/>
                  </a:lnTo>
                  <a:lnTo>
                    <a:pt x="4615" y="568"/>
                  </a:lnTo>
                  <a:lnTo>
                    <a:pt x="4579" y="435"/>
                  </a:lnTo>
                  <a:lnTo>
                    <a:pt x="4518" y="314"/>
                  </a:lnTo>
                  <a:lnTo>
                    <a:pt x="4422" y="206"/>
                  </a:lnTo>
                  <a:lnTo>
                    <a:pt x="4325" y="121"/>
                  </a:lnTo>
                  <a:lnTo>
                    <a:pt x="4204" y="49"/>
                  </a:lnTo>
                  <a:lnTo>
                    <a:pt x="4071" y="12"/>
                  </a:lnTo>
                  <a:lnTo>
                    <a:pt x="39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7819051" y="1538494"/>
              <a:ext cx="35944" cy="35944"/>
            </a:xfrm>
            <a:custGeom>
              <a:avLst/>
              <a:gdLst/>
              <a:ahLst/>
              <a:cxnLst/>
              <a:rect l="l" t="t" r="r" b="b"/>
              <a:pathLst>
                <a:path w="653" h="653" extrusionOk="0">
                  <a:moveTo>
                    <a:pt x="254" y="0"/>
                  </a:moveTo>
                  <a:lnTo>
                    <a:pt x="194" y="24"/>
                  </a:lnTo>
                  <a:lnTo>
                    <a:pt x="145" y="48"/>
                  </a:lnTo>
                  <a:lnTo>
                    <a:pt x="97" y="97"/>
                  </a:lnTo>
                  <a:lnTo>
                    <a:pt x="49" y="145"/>
                  </a:lnTo>
                  <a:lnTo>
                    <a:pt x="25" y="193"/>
                  </a:lnTo>
                  <a:lnTo>
                    <a:pt x="0" y="254"/>
                  </a:lnTo>
                  <a:lnTo>
                    <a:pt x="0" y="326"/>
                  </a:lnTo>
                  <a:lnTo>
                    <a:pt x="0" y="387"/>
                  </a:lnTo>
                  <a:lnTo>
                    <a:pt x="25" y="447"/>
                  </a:lnTo>
                  <a:lnTo>
                    <a:pt x="49" y="507"/>
                  </a:lnTo>
                  <a:lnTo>
                    <a:pt x="97" y="556"/>
                  </a:lnTo>
                  <a:lnTo>
                    <a:pt x="145" y="592"/>
                  </a:lnTo>
                  <a:lnTo>
                    <a:pt x="194" y="616"/>
                  </a:lnTo>
                  <a:lnTo>
                    <a:pt x="254" y="640"/>
                  </a:lnTo>
                  <a:lnTo>
                    <a:pt x="327" y="652"/>
                  </a:lnTo>
                  <a:lnTo>
                    <a:pt x="387" y="640"/>
                  </a:lnTo>
                  <a:lnTo>
                    <a:pt x="447" y="628"/>
                  </a:lnTo>
                  <a:lnTo>
                    <a:pt x="508" y="592"/>
                  </a:lnTo>
                  <a:lnTo>
                    <a:pt x="556" y="556"/>
                  </a:lnTo>
                  <a:lnTo>
                    <a:pt x="592" y="507"/>
                  </a:lnTo>
                  <a:lnTo>
                    <a:pt x="629" y="447"/>
                  </a:lnTo>
                  <a:lnTo>
                    <a:pt x="641" y="387"/>
                  </a:lnTo>
                  <a:lnTo>
                    <a:pt x="653" y="326"/>
                  </a:lnTo>
                  <a:lnTo>
                    <a:pt x="641" y="254"/>
                  </a:lnTo>
                  <a:lnTo>
                    <a:pt x="629" y="193"/>
                  </a:lnTo>
                  <a:lnTo>
                    <a:pt x="592" y="145"/>
                  </a:lnTo>
                  <a:lnTo>
                    <a:pt x="556" y="97"/>
                  </a:lnTo>
                  <a:lnTo>
                    <a:pt x="508" y="48"/>
                  </a:lnTo>
                  <a:lnTo>
                    <a:pt x="447" y="24"/>
                  </a:lnTo>
                  <a:lnTo>
                    <a:pt x="38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7884880" y="1538494"/>
              <a:ext cx="35944" cy="35944"/>
            </a:xfrm>
            <a:custGeom>
              <a:avLst/>
              <a:gdLst/>
              <a:ahLst/>
              <a:cxnLst/>
              <a:rect l="l" t="t" r="r" b="b"/>
              <a:pathLst>
                <a:path w="653" h="653" extrusionOk="0">
                  <a:moveTo>
                    <a:pt x="266" y="0"/>
                  </a:moveTo>
                  <a:lnTo>
                    <a:pt x="206" y="24"/>
                  </a:lnTo>
                  <a:lnTo>
                    <a:pt x="145" y="48"/>
                  </a:lnTo>
                  <a:lnTo>
                    <a:pt x="97" y="97"/>
                  </a:lnTo>
                  <a:lnTo>
                    <a:pt x="61" y="145"/>
                  </a:lnTo>
                  <a:lnTo>
                    <a:pt x="37" y="193"/>
                  </a:lnTo>
                  <a:lnTo>
                    <a:pt x="12" y="254"/>
                  </a:lnTo>
                  <a:lnTo>
                    <a:pt x="0" y="326"/>
                  </a:lnTo>
                  <a:lnTo>
                    <a:pt x="12" y="387"/>
                  </a:lnTo>
                  <a:lnTo>
                    <a:pt x="37" y="447"/>
                  </a:lnTo>
                  <a:lnTo>
                    <a:pt x="61" y="507"/>
                  </a:lnTo>
                  <a:lnTo>
                    <a:pt x="97" y="556"/>
                  </a:lnTo>
                  <a:lnTo>
                    <a:pt x="145" y="592"/>
                  </a:lnTo>
                  <a:lnTo>
                    <a:pt x="206" y="628"/>
                  </a:lnTo>
                  <a:lnTo>
                    <a:pt x="266" y="640"/>
                  </a:lnTo>
                  <a:lnTo>
                    <a:pt x="326" y="652"/>
                  </a:lnTo>
                  <a:lnTo>
                    <a:pt x="399" y="640"/>
                  </a:lnTo>
                  <a:lnTo>
                    <a:pt x="459" y="628"/>
                  </a:lnTo>
                  <a:lnTo>
                    <a:pt x="520" y="592"/>
                  </a:lnTo>
                  <a:lnTo>
                    <a:pt x="568" y="556"/>
                  </a:lnTo>
                  <a:lnTo>
                    <a:pt x="604" y="507"/>
                  </a:lnTo>
                  <a:lnTo>
                    <a:pt x="628" y="447"/>
                  </a:lnTo>
                  <a:lnTo>
                    <a:pt x="653" y="387"/>
                  </a:lnTo>
                  <a:lnTo>
                    <a:pt x="653" y="326"/>
                  </a:lnTo>
                  <a:lnTo>
                    <a:pt x="653" y="254"/>
                  </a:lnTo>
                  <a:lnTo>
                    <a:pt x="628" y="193"/>
                  </a:lnTo>
                  <a:lnTo>
                    <a:pt x="604" y="145"/>
                  </a:lnTo>
                  <a:lnTo>
                    <a:pt x="568" y="97"/>
                  </a:lnTo>
                  <a:lnTo>
                    <a:pt x="520" y="48"/>
                  </a:lnTo>
                  <a:lnTo>
                    <a:pt x="459" y="24"/>
                  </a:lnTo>
                  <a:lnTo>
                    <a:pt x="3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7951370" y="1538494"/>
              <a:ext cx="35944" cy="35944"/>
            </a:xfrm>
            <a:custGeom>
              <a:avLst/>
              <a:gdLst/>
              <a:ahLst/>
              <a:cxnLst/>
              <a:rect l="l" t="t" r="r" b="b"/>
              <a:pathLst>
                <a:path w="653" h="653" extrusionOk="0">
                  <a:moveTo>
                    <a:pt x="266" y="0"/>
                  </a:moveTo>
                  <a:lnTo>
                    <a:pt x="206" y="24"/>
                  </a:lnTo>
                  <a:lnTo>
                    <a:pt x="145" y="48"/>
                  </a:lnTo>
                  <a:lnTo>
                    <a:pt x="97" y="97"/>
                  </a:lnTo>
                  <a:lnTo>
                    <a:pt x="61" y="145"/>
                  </a:lnTo>
                  <a:lnTo>
                    <a:pt x="24" y="193"/>
                  </a:lnTo>
                  <a:lnTo>
                    <a:pt x="12" y="254"/>
                  </a:lnTo>
                  <a:lnTo>
                    <a:pt x="0" y="326"/>
                  </a:lnTo>
                  <a:lnTo>
                    <a:pt x="12" y="387"/>
                  </a:lnTo>
                  <a:lnTo>
                    <a:pt x="24" y="447"/>
                  </a:lnTo>
                  <a:lnTo>
                    <a:pt x="61" y="507"/>
                  </a:lnTo>
                  <a:lnTo>
                    <a:pt x="97" y="556"/>
                  </a:lnTo>
                  <a:lnTo>
                    <a:pt x="145" y="592"/>
                  </a:lnTo>
                  <a:lnTo>
                    <a:pt x="206" y="628"/>
                  </a:lnTo>
                  <a:lnTo>
                    <a:pt x="266" y="640"/>
                  </a:lnTo>
                  <a:lnTo>
                    <a:pt x="326" y="652"/>
                  </a:lnTo>
                  <a:lnTo>
                    <a:pt x="399" y="640"/>
                  </a:lnTo>
                  <a:lnTo>
                    <a:pt x="459" y="628"/>
                  </a:lnTo>
                  <a:lnTo>
                    <a:pt x="508" y="592"/>
                  </a:lnTo>
                  <a:lnTo>
                    <a:pt x="556" y="556"/>
                  </a:lnTo>
                  <a:lnTo>
                    <a:pt x="604" y="507"/>
                  </a:lnTo>
                  <a:lnTo>
                    <a:pt x="628" y="447"/>
                  </a:lnTo>
                  <a:lnTo>
                    <a:pt x="653" y="387"/>
                  </a:lnTo>
                  <a:lnTo>
                    <a:pt x="653" y="326"/>
                  </a:lnTo>
                  <a:lnTo>
                    <a:pt x="653" y="254"/>
                  </a:lnTo>
                  <a:lnTo>
                    <a:pt x="628" y="193"/>
                  </a:lnTo>
                  <a:lnTo>
                    <a:pt x="604" y="145"/>
                  </a:lnTo>
                  <a:lnTo>
                    <a:pt x="556" y="97"/>
                  </a:lnTo>
                  <a:lnTo>
                    <a:pt x="508" y="48"/>
                  </a:lnTo>
                  <a:lnTo>
                    <a:pt x="459" y="24"/>
                  </a:lnTo>
                  <a:lnTo>
                    <a:pt x="3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7780467" y="768526"/>
              <a:ext cx="51907" cy="216822"/>
            </a:xfrm>
            <a:custGeom>
              <a:avLst/>
              <a:gdLst/>
              <a:ahLst/>
              <a:cxnLst/>
              <a:rect l="l" t="t" r="r" b="b"/>
              <a:pathLst>
                <a:path w="943" h="3939" extrusionOk="0">
                  <a:moveTo>
                    <a:pt x="1" y="0"/>
                  </a:moveTo>
                  <a:lnTo>
                    <a:pt x="1" y="1184"/>
                  </a:lnTo>
                  <a:lnTo>
                    <a:pt x="1" y="2743"/>
                  </a:lnTo>
                  <a:lnTo>
                    <a:pt x="13" y="2960"/>
                  </a:lnTo>
                  <a:lnTo>
                    <a:pt x="37" y="3153"/>
                  </a:lnTo>
                  <a:lnTo>
                    <a:pt x="85" y="3322"/>
                  </a:lnTo>
                  <a:lnTo>
                    <a:pt x="146" y="3480"/>
                  </a:lnTo>
                  <a:lnTo>
                    <a:pt x="218" y="3612"/>
                  </a:lnTo>
                  <a:lnTo>
                    <a:pt x="315" y="3733"/>
                  </a:lnTo>
                  <a:lnTo>
                    <a:pt x="424" y="3842"/>
                  </a:lnTo>
                  <a:lnTo>
                    <a:pt x="532" y="3939"/>
                  </a:lnTo>
                  <a:lnTo>
                    <a:pt x="726" y="3600"/>
                  </a:lnTo>
                  <a:lnTo>
                    <a:pt x="653" y="3528"/>
                  </a:lnTo>
                  <a:lnTo>
                    <a:pt x="593" y="3443"/>
                  </a:lnTo>
                  <a:lnTo>
                    <a:pt x="532" y="3359"/>
                  </a:lnTo>
                  <a:lnTo>
                    <a:pt x="484" y="3250"/>
                  </a:lnTo>
                  <a:lnTo>
                    <a:pt x="448" y="3141"/>
                  </a:lnTo>
                  <a:lnTo>
                    <a:pt x="411" y="3020"/>
                  </a:lnTo>
                  <a:lnTo>
                    <a:pt x="399" y="2888"/>
                  </a:lnTo>
                  <a:lnTo>
                    <a:pt x="387" y="2743"/>
                  </a:lnTo>
                  <a:lnTo>
                    <a:pt x="387" y="1076"/>
                  </a:lnTo>
                  <a:lnTo>
                    <a:pt x="411" y="1064"/>
                  </a:lnTo>
                  <a:lnTo>
                    <a:pt x="943" y="1184"/>
                  </a:lnTo>
                  <a:lnTo>
                    <a:pt x="943" y="1184"/>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4596725" y="820578"/>
              <a:ext cx="1191881" cy="1094945"/>
            </a:xfrm>
            <a:custGeom>
              <a:avLst/>
              <a:gdLst/>
              <a:ahLst/>
              <a:cxnLst/>
              <a:rect l="l" t="t" r="r" b="b"/>
              <a:pathLst>
                <a:path w="17649" h="16213" extrusionOk="0">
                  <a:moveTo>
                    <a:pt x="12648" y="1"/>
                  </a:moveTo>
                  <a:lnTo>
                    <a:pt x="12527" y="13"/>
                  </a:lnTo>
                  <a:lnTo>
                    <a:pt x="12418" y="37"/>
                  </a:lnTo>
                  <a:lnTo>
                    <a:pt x="12297" y="86"/>
                  </a:lnTo>
                  <a:lnTo>
                    <a:pt x="12189" y="134"/>
                  </a:lnTo>
                  <a:lnTo>
                    <a:pt x="12080" y="194"/>
                  </a:lnTo>
                  <a:lnTo>
                    <a:pt x="11971" y="267"/>
                  </a:lnTo>
                  <a:lnTo>
                    <a:pt x="471" y="9387"/>
                  </a:lnTo>
                  <a:lnTo>
                    <a:pt x="375" y="9472"/>
                  </a:lnTo>
                  <a:lnTo>
                    <a:pt x="290" y="9568"/>
                  </a:lnTo>
                  <a:lnTo>
                    <a:pt x="218" y="9665"/>
                  </a:lnTo>
                  <a:lnTo>
                    <a:pt x="145" y="9774"/>
                  </a:lnTo>
                  <a:lnTo>
                    <a:pt x="97" y="9882"/>
                  </a:lnTo>
                  <a:lnTo>
                    <a:pt x="61" y="9991"/>
                  </a:lnTo>
                  <a:lnTo>
                    <a:pt x="24" y="10100"/>
                  </a:lnTo>
                  <a:lnTo>
                    <a:pt x="0" y="10221"/>
                  </a:lnTo>
                  <a:lnTo>
                    <a:pt x="0" y="10341"/>
                  </a:lnTo>
                  <a:lnTo>
                    <a:pt x="0" y="10462"/>
                  </a:lnTo>
                  <a:lnTo>
                    <a:pt x="12" y="10583"/>
                  </a:lnTo>
                  <a:lnTo>
                    <a:pt x="36" y="10692"/>
                  </a:lnTo>
                  <a:lnTo>
                    <a:pt x="85" y="10812"/>
                  </a:lnTo>
                  <a:lnTo>
                    <a:pt x="133" y="10921"/>
                  </a:lnTo>
                  <a:lnTo>
                    <a:pt x="193" y="11030"/>
                  </a:lnTo>
                  <a:lnTo>
                    <a:pt x="266" y="11139"/>
                  </a:lnTo>
                  <a:lnTo>
                    <a:pt x="3926" y="15753"/>
                  </a:lnTo>
                  <a:lnTo>
                    <a:pt x="4011" y="15838"/>
                  </a:lnTo>
                  <a:lnTo>
                    <a:pt x="4095" y="15922"/>
                  </a:lnTo>
                  <a:lnTo>
                    <a:pt x="4192" y="16007"/>
                  </a:lnTo>
                  <a:lnTo>
                    <a:pt x="4301" y="16067"/>
                  </a:lnTo>
                  <a:lnTo>
                    <a:pt x="4409" y="16116"/>
                  </a:lnTo>
                  <a:lnTo>
                    <a:pt x="4518" y="16164"/>
                  </a:lnTo>
                  <a:lnTo>
                    <a:pt x="4639" y="16188"/>
                  </a:lnTo>
                  <a:lnTo>
                    <a:pt x="4760" y="16212"/>
                  </a:lnTo>
                  <a:lnTo>
                    <a:pt x="4989" y="16212"/>
                  </a:lnTo>
                  <a:lnTo>
                    <a:pt x="5110" y="16200"/>
                  </a:lnTo>
                  <a:lnTo>
                    <a:pt x="5231" y="16176"/>
                  </a:lnTo>
                  <a:lnTo>
                    <a:pt x="5339" y="16140"/>
                  </a:lnTo>
                  <a:lnTo>
                    <a:pt x="5460" y="16079"/>
                  </a:lnTo>
                  <a:lnTo>
                    <a:pt x="5569" y="16019"/>
                  </a:lnTo>
                  <a:lnTo>
                    <a:pt x="5666" y="15946"/>
                  </a:lnTo>
                  <a:lnTo>
                    <a:pt x="17178" y="6826"/>
                  </a:lnTo>
                  <a:lnTo>
                    <a:pt x="17274" y="6742"/>
                  </a:lnTo>
                  <a:lnTo>
                    <a:pt x="17359" y="6645"/>
                  </a:lnTo>
                  <a:lnTo>
                    <a:pt x="17431" y="6548"/>
                  </a:lnTo>
                  <a:lnTo>
                    <a:pt x="17492" y="6452"/>
                  </a:lnTo>
                  <a:lnTo>
                    <a:pt x="17540" y="6343"/>
                  </a:lnTo>
                  <a:lnTo>
                    <a:pt x="17588" y="6222"/>
                  </a:lnTo>
                  <a:lnTo>
                    <a:pt x="17613" y="6113"/>
                  </a:lnTo>
                  <a:lnTo>
                    <a:pt x="17637" y="5993"/>
                  </a:lnTo>
                  <a:lnTo>
                    <a:pt x="17649" y="5872"/>
                  </a:lnTo>
                  <a:lnTo>
                    <a:pt x="17637" y="5751"/>
                  </a:lnTo>
                  <a:lnTo>
                    <a:pt x="17625" y="5630"/>
                  </a:lnTo>
                  <a:lnTo>
                    <a:pt x="17601" y="5522"/>
                  </a:lnTo>
                  <a:lnTo>
                    <a:pt x="17564" y="5401"/>
                  </a:lnTo>
                  <a:lnTo>
                    <a:pt x="17516" y="5292"/>
                  </a:lnTo>
                  <a:lnTo>
                    <a:pt x="17456" y="5183"/>
                  </a:lnTo>
                  <a:lnTo>
                    <a:pt x="17371" y="5075"/>
                  </a:lnTo>
                  <a:lnTo>
                    <a:pt x="13723" y="472"/>
                  </a:lnTo>
                  <a:lnTo>
                    <a:pt x="13638" y="375"/>
                  </a:lnTo>
                  <a:lnTo>
                    <a:pt x="13542" y="291"/>
                  </a:lnTo>
                  <a:lnTo>
                    <a:pt x="13445" y="218"/>
                  </a:lnTo>
                  <a:lnTo>
                    <a:pt x="13348" y="146"/>
                  </a:lnTo>
                  <a:lnTo>
                    <a:pt x="13240" y="98"/>
                  </a:lnTo>
                  <a:lnTo>
                    <a:pt x="13119" y="61"/>
                  </a:lnTo>
                  <a:lnTo>
                    <a:pt x="13010" y="25"/>
                  </a:lnTo>
                  <a:lnTo>
                    <a:pt x="128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4596725" y="820578"/>
              <a:ext cx="1191881" cy="1094945"/>
            </a:xfrm>
            <a:custGeom>
              <a:avLst/>
              <a:gdLst/>
              <a:ahLst/>
              <a:cxnLst/>
              <a:rect l="l" t="t" r="r" b="b"/>
              <a:pathLst>
                <a:path w="17649" h="16213" fill="none" extrusionOk="0">
                  <a:moveTo>
                    <a:pt x="5666" y="15946"/>
                  </a:moveTo>
                  <a:lnTo>
                    <a:pt x="17178" y="6826"/>
                  </a:lnTo>
                  <a:lnTo>
                    <a:pt x="17178" y="6826"/>
                  </a:lnTo>
                  <a:lnTo>
                    <a:pt x="17274" y="6742"/>
                  </a:lnTo>
                  <a:lnTo>
                    <a:pt x="17359" y="6645"/>
                  </a:lnTo>
                  <a:lnTo>
                    <a:pt x="17431" y="6548"/>
                  </a:lnTo>
                  <a:lnTo>
                    <a:pt x="17492" y="6452"/>
                  </a:lnTo>
                  <a:lnTo>
                    <a:pt x="17540" y="6343"/>
                  </a:lnTo>
                  <a:lnTo>
                    <a:pt x="17588" y="6222"/>
                  </a:lnTo>
                  <a:lnTo>
                    <a:pt x="17613" y="6113"/>
                  </a:lnTo>
                  <a:lnTo>
                    <a:pt x="17637" y="5993"/>
                  </a:lnTo>
                  <a:lnTo>
                    <a:pt x="17649" y="5872"/>
                  </a:lnTo>
                  <a:lnTo>
                    <a:pt x="17637" y="5751"/>
                  </a:lnTo>
                  <a:lnTo>
                    <a:pt x="17625" y="5630"/>
                  </a:lnTo>
                  <a:lnTo>
                    <a:pt x="17601" y="5522"/>
                  </a:lnTo>
                  <a:lnTo>
                    <a:pt x="17564" y="5401"/>
                  </a:lnTo>
                  <a:lnTo>
                    <a:pt x="17516" y="5292"/>
                  </a:lnTo>
                  <a:lnTo>
                    <a:pt x="17456" y="5183"/>
                  </a:lnTo>
                  <a:lnTo>
                    <a:pt x="17371" y="5075"/>
                  </a:lnTo>
                  <a:lnTo>
                    <a:pt x="13723" y="472"/>
                  </a:lnTo>
                  <a:lnTo>
                    <a:pt x="13723" y="472"/>
                  </a:lnTo>
                  <a:lnTo>
                    <a:pt x="13638" y="375"/>
                  </a:lnTo>
                  <a:lnTo>
                    <a:pt x="13542" y="291"/>
                  </a:lnTo>
                  <a:lnTo>
                    <a:pt x="13445" y="218"/>
                  </a:lnTo>
                  <a:lnTo>
                    <a:pt x="13348" y="146"/>
                  </a:lnTo>
                  <a:lnTo>
                    <a:pt x="13240" y="98"/>
                  </a:lnTo>
                  <a:lnTo>
                    <a:pt x="13119" y="61"/>
                  </a:lnTo>
                  <a:lnTo>
                    <a:pt x="13010" y="25"/>
                  </a:lnTo>
                  <a:lnTo>
                    <a:pt x="12889" y="1"/>
                  </a:lnTo>
                  <a:lnTo>
                    <a:pt x="12769" y="1"/>
                  </a:lnTo>
                  <a:lnTo>
                    <a:pt x="12648" y="1"/>
                  </a:lnTo>
                  <a:lnTo>
                    <a:pt x="12527" y="13"/>
                  </a:lnTo>
                  <a:lnTo>
                    <a:pt x="12418" y="37"/>
                  </a:lnTo>
                  <a:lnTo>
                    <a:pt x="12297" y="86"/>
                  </a:lnTo>
                  <a:lnTo>
                    <a:pt x="12189" y="134"/>
                  </a:lnTo>
                  <a:lnTo>
                    <a:pt x="12080" y="194"/>
                  </a:lnTo>
                  <a:lnTo>
                    <a:pt x="11971" y="267"/>
                  </a:lnTo>
                  <a:lnTo>
                    <a:pt x="471" y="9387"/>
                  </a:lnTo>
                  <a:lnTo>
                    <a:pt x="471" y="9387"/>
                  </a:lnTo>
                  <a:lnTo>
                    <a:pt x="375" y="9472"/>
                  </a:lnTo>
                  <a:lnTo>
                    <a:pt x="290" y="9568"/>
                  </a:lnTo>
                  <a:lnTo>
                    <a:pt x="218" y="9665"/>
                  </a:lnTo>
                  <a:lnTo>
                    <a:pt x="145" y="9774"/>
                  </a:lnTo>
                  <a:lnTo>
                    <a:pt x="97" y="9882"/>
                  </a:lnTo>
                  <a:lnTo>
                    <a:pt x="61" y="9991"/>
                  </a:lnTo>
                  <a:lnTo>
                    <a:pt x="24" y="10100"/>
                  </a:lnTo>
                  <a:lnTo>
                    <a:pt x="0" y="10221"/>
                  </a:lnTo>
                  <a:lnTo>
                    <a:pt x="0" y="10341"/>
                  </a:lnTo>
                  <a:lnTo>
                    <a:pt x="0" y="10462"/>
                  </a:lnTo>
                  <a:lnTo>
                    <a:pt x="12" y="10583"/>
                  </a:lnTo>
                  <a:lnTo>
                    <a:pt x="36" y="10692"/>
                  </a:lnTo>
                  <a:lnTo>
                    <a:pt x="85" y="10812"/>
                  </a:lnTo>
                  <a:lnTo>
                    <a:pt x="133" y="10921"/>
                  </a:lnTo>
                  <a:lnTo>
                    <a:pt x="193" y="11030"/>
                  </a:lnTo>
                  <a:lnTo>
                    <a:pt x="266" y="11139"/>
                  </a:lnTo>
                  <a:lnTo>
                    <a:pt x="3926" y="15753"/>
                  </a:lnTo>
                  <a:lnTo>
                    <a:pt x="3926" y="15753"/>
                  </a:lnTo>
                  <a:lnTo>
                    <a:pt x="4011" y="15838"/>
                  </a:lnTo>
                  <a:lnTo>
                    <a:pt x="4095" y="15922"/>
                  </a:lnTo>
                  <a:lnTo>
                    <a:pt x="4192" y="16007"/>
                  </a:lnTo>
                  <a:lnTo>
                    <a:pt x="4301" y="16067"/>
                  </a:lnTo>
                  <a:lnTo>
                    <a:pt x="4409" y="16116"/>
                  </a:lnTo>
                  <a:lnTo>
                    <a:pt x="4518" y="16164"/>
                  </a:lnTo>
                  <a:lnTo>
                    <a:pt x="4639" y="16188"/>
                  </a:lnTo>
                  <a:lnTo>
                    <a:pt x="4760" y="16212"/>
                  </a:lnTo>
                  <a:lnTo>
                    <a:pt x="4868" y="16212"/>
                  </a:lnTo>
                  <a:lnTo>
                    <a:pt x="4989" y="16212"/>
                  </a:lnTo>
                  <a:lnTo>
                    <a:pt x="5110" y="16200"/>
                  </a:lnTo>
                  <a:lnTo>
                    <a:pt x="5231" y="16176"/>
                  </a:lnTo>
                  <a:lnTo>
                    <a:pt x="5339" y="16140"/>
                  </a:lnTo>
                  <a:lnTo>
                    <a:pt x="5460" y="16079"/>
                  </a:lnTo>
                  <a:lnTo>
                    <a:pt x="5569" y="16019"/>
                  </a:lnTo>
                  <a:lnTo>
                    <a:pt x="5666" y="159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4641566" y="865487"/>
              <a:ext cx="965174" cy="863165"/>
            </a:xfrm>
            <a:custGeom>
              <a:avLst/>
              <a:gdLst/>
              <a:ahLst/>
              <a:cxnLst/>
              <a:rect l="l" t="t" r="r" b="b"/>
              <a:pathLst>
                <a:path w="14292" h="12781" extrusionOk="0">
                  <a:moveTo>
                    <a:pt x="12129" y="0"/>
                  </a:moveTo>
                  <a:lnTo>
                    <a:pt x="2622" y="7538"/>
                  </a:lnTo>
                  <a:lnTo>
                    <a:pt x="5449" y="6366"/>
                  </a:lnTo>
                  <a:lnTo>
                    <a:pt x="5569" y="6270"/>
                  </a:lnTo>
                  <a:lnTo>
                    <a:pt x="5557" y="6330"/>
                  </a:lnTo>
                  <a:lnTo>
                    <a:pt x="8783" y="4989"/>
                  </a:lnTo>
                  <a:lnTo>
                    <a:pt x="8505" y="4893"/>
                  </a:lnTo>
                  <a:lnTo>
                    <a:pt x="8239" y="4820"/>
                  </a:lnTo>
                  <a:lnTo>
                    <a:pt x="7961" y="4772"/>
                  </a:lnTo>
                  <a:lnTo>
                    <a:pt x="7816" y="4760"/>
                  </a:lnTo>
                  <a:lnTo>
                    <a:pt x="7683" y="4760"/>
                  </a:lnTo>
                  <a:lnTo>
                    <a:pt x="7466" y="4772"/>
                  </a:lnTo>
                  <a:lnTo>
                    <a:pt x="10969" y="1994"/>
                  </a:lnTo>
                  <a:lnTo>
                    <a:pt x="11090" y="2114"/>
                  </a:lnTo>
                  <a:lnTo>
                    <a:pt x="11223" y="2223"/>
                  </a:lnTo>
                  <a:lnTo>
                    <a:pt x="11380" y="2332"/>
                  </a:lnTo>
                  <a:lnTo>
                    <a:pt x="11549" y="2416"/>
                  </a:lnTo>
                  <a:lnTo>
                    <a:pt x="11730" y="2489"/>
                  </a:lnTo>
                  <a:lnTo>
                    <a:pt x="11911" y="2537"/>
                  </a:lnTo>
                  <a:lnTo>
                    <a:pt x="12092" y="2561"/>
                  </a:lnTo>
                  <a:lnTo>
                    <a:pt x="12286" y="2573"/>
                  </a:lnTo>
                  <a:lnTo>
                    <a:pt x="12467" y="2561"/>
                  </a:lnTo>
                  <a:lnTo>
                    <a:pt x="12636" y="2525"/>
                  </a:lnTo>
                  <a:lnTo>
                    <a:pt x="12721" y="2501"/>
                  </a:lnTo>
                  <a:lnTo>
                    <a:pt x="12793" y="2465"/>
                  </a:lnTo>
                  <a:lnTo>
                    <a:pt x="12878" y="2428"/>
                  </a:lnTo>
                  <a:lnTo>
                    <a:pt x="12938" y="2380"/>
                  </a:lnTo>
                  <a:lnTo>
                    <a:pt x="13482" y="3057"/>
                  </a:lnTo>
                  <a:lnTo>
                    <a:pt x="14291" y="2718"/>
                  </a:lnTo>
                  <a:lnTo>
                    <a:pt x="12129" y="0"/>
                  </a:lnTo>
                  <a:close/>
                  <a:moveTo>
                    <a:pt x="1088" y="8758"/>
                  </a:moveTo>
                  <a:lnTo>
                    <a:pt x="0" y="9616"/>
                  </a:lnTo>
                  <a:lnTo>
                    <a:pt x="2513" y="12781"/>
                  </a:lnTo>
                  <a:lnTo>
                    <a:pt x="2513" y="12781"/>
                  </a:lnTo>
                  <a:lnTo>
                    <a:pt x="1160" y="9483"/>
                  </a:lnTo>
                  <a:lnTo>
                    <a:pt x="1124" y="9399"/>
                  </a:lnTo>
                  <a:lnTo>
                    <a:pt x="1100" y="9302"/>
                  </a:lnTo>
                  <a:lnTo>
                    <a:pt x="1064" y="9121"/>
                  </a:lnTo>
                  <a:lnTo>
                    <a:pt x="1064" y="8940"/>
                  </a:lnTo>
                  <a:lnTo>
                    <a:pt x="1088" y="8758"/>
                  </a:lnTo>
                  <a:close/>
                </a:path>
              </a:pathLst>
            </a:custGeom>
            <a:solidFill>
              <a:srgbClr val="1D74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4641566" y="1456934"/>
              <a:ext cx="169777" cy="271693"/>
            </a:xfrm>
            <a:custGeom>
              <a:avLst/>
              <a:gdLst/>
              <a:ahLst/>
              <a:cxnLst/>
              <a:rect l="l" t="t" r="r" b="b"/>
              <a:pathLst>
                <a:path w="2514" h="4023" fill="none" extrusionOk="0">
                  <a:moveTo>
                    <a:pt x="1088" y="0"/>
                  </a:moveTo>
                  <a:lnTo>
                    <a:pt x="0" y="858"/>
                  </a:lnTo>
                  <a:lnTo>
                    <a:pt x="2513" y="4023"/>
                  </a:lnTo>
                  <a:lnTo>
                    <a:pt x="1160" y="725"/>
                  </a:lnTo>
                  <a:lnTo>
                    <a:pt x="1160" y="725"/>
                  </a:lnTo>
                  <a:lnTo>
                    <a:pt x="1124" y="641"/>
                  </a:lnTo>
                  <a:lnTo>
                    <a:pt x="1100" y="544"/>
                  </a:lnTo>
                  <a:lnTo>
                    <a:pt x="1064" y="363"/>
                  </a:lnTo>
                  <a:lnTo>
                    <a:pt x="1064" y="182"/>
                  </a:lnTo>
                  <a:lnTo>
                    <a:pt x="10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4818567" y="865487"/>
              <a:ext cx="788172" cy="509146"/>
            </a:xfrm>
            <a:custGeom>
              <a:avLst/>
              <a:gdLst/>
              <a:ahLst/>
              <a:cxnLst/>
              <a:rect l="l" t="t" r="r" b="b"/>
              <a:pathLst>
                <a:path w="11671" h="7539" fill="none" extrusionOk="0">
                  <a:moveTo>
                    <a:pt x="9508" y="0"/>
                  </a:moveTo>
                  <a:lnTo>
                    <a:pt x="1" y="7538"/>
                  </a:lnTo>
                  <a:lnTo>
                    <a:pt x="2828" y="6366"/>
                  </a:lnTo>
                  <a:lnTo>
                    <a:pt x="2948" y="6270"/>
                  </a:lnTo>
                  <a:lnTo>
                    <a:pt x="2948" y="6270"/>
                  </a:lnTo>
                  <a:lnTo>
                    <a:pt x="2936" y="6330"/>
                  </a:lnTo>
                  <a:lnTo>
                    <a:pt x="6162" y="4989"/>
                  </a:lnTo>
                  <a:lnTo>
                    <a:pt x="6162" y="4989"/>
                  </a:lnTo>
                  <a:lnTo>
                    <a:pt x="5884" y="4893"/>
                  </a:lnTo>
                  <a:lnTo>
                    <a:pt x="5618" y="4820"/>
                  </a:lnTo>
                  <a:lnTo>
                    <a:pt x="5340" y="4772"/>
                  </a:lnTo>
                  <a:lnTo>
                    <a:pt x="5195" y="4760"/>
                  </a:lnTo>
                  <a:lnTo>
                    <a:pt x="5062" y="4760"/>
                  </a:lnTo>
                  <a:lnTo>
                    <a:pt x="5062" y="4760"/>
                  </a:lnTo>
                  <a:lnTo>
                    <a:pt x="4845" y="4772"/>
                  </a:lnTo>
                  <a:lnTo>
                    <a:pt x="8348" y="1994"/>
                  </a:lnTo>
                  <a:lnTo>
                    <a:pt x="8348" y="1994"/>
                  </a:lnTo>
                  <a:lnTo>
                    <a:pt x="8469" y="2114"/>
                  </a:lnTo>
                  <a:lnTo>
                    <a:pt x="8602" y="2223"/>
                  </a:lnTo>
                  <a:lnTo>
                    <a:pt x="8759" y="2332"/>
                  </a:lnTo>
                  <a:lnTo>
                    <a:pt x="8928" y="2416"/>
                  </a:lnTo>
                  <a:lnTo>
                    <a:pt x="9109" y="2489"/>
                  </a:lnTo>
                  <a:lnTo>
                    <a:pt x="9290" y="2537"/>
                  </a:lnTo>
                  <a:lnTo>
                    <a:pt x="9471" y="2561"/>
                  </a:lnTo>
                  <a:lnTo>
                    <a:pt x="9665" y="2573"/>
                  </a:lnTo>
                  <a:lnTo>
                    <a:pt x="9665" y="2573"/>
                  </a:lnTo>
                  <a:lnTo>
                    <a:pt x="9846" y="2561"/>
                  </a:lnTo>
                  <a:lnTo>
                    <a:pt x="10015" y="2525"/>
                  </a:lnTo>
                  <a:lnTo>
                    <a:pt x="10100" y="2501"/>
                  </a:lnTo>
                  <a:lnTo>
                    <a:pt x="10172" y="2465"/>
                  </a:lnTo>
                  <a:lnTo>
                    <a:pt x="10257" y="2428"/>
                  </a:lnTo>
                  <a:lnTo>
                    <a:pt x="10317" y="2380"/>
                  </a:lnTo>
                  <a:lnTo>
                    <a:pt x="10861" y="3057"/>
                  </a:lnTo>
                  <a:lnTo>
                    <a:pt x="11670" y="2718"/>
                  </a:lnTo>
                  <a:lnTo>
                    <a:pt x="950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5397789" y="1126499"/>
              <a:ext cx="88197" cy="88201"/>
            </a:xfrm>
            <a:custGeom>
              <a:avLst/>
              <a:gdLst/>
              <a:ahLst/>
              <a:cxnLst/>
              <a:rect l="l" t="t" r="r" b="b"/>
              <a:pathLst>
                <a:path w="1306" h="1306" extrusionOk="0">
                  <a:moveTo>
                    <a:pt x="605" y="1"/>
                  </a:moveTo>
                  <a:lnTo>
                    <a:pt x="472" y="13"/>
                  </a:lnTo>
                  <a:lnTo>
                    <a:pt x="351" y="61"/>
                  </a:lnTo>
                  <a:lnTo>
                    <a:pt x="242" y="134"/>
                  </a:lnTo>
                  <a:lnTo>
                    <a:pt x="146" y="230"/>
                  </a:lnTo>
                  <a:lnTo>
                    <a:pt x="73" y="339"/>
                  </a:lnTo>
                  <a:lnTo>
                    <a:pt x="25" y="448"/>
                  </a:lnTo>
                  <a:lnTo>
                    <a:pt x="1" y="581"/>
                  </a:lnTo>
                  <a:lnTo>
                    <a:pt x="1" y="702"/>
                  </a:lnTo>
                  <a:lnTo>
                    <a:pt x="13" y="822"/>
                  </a:lnTo>
                  <a:lnTo>
                    <a:pt x="61" y="943"/>
                  </a:lnTo>
                  <a:lnTo>
                    <a:pt x="133" y="1064"/>
                  </a:lnTo>
                  <a:lnTo>
                    <a:pt x="230" y="1161"/>
                  </a:lnTo>
                  <a:lnTo>
                    <a:pt x="339" y="1233"/>
                  </a:lnTo>
                  <a:lnTo>
                    <a:pt x="448" y="1281"/>
                  </a:lnTo>
                  <a:lnTo>
                    <a:pt x="580" y="1306"/>
                  </a:lnTo>
                  <a:lnTo>
                    <a:pt x="701" y="1306"/>
                  </a:lnTo>
                  <a:lnTo>
                    <a:pt x="822" y="1281"/>
                  </a:lnTo>
                  <a:lnTo>
                    <a:pt x="943" y="1233"/>
                  </a:lnTo>
                  <a:lnTo>
                    <a:pt x="1064" y="1161"/>
                  </a:lnTo>
                  <a:lnTo>
                    <a:pt x="1148" y="1076"/>
                  </a:lnTo>
                  <a:lnTo>
                    <a:pt x="1233" y="967"/>
                  </a:lnTo>
                  <a:lnTo>
                    <a:pt x="1281" y="847"/>
                  </a:lnTo>
                  <a:lnTo>
                    <a:pt x="1305" y="726"/>
                  </a:lnTo>
                  <a:lnTo>
                    <a:pt x="1305" y="605"/>
                  </a:lnTo>
                  <a:lnTo>
                    <a:pt x="1281" y="472"/>
                  </a:lnTo>
                  <a:lnTo>
                    <a:pt x="1233" y="351"/>
                  </a:lnTo>
                  <a:lnTo>
                    <a:pt x="1160" y="243"/>
                  </a:lnTo>
                  <a:lnTo>
                    <a:pt x="1076" y="146"/>
                  </a:lnTo>
                  <a:lnTo>
                    <a:pt x="967" y="73"/>
                  </a:lnTo>
                  <a:lnTo>
                    <a:pt x="846" y="25"/>
                  </a:lnTo>
                  <a:lnTo>
                    <a:pt x="7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5397789" y="1126499"/>
              <a:ext cx="88197" cy="88201"/>
            </a:xfrm>
            <a:custGeom>
              <a:avLst/>
              <a:gdLst/>
              <a:ahLst/>
              <a:cxnLst/>
              <a:rect l="l" t="t" r="r" b="b"/>
              <a:pathLst>
                <a:path w="1306" h="1306" fill="none" extrusionOk="0">
                  <a:moveTo>
                    <a:pt x="133" y="1064"/>
                  </a:moveTo>
                  <a:lnTo>
                    <a:pt x="133" y="1064"/>
                  </a:lnTo>
                  <a:lnTo>
                    <a:pt x="230" y="1161"/>
                  </a:lnTo>
                  <a:lnTo>
                    <a:pt x="339" y="1233"/>
                  </a:lnTo>
                  <a:lnTo>
                    <a:pt x="448" y="1281"/>
                  </a:lnTo>
                  <a:lnTo>
                    <a:pt x="580" y="1306"/>
                  </a:lnTo>
                  <a:lnTo>
                    <a:pt x="701" y="1306"/>
                  </a:lnTo>
                  <a:lnTo>
                    <a:pt x="822" y="1281"/>
                  </a:lnTo>
                  <a:lnTo>
                    <a:pt x="943" y="1233"/>
                  </a:lnTo>
                  <a:lnTo>
                    <a:pt x="1064" y="1161"/>
                  </a:lnTo>
                  <a:lnTo>
                    <a:pt x="1064" y="1161"/>
                  </a:lnTo>
                  <a:lnTo>
                    <a:pt x="1148" y="1076"/>
                  </a:lnTo>
                  <a:lnTo>
                    <a:pt x="1233" y="967"/>
                  </a:lnTo>
                  <a:lnTo>
                    <a:pt x="1281" y="847"/>
                  </a:lnTo>
                  <a:lnTo>
                    <a:pt x="1305" y="726"/>
                  </a:lnTo>
                  <a:lnTo>
                    <a:pt x="1305" y="605"/>
                  </a:lnTo>
                  <a:lnTo>
                    <a:pt x="1281" y="472"/>
                  </a:lnTo>
                  <a:lnTo>
                    <a:pt x="1233" y="351"/>
                  </a:lnTo>
                  <a:lnTo>
                    <a:pt x="1160" y="243"/>
                  </a:lnTo>
                  <a:lnTo>
                    <a:pt x="1160" y="243"/>
                  </a:lnTo>
                  <a:lnTo>
                    <a:pt x="1076" y="146"/>
                  </a:lnTo>
                  <a:lnTo>
                    <a:pt x="967" y="73"/>
                  </a:lnTo>
                  <a:lnTo>
                    <a:pt x="846" y="25"/>
                  </a:lnTo>
                  <a:lnTo>
                    <a:pt x="725" y="1"/>
                  </a:lnTo>
                  <a:lnTo>
                    <a:pt x="605" y="1"/>
                  </a:lnTo>
                  <a:lnTo>
                    <a:pt x="472" y="13"/>
                  </a:lnTo>
                  <a:lnTo>
                    <a:pt x="351" y="61"/>
                  </a:lnTo>
                  <a:lnTo>
                    <a:pt x="242" y="134"/>
                  </a:lnTo>
                  <a:lnTo>
                    <a:pt x="242" y="134"/>
                  </a:lnTo>
                  <a:lnTo>
                    <a:pt x="146" y="230"/>
                  </a:lnTo>
                  <a:lnTo>
                    <a:pt x="73" y="339"/>
                  </a:lnTo>
                  <a:lnTo>
                    <a:pt x="25" y="448"/>
                  </a:lnTo>
                  <a:lnTo>
                    <a:pt x="1" y="581"/>
                  </a:lnTo>
                  <a:lnTo>
                    <a:pt x="1" y="702"/>
                  </a:lnTo>
                  <a:lnTo>
                    <a:pt x="13" y="822"/>
                  </a:lnTo>
                  <a:lnTo>
                    <a:pt x="61" y="943"/>
                  </a:lnTo>
                  <a:lnTo>
                    <a:pt x="133" y="106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4898525" y="1521359"/>
              <a:ext cx="89008" cy="89011"/>
            </a:xfrm>
            <a:custGeom>
              <a:avLst/>
              <a:gdLst/>
              <a:ahLst/>
              <a:cxnLst/>
              <a:rect l="l" t="t" r="r" b="b"/>
              <a:pathLst>
                <a:path w="1318" h="1318" extrusionOk="0">
                  <a:moveTo>
                    <a:pt x="605" y="1"/>
                  </a:moveTo>
                  <a:lnTo>
                    <a:pt x="484" y="25"/>
                  </a:lnTo>
                  <a:lnTo>
                    <a:pt x="363" y="73"/>
                  </a:lnTo>
                  <a:lnTo>
                    <a:pt x="254" y="146"/>
                  </a:lnTo>
                  <a:lnTo>
                    <a:pt x="158" y="230"/>
                  </a:lnTo>
                  <a:lnTo>
                    <a:pt x="85" y="339"/>
                  </a:lnTo>
                  <a:lnTo>
                    <a:pt x="37" y="460"/>
                  </a:lnTo>
                  <a:lnTo>
                    <a:pt x="13" y="580"/>
                  </a:lnTo>
                  <a:lnTo>
                    <a:pt x="1" y="713"/>
                  </a:lnTo>
                  <a:lnTo>
                    <a:pt x="25" y="834"/>
                  </a:lnTo>
                  <a:lnTo>
                    <a:pt x="73" y="955"/>
                  </a:lnTo>
                  <a:lnTo>
                    <a:pt x="146" y="1064"/>
                  </a:lnTo>
                  <a:lnTo>
                    <a:pt x="242" y="1160"/>
                  </a:lnTo>
                  <a:lnTo>
                    <a:pt x="351" y="1233"/>
                  </a:lnTo>
                  <a:lnTo>
                    <a:pt x="460" y="1281"/>
                  </a:lnTo>
                  <a:lnTo>
                    <a:pt x="580" y="1305"/>
                  </a:lnTo>
                  <a:lnTo>
                    <a:pt x="713" y="1317"/>
                  </a:lnTo>
                  <a:lnTo>
                    <a:pt x="834" y="1293"/>
                  </a:lnTo>
                  <a:lnTo>
                    <a:pt x="955" y="1245"/>
                  </a:lnTo>
                  <a:lnTo>
                    <a:pt x="1064" y="1172"/>
                  </a:lnTo>
                  <a:lnTo>
                    <a:pt x="1160" y="1076"/>
                  </a:lnTo>
                  <a:lnTo>
                    <a:pt x="1233" y="979"/>
                  </a:lnTo>
                  <a:lnTo>
                    <a:pt x="1293" y="858"/>
                  </a:lnTo>
                  <a:lnTo>
                    <a:pt x="1317" y="737"/>
                  </a:lnTo>
                  <a:lnTo>
                    <a:pt x="1317" y="605"/>
                  </a:lnTo>
                  <a:lnTo>
                    <a:pt x="1293" y="484"/>
                  </a:lnTo>
                  <a:lnTo>
                    <a:pt x="1245" y="363"/>
                  </a:lnTo>
                  <a:lnTo>
                    <a:pt x="1172" y="254"/>
                  </a:lnTo>
                  <a:lnTo>
                    <a:pt x="1088" y="158"/>
                  </a:lnTo>
                  <a:lnTo>
                    <a:pt x="979" y="85"/>
                  </a:lnTo>
                  <a:lnTo>
                    <a:pt x="858" y="37"/>
                  </a:lnTo>
                  <a:lnTo>
                    <a:pt x="7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4898525" y="1521359"/>
              <a:ext cx="89008" cy="89011"/>
            </a:xfrm>
            <a:custGeom>
              <a:avLst/>
              <a:gdLst/>
              <a:ahLst/>
              <a:cxnLst/>
              <a:rect l="l" t="t" r="r" b="b"/>
              <a:pathLst>
                <a:path w="1318" h="1318" fill="none" extrusionOk="0">
                  <a:moveTo>
                    <a:pt x="1172" y="254"/>
                  </a:moveTo>
                  <a:lnTo>
                    <a:pt x="1172" y="254"/>
                  </a:lnTo>
                  <a:lnTo>
                    <a:pt x="1245" y="363"/>
                  </a:lnTo>
                  <a:lnTo>
                    <a:pt x="1293" y="484"/>
                  </a:lnTo>
                  <a:lnTo>
                    <a:pt x="1317" y="605"/>
                  </a:lnTo>
                  <a:lnTo>
                    <a:pt x="1317" y="737"/>
                  </a:lnTo>
                  <a:lnTo>
                    <a:pt x="1293" y="858"/>
                  </a:lnTo>
                  <a:lnTo>
                    <a:pt x="1233" y="979"/>
                  </a:lnTo>
                  <a:lnTo>
                    <a:pt x="1160" y="1076"/>
                  </a:lnTo>
                  <a:lnTo>
                    <a:pt x="1064" y="1172"/>
                  </a:lnTo>
                  <a:lnTo>
                    <a:pt x="1064" y="1172"/>
                  </a:lnTo>
                  <a:lnTo>
                    <a:pt x="955" y="1245"/>
                  </a:lnTo>
                  <a:lnTo>
                    <a:pt x="834" y="1293"/>
                  </a:lnTo>
                  <a:lnTo>
                    <a:pt x="713" y="1317"/>
                  </a:lnTo>
                  <a:lnTo>
                    <a:pt x="580" y="1305"/>
                  </a:lnTo>
                  <a:lnTo>
                    <a:pt x="460" y="1281"/>
                  </a:lnTo>
                  <a:lnTo>
                    <a:pt x="351" y="1233"/>
                  </a:lnTo>
                  <a:lnTo>
                    <a:pt x="242" y="1160"/>
                  </a:lnTo>
                  <a:lnTo>
                    <a:pt x="146" y="1064"/>
                  </a:lnTo>
                  <a:lnTo>
                    <a:pt x="146" y="1064"/>
                  </a:lnTo>
                  <a:lnTo>
                    <a:pt x="73" y="955"/>
                  </a:lnTo>
                  <a:lnTo>
                    <a:pt x="25" y="834"/>
                  </a:lnTo>
                  <a:lnTo>
                    <a:pt x="1" y="713"/>
                  </a:lnTo>
                  <a:lnTo>
                    <a:pt x="13" y="580"/>
                  </a:lnTo>
                  <a:lnTo>
                    <a:pt x="37" y="460"/>
                  </a:lnTo>
                  <a:lnTo>
                    <a:pt x="85" y="339"/>
                  </a:lnTo>
                  <a:lnTo>
                    <a:pt x="158" y="230"/>
                  </a:lnTo>
                  <a:lnTo>
                    <a:pt x="254" y="146"/>
                  </a:lnTo>
                  <a:lnTo>
                    <a:pt x="254" y="146"/>
                  </a:lnTo>
                  <a:lnTo>
                    <a:pt x="363" y="73"/>
                  </a:lnTo>
                  <a:lnTo>
                    <a:pt x="484" y="25"/>
                  </a:lnTo>
                  <a:lnTo>
                    <a:pt x="605" y="1"/>
                  </a:lnTo>
                  <a:lnTo>
                    <a:pt x="738" y="1"/>
                  </a:lnTo>
                  <a:lnTo>
                    <a:pt x="858" y="37"/>
                  </a:lnTo>
                  <a:lnTo>
                    <a:pt x="979" y="85"/>
                  </a:lnTo>
                  <a:lnTo>
                    <a:pt x="1088" y="158"/>
                  </a:lnTo>
                  <a:lnTo>
                    <a:pt x="1172" y="2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5109833" y="1263589"/>
              <a:ext cx="163226" cy="201592"/>
            </a:xfrm>
            <a:custGeom>
              <a:avLst/>
              <a:gdLst/>
              <a:ahLst/>
              <a:cxnLst/>
              <a:rect l="l" t="t" r="r" b="b"/>
              <a:pathLst>
                <a:path w="2417" h="2985" extrusionOk="0">
                  <a:moveTo>
                    <a:pt x="206" y="0"/>
                  </a:moveTo>
                  <a:lnTo>
                    <a:pt x="0" y="169"/>
                  </a:lnTo>
                  <a:lnTo>
                    <a:pt x="266" y="508"/>
                  </a:lnTo>
                  <a:lnTo>
                    <a:pt x="182" y="629"/>
                  </a:lnTo>
                  <a:lnTo>
                    <a:pt x="109" y="749"/>
                  </a:lnTo>
                  <a:lnTo>
                    <a:pt x="61" y="870"/>
                  </a:lnTo>
                  <a:lnTo>
                    <a:pt x="49" y="1003"/>
                  </a:lnTo>
                  <a:lnTo>
                    <a:pt x="49" y="1124"/>
                  </a:lnTo>
                  <a:lnTo>
                    <a:pt x="73" y="1245"/>
                  </a:lnTo>
                  <a:lnTo>
                    <a:pt x="121" y="1365"/>
                  </a:lnTo>
                  <a:lnTo>
                    <a:pt x="194" y="1474"/>
                  </a:lnTo>
                  <a:lnTo>
                    <a:pt x="290" y="1571"/>
                  </a:lnTo>
                  <a:lnTo>
                    <a:pt x="387" y="1643"/>
                  </a:lnTo>
                  <a:lnTo>
                    <a:pt x="496" y="1679"/>
                  </a:lnTo>
                  <a:lnTo>
                    <a:pt x="629" y="1704"/>
                  </a:lnTo>
                  <a:lnTo>
                    <a:pt x="761" y="1704"/>
                  </a:lnTo>
                  <a:lnTo>
                    <a:pt x="906" y="1692"/>
                  </a:lnTo>
                  <a:lnTo>
                    <a:pt x="1051" y="1667"/>
                  </a:lnTo>
                  <a:lnTo>
                    <a:pt x="1220" y="1619"/>
                  </a:lnTo>
                  <a:lnTo>
                    <a:pt x="1341" y="1583"/>
                  </a:lnTo>
                  <a:lnTo>
                    <a:pt x="1450" y="1559"/>
                  </a:lnTo>
                  <a:lnTo>
                    <a:pt x="1643" y="1559"/>
                  </a:lnTo>
                  <a:lnTo>
                    <a:pt x="1728" y="1571"/>
                  </a:lnTo>
                  <a:lnTo>
                    <a:pt x="1800" y="1607"/>
                  </a:lnTo>
                  <a:lnTo>
                    <a:pt x="1873" y="1655"/>
                  </a:lnTo>
                  <a:lnTo>
                    <a:pt x="1933" y="1716"/>
                  </a:lnTo>
                  <a:lnTo>
                    <a:pt x="1981" y="1788"/>
                  </a:lnTo>
                  <a:lnTo>
                    <a:pt x="2006" y="1873"/>
                  </a:lnTo>
                  <a:lnTo>
                    <a:pt x="2018" y="1957"/>
                  </a:lnTo>
                  <a:lnTo>
                    <a:pt x="2006" y="2042"/>
                  </a:lnTo>
                  <a:lnTo>
                    <a:pt x="1981" y="2126"/>
                  </a:lnTo>
                  <a:lnTo>
                    <a:pt x="1933" y="2211"/>
                  </a:lnTo>
                  <a:lnTo>
                    <a:pt x="1873" y="2296"/>
                  </a:lnTo>
                  <a:lnTo>
                    <a:pt x="1788" y="2368"/>
                  </a:lnTo>
                  <a:lnTo>
                    <a:pt x="1716" y="2428"/>
                  </a:lnTo>
                  <a:lnTo>
                    <a:pt x="1643" y="2477"/>
                  </a:lnTo>
                  <a:lnTo>
                    <a:pt x="1486" y="2549"/>
                  </a:lnTo>
                  <a:lnTo>
                    <a:pt x="1329" y="2598"/>
                  </a:lnTo>
                  <a:lnTo>
                    <a:pt x="1184" y="2610"/>
                  </a:lnTo>
                  <a:lnTo>
                    <a:pt x="1281" y="2912"/>
                  </a:lnTo>
                  <a:lnTo>
                    <a:pt x="1353" y="2900"/>
                  </a:lnTo>
                  <a:lnTo>
                    <a:pt x="1426" y="2887"/>
                  </a:lnTo>
                  <a:lnTo>
                    <a:pt x="1595" y="2827"/>
                  </a:lnTo>
                  <a:lnTo>
                    <a:pt x="1764" y="2755"/>
                  </a:lnTo>
                  <a:lnTo>
                    <a:pt x="1921" y="2646"/>
                  </a:lnTo>
                  <a:lnTo>
                    <a:pt x="2199" y="2984"/>
                  </a:lnTo>
                  <a:lnTo>
                    <a:pt x="2416" y="2815"/>
                  </a:lnTo>
                  <a:lnTo>
                    <a:pt x="2126" y="2465"/>
                  </a:lnTo>
                  <a:lnTo>
                    <a:pt x="2223" y="2332"/>
                  </a:lnTo>
                  <a:lnTo>
                    <a:pt x="2296" y="2199"/>
                  </a:lnTo>
                  <a:lnTo>
                    <a:pt x="2344" y="2066"/>
                  </a:lnTo>
                  <a:lnTo>
                    <a:pt x="2368" y="1933"/>
                  </a:lnTo>
                  <a:lnTo>
                    <a:pt x="2356" y="1800"/>
                  </a:lnTo>
                  <a:lnTo>
                    <a:pt x="2332" y="1679"/>
                  </a:lnTo>
                  <a:lnTo>
                    <a:pt x="2283" y="1559"/>
                  </a:lnTo>
                  <a:lnTo>
                    <a:pt x="2211" y="1462"/>
                  </a:lnTo>
                  <a:lnTo>
                    <a:pt x="2114" y="1353"/>
                  </a:lnTo>
                  <a:lnTo>
                    <a:pt x="2018" y="1281"/>
                  </a:lnTo>
                  <a:lnTo>
                    <a:pt x="1897" y="1220"/>
                  </a:lnTo>
                  <a:lnTo>
                    <a:pt x="1776" y="1184"/>
                  </a:lnTo>
                  <a:lnTo>
                    <a:pt x="1643" y="1172"/>
                  </a:lnTo>
                  <a:lnTo>
                    <a:pt x="1510" y="1184"/>
                  </a:lnTo>
                  <a:lnTo>
                    <a:pt x="1353" y="1208"/>
                  </a:lnTo>
                  <a:lnTo>
                    <a:pt x="1184" y="1257"/>
                  </a:lnTo>
                  <a:lnTo>
                    <a:pt x="918" y="1317"/>
                  </a:lnTo>
                  <a:lnTo>
                    <a:pt x="822" y="1329"/>
                  </a:lnTo>
                  <a:lnTo>
                    <a:pt x="725" y="1329"/>
                  </a:lnTo>
                  <a:lnTo>
                    <a:pt x="641" y="1317"/>
                  </a:lnTo>
                  <a:lnTo>
                    <a:pt x="568" y="1293"/>
                  </a:lnTo>
                  <a:lnTo>
                    <a:pt x="508" y="1257"/>
                  </a:lnTo>
                  <a:lnTo>
                    <a:pt x="447" y="1196"/>
                  </a:lnTo>
                  <a:lnTo>
                    <a:pt x="411" y="1148"/>
                  </a:lnTo>
                  <a:lnTo>
                    <a:pt x="387" y="1075"/>
                  </a:lnTo>
                  <a:lnTo>
                    <a:pt x="375" y="1015"/>
                  </a:lnTo>
                  <a:lnTo>
                    <a:pt x="375" y="931"/>
                  </a:lnTo>
                  <a:lnTo>
                    <a:pt x="399" y="858"/>
                  </a:lnTo>
                  <a:lnTo>
                    <a:pt x="435" y="773"/>
                  </a:lnTo>
                  <a:lnTo>
                    <a:pt x="496" y="701"/>
                  </a:lnTo>
                  <a:lnTo>
                    <a:pt x="580" y="616"/>
                  </a:lnTo>
                  <a:lnTo>
                    <a:pt x="665" y="556"/>
                  </a:lnTo>
                  <a:lnTo>
                    <a:pt x="737" y="508"/>
                  </a:lnTo>
                  <a:lnTo>
                    <a:pt x="882" y="447"/>
                  </a:lnTo>
                  <a:lnTo>
                    <a:pt x="1003" y="411"/>
                  </a:lnTo>
                  <a:lnTo>
                    <a:pt x="1100" y="387"/>
                  </a:lnTo>
                  <a:lnTo>
                    <a:pt x="1015" y="97"/>
                  </a:lnTo>
                  <a:lnTo>
                    <a:pt x="894" y="121"/>
                  </a:lnTo>
                  <a:lnTo>
                    <a:pt x="761" y="169"/>
                  </a:lnTo>
                  <a:lnTo>
                    <a:pt x="629" y="230"/>
                  </a:lnTo>
                  <a:lnTo>
                    <a:pt x="471" y="327"/>
                  </a:lnTo>
                  <a:lnTo>
                    <a:pt x="2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5109833" y="1263589"/>
              <a:ext cx="163226" cy="201592"/>
            </a:xfrm>
            <a:custGeom>
              <a:avLst/>
              <a:gdLst/>
              <a:ahLst/>
              <a:cxnLst/>
              <a:rect l="l" t="t" r="r" b="b"/>
              <a:pathLst>
                <a:path w="2417" h="2985" fill="none" extrusionOk="0">
                  <a:moveTo>
                    <a:pt x="2199" y="2984"/>
                  </a:moveTo>
                  <a:lnTo>
                    <a:pt x="1921" y="2646"/>
                  </a:lnTo>
                  <a:lnTo>
                    <a:pt x="1921" y="2646"/>
                  </a:lnTo>
                  <a:lnTo>
                    <a:pt x="1764" y="2755"/>
                  </a:lnTo>
                  <a:lnTo>
                    <a:pt x="1595" y="2827"/>
                  </a:lnTo>
                  <a:lnTo>
                    <a:pt x="1426" y="2887"/>
                  </a:lnTo>
                  <a:lnTo>
                    <a:pt x="1353" y="2900"/>
                  </a:lnTo>
                  <a:lnTo>
                    <a:pt x="1281" y="2912"/>
                  </a:lnTo>
                  <a:lnTo>
                    <a:pt x="1184" y="2610"/>
                  </a:lnTo>
                  <a:lnTo>
                    <a:pt x="1184" y="2610"/>
                  </a:lnTo>
                  <a:lnTo>
                    <a:pt x="1329" y="2598"/>
                  </a:lnTo>
                  <a:lnTo>
                    <a:pt x="1486" y="2549"/>
                  </a:lnTo>
                  <a:lnTo>
                    <a:pt x="1643" y="2477"/>
                  </a:lnTo>
                  <a:lnTo>
                    <a:pt x="1716" y="2428"/>
                  </a:lnTo>
                  <a:lnTo>
                    <a:pt x="1788" y="2368"/>
                  </a:lnTo>
                  <a:lnTo>
                    <a:pt x="1788" y="2368"/>
                  </a:lnTo>
                  <a:lnTo>
                    <a:pt x="1873" y="2296"/>
                  </a:lnTo>
                  <a:lnTo>
                    <a:pt x="1933" y="2211"/>
                  </a:lnTo>
                  <a:lnTo>
                    <a:pt x="1981" y="2126"/>
                  </a:lnTo>
                  <a:lnTo>
                    <a:pt x="2006" y="2042"/>
                  </a:lnTo>
                  <a:lnTo>
                    <a:pt x="2018" y="1957"/>
                  </a:lnTo>
                  <a:lnTo>
                    <a:pt x="2006" y="1873"/>
                  </a:lnTo>
                  <a:lnTo>
                    <a:pt x="1981" y="1788"/>
                  </a:lnTo>
                  <a:lnTo>
                    <a:pt x="1933" y="1716"/>
                  </a:lnTo>
                  <a:lnTo>
                    <a:pt x="1933" y="1716"/>
                  </a:lnTo>
                  <a:lnTo>
                    <a:pt x="1873" y="1655"/>
                  </a:lnTo>
                  <a:lnTo>
                    <a:pt x="1800" y="1607"/>
                  </a:lnTo>
                  <a:lnTo>
                    <a:pt x="1728" y="1571"/>
                  </a:lnTo>
                  <a:lnTo>
                    <a:pt x="1643" y="1559"/>
                  </a:lnTo>
                  <a:lnTo>
                    <a:pt x="1559" y="1559"/>
                  </a:lnTo>
                  <a:lnTo>
                    <a:pt x="1450" y="1559"/>
                  </a:lnTo>
                  <a:lnTo>
                    <a:pt x="1341" y="1583"/>
                  </a:lnTo>
                  <a:lnTo>
                    <a:pt x="1220" y="1619"/>
                  </a:lnTo>
                  <a:lnTo>
                    <a:pt x="1220" y="1619"/>
                  </a:lnTo>
                  <a:lnTo>
                    <a:pt x="1051" y="1667"/>
                  </a:lnTo>
                  <a:lnTo>
                    <a:pt x="906" y="1692"/>
                  </a:lnTo>
                  <a:lnTo>
                    <a:pt x="761" y="1704"/>
                  </a:lnTo>
                  <a:lnTo>
                    <a:pt x="629" y="1704"/>
                  </a:lnTo>
                  <a:lnTo>
                    <a:pt x="496" y="1679"/>
                  </a:lnTo>
                  <a:lnTo>
                    <a:pt x="387" y="1643"/>
                  </a:lnTo>
                  <a:lnTo>
                    <a:pt x="290" y="1571"/>
                  </a:lnTo>
                  <a:lnTo>
                    <a:pt x="194" y="1474"/>
                  </a:lnTo>
                  <a:lnTo>
                    <a:pt x="194" y="1474"/>
                  </a:lnTo>
                  <a:lnTo>
                    <a:pt x="121" y="1365"/>
                  </a:lnTo>
                  <a:lnTo>
                    <a:pt x="73" y="1245"/>
                  </a:lnTo>
                  <a:lnTo>
                    <a:pt x="49" y="1124"/>
                  </a:lnTo>
                  <a:lnTo>
                    <a:pt x="49" y="1003"/>
                  </a:lnTo>
                  <a:lnTo>
                    <a:pt x="61" y="870"/>
                  </a:lnTo>
                  <a:lnTo>
                    <a:pt x="109" y="749"/>
                  </a:lnTo>
                  <a:lnTo>
                    <a:pt x="182" y="629"/>
                  </a:lnTo>
                  <a:lnTo>
                    <a:pt x="266" y="508"/>
                  </a:lnTo>
                  <a:lnTo>
                    <a:pt x="0" y="169"/>
                  </a:lnTo>
                  <a:lnTo>
                    <a:pt x="206" y="0"/>
                  </a:lnTo>
                  <a:lnTo>
                    <a:pt x="471" y="327"/>
                  </a:lnTo>
                  <a:lnTo>
                    <a:pt x="471" y="327"/>
                  </a:lnTo>
                  <a:lnTo>
                    <a:pt x="629" y="230"/>
                  </a:lnTo>
                  <a:lnTo>
                    <a:pt x="761" y="169"/>
                  </a:lnTo>
                  <a:lnTo>
                    <a:pt x="894" y="121"/>
                  </a:lnTo>
                  <a:lnTo>
                    <a:pt x="1015" y="97"/>
                  </a:lnTo>
                  <a:lnTo>
                    <a:pt x="1100" y="387"/>
                  </a:lnTo>
                  <a:lnTo>
                    <a:pt x="1100" y="387"/>
                  </a:lnTo>
                  <a:lnTo>
                    <a:pt x="1003" y="411"/>
                  </a:lnTo>
                  <a:lnTo>
                    <a:pt x="882" y="447"/>
                  </a:lnTo>
                  <a:lnTo>
                    <a:pt x="737" y="508"/>
                  </a:lnTo>
                  <a:lnTo>
                    <a:pt x="665" y="556"/>
                  </a:lnTo>
                  <a:lnTo>
                    <a:pt x="580" y="616"/>
                  </a:lnTo>
                  <a:lnTo>
                    <a:pt x="580" y="616"/>
                  </a:lnTo>
                  <a:lnTo>
                    <a:pt x="496" y="701"/>
                  </a:lnTo>
                  <a:lnTo>
                    <a:pt x="435" y="773"/>
                  </a:lnTo>
                  <a:lnTo>
                    <a:pt x="399" y="858"/>
                  </a:lnTo>
                  <a:lnTo>
                    <a:pt x="375" y="931"/>
                  </a:lnTo>
                  <a:lnTo>
                    <a:pt x="375" y="1015"/>
                  </a:lnTo>
                  <a:lnTo>
                    <a:pt x="387" y="1075"/>
                  </a:lnTo>
                  <a:lnTo>
                    <a:pt x="411" y="1148"/>
                  </a:lnTo>
                  <a:lnTo>
                    <a:pt x="447" y="1196"/>
                  </a:lnTo>
                  <a:lnTo>
                    <a:pt x="447" y="1196"/>
                  </a:lnTo>
                  <a:lnTo>
                    <a:pt x="508" y="1257"/>
                  </a:lnTo>
                  <a:lnTo>
                    <a:pt x="568" y="1293"/>
                  </a:lnTo>
                  <a:lnTo>
                    <a:pt x="641" y="1317"/>
                  </a:lnTo>
                  <a:lnTo>
                    <a:pt x="725" y="1329"/>
                  </a:lnTo>
                  <a:lnTo>
                    <a:pt x="822" y="1329"/>
                  </a:lnTo>
                  <a:lnTo>
                    <a:pt x="918" y="1317"/>
                  </a:lnTo>
                  <a:lnTo>
                    <a:pt x="1184" y="1257"/>
                  </a:lnTo>
                  <a:lnTo>
                    <a:pt x="1184" y="1257"/>
                  </a:lnTo>
                  <a:lnTo>
                    <a:pt x="1353" y="1208"/>
                  </a:lnTo>
                  <a:lnTo>
                    <a:pt x="1510" y="1184"/>
                  </a:lnTo>
                  <a:lnTo>
                    <a:pt x="1643" y="1172"/>
                  </a:lnTo>
                  <a:lnTo>
                    <a:pt x="1776" y="1184"/>
                  </a:lnTo>
                  <a:lnTo>
                    <a:pt x="1897" y="1220"/>
                  </a:lnTo>
                  <a:lnTo>
                    <a:pt x="2018" y="1281"/>
                  </a:lnTo>
                  <a:lnTo>
                    <a:pt x="2114" y="1353"/>
                  </a:lnTo>
                  <a:lnTo>
                    <a:pt x="2211" y="1462"/>
                  </a:lnTo>
                  <a:lnTo>
                    <a:pt x="2211" y="1462"/>
                  </a:lnTo>
                  <a:lnTo>
                    <a:pt x="2283" y="1559"/>
                  </a:lnTo>
                  <a:lnTo>
                    <a:pt x="2332" y="1679"/>
                  </a:lnTo>
                  <a:lnTo>
                    <a:pt x="2356" y="1800"/>
                  </a:lnTo>
                  <a:lnTo>
                    <a:pt x="2368" y="1933"/>
                  </a:lnTo>
                  <a:lnTo>
                    <a:pt x="2344" y="2066"/>
                  </a:lnTo>
                  <a:lnTo>
                    <a:pt x="2296" y="2199"/>
                  </a:lnTo>
                  <a:lnTo>
                    <a:pt x="2223" y="2332"/>
                  </a:lnTo>
                  <a:lnTo>
                    <a:pt x="2126" y="2465"/>
                  </a:lnTo>
                  <a:lnTo>
                    <a:pt x="2416" y="2815"/>
                  </a:lnTo>
                  <a:lnTo>
                    <a:pt x="2199" y="29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4713353" y="1011491"/>
              <a:ext cx="1235980" cy="913816"/>
            </a:xfrm>
            <a:custGeom>
              <a:avLst/>
              <a:gdLst/>
              <a:ahLst/>
              <a:cxnLst/>
              <a:rect l="l" t="t" r="r" b="b"/>
              <a:pathLst>
                <a:path w="18302" h="13531" extrusionOk="0">
                  <a:moveTo>
                    <a:pt x="14823" y="1"/>
                  </a:moveTo>
                  <a:lnTo>
                    <a:pt x="14702" y="13"/>
                  </a:lnTo>
                  <a:lnTo>
                    <a:pt x="14581" y="25"/>
                  </a:lnTo>
                  <a:lnTo>
                    <a:pt x="14460" y="49"/>
                  </a:lnTo>
                  <a:lnTo>
                    <a:pt x="14339" y="97"/>
                  </a:lnTo>
                  <a:lnTo>
                    <a:pt x="762" y="5702"/>
                  </a:lnTo>
                  <a:lnTo>
                    <a:pt x="653" y="5763"/>
                  </a:lnTo>
                  <a:lnTo>
                    <a:pt x="544" y="5823"/>
                  </a:lnTo>
                  <a:lnTo>
                    <a:pt x="447" y="5896"/>
                  </a:lnTo>
                  <a:lnTo>
                    <a:pt x="351" y="5980"/>
                  </a:lnTo>
                  <a:lnTo>
                    <a:pt x="278" y="6065"/>
                  </a:lnTo>
                  <a:lnTo>
                    <a:pt x="206" y="6161"/>
                  </a:lnTo>
                  <a:lnTo>
                    <a:pt x="145" y="6270"/>
                  </a:lnTo>
                  <a:lnTo>
                    <a:pt x="97" y="6379"/>
                  </a:lnTo>
                  <a:lnTo>
                    <a:pt x="49" y="6488"/>
                  </a:lnTo>
                  <a:lnTo>
                    <a:pt x="25" y="6608"/>
                  </a:lnTo>
                  <a:lnTo>
                    <a:pt x="1" y="6717"/>
                  </a:lnTo>
                  <a:lnTo>
                    <a:pt x="1" y="6838"/>
                  </a:lnTo>
                  <a:lnTo>
                    <a:pt x="1" y="6959"/>
                  </a:lnTo>
                  <a:lnTo>
                    <a:pt x="25" y="7092"/>
                  </a:lnTo>
                  <a:lnTo>
                    <a:pt x="49" y="7212"/>
                  </a:lnTo>
                  <a:lnTo>
                    <a:pt x="97" y="7321"/>
                  </a:lnTo>
                  <a:lnTo>
                    <a:pt x="2344" y="12769"/>
                  </a:lnTo>
                  <a:lnTo>
                    <a:pt x="2392" y="12878"/>
                  </a:lnTo>
                  <a:lnTo>
                    <a:pt x="2453" y="12987"/>
                  </a:lnTo>
                  <a:lnTo>
                    <a:pt x="2537" y="13083"/>
                  </a:lnTo>
                  <a:lnTo>
                    <a:pt x="2610" y="13180"/>
                  </a:lnTo>
                  <a:lnTo>
                    <a:pt x="2706" y="13252"/>
                  </a:lnTo>
                  <a:lnTo>
                    <a:pt x="2803" y="13325"/>
                  </a:lnTo>
                  <a:lnTo>
                    <a:pt x="2900" y="13385"/>
                  </a:lnTo>
                  <a:lnTo>
                    <a:pt x="3008" y="13434"/>
                  </a:lnTo>
                  <a:lnTo>
                    <a:pt x="3117" y="13482"/>
                  </a:lnTo>
                  <a:lnTo>
                    <a:pt x="3238" y="13506"/>
                  </a:lnTo>
                  <a:lnTo>
                    <a:pt x="3359" y="13530"/>
                  </a:lnTo>
                  <a:lnTo>
                    <a:pt x="3600" y="13530"/>
                  </a:lnTo>
                  <a:lnTo>
                    <a:pt x="3721" y="13518"/>
                  </a:lnTo>
                  <a:lnTo>
                    <a:pt x="3842" y="13482"/>
                  </a:lnTo>
                  <a:lnTo>
                    <a:pt x="3963" y="13446"/>
                  </a:lnTo>
                  <a:lnTo>
                    <a:pt x="17528" y="7828"/>
                  </a:lnTo>
                  <a:lnTo>
                    <a:pt x="17649" y="7780"/>
                  </a:lnTo>
                  <a:lnTo>
                    <a:pt x="17758" y="7720"/>
                  </a:lnTo>
                  <a:lnTo>
                    <a:pt x="17855" y="7635"/>
                  </a:lnTo>
                  <a:lnTo>
                    <a:pt x="17939" y="7563"/>
                  </a:lnTo>
                  <a:lnTo>
                    <a:pt x="18024" y="7466"/>
                  </a:lnTo>
                  <a:lnTo>
                    <a:pt x="18096" y="7369"/>
                  </a:lnTo>
                  <a:lnTo>
                    <a:pt x="18157" y="7273"/>
                  </a:lnTo>
                  <a:lnTo>
                    <a:pt x="18205" y="7164"/>
                  </a:lnTo>
                  <a:lnTo>
                    <a:pt x="18253" y="7043"/>
                  </a:lnTo>
                  <a:lnTo>
                    <a:pt x="18277" y="6935"/>
                  </a:lnTo>
                  <a:lnTo>
                    <a:pt x="18302" y="6814"/>
                  </a:lnTo>
                  <a:lnTo>
                    <a:pt x="18302" y="6693"/>
                  </a:lnTo>
                  <a:lnTo>
                    <a:pt x="18302" y="6572"/>
                  </a:lnTo>
                  <a:lnTo>
                    <a:pt x="18277" y="6451"/>
                  </a:lnTo>
                  <a:lnTo>
                    <a:pt x="18253" y="6331"/>
                  </a:lnTo>
                  <a:lnTo>
                    <a:pt x="18205" y="6210"/>
                  </a:lnTo>
                  <a:lnTo>
                    <a:pt x="15958" y="774"/>
                  </a:lnTo>
                  <a:lnTo>
                    <a:pt x="15910" y="653"/>
                  </a:lnTo>
                  <a:lnTo>
                    <a:pt x="15837" y="544"/>
                  </a:lnTo>
                  <a:lnTo>
                    <a:pt x="15765" y="448"/>
                  </a:lnTo>
                  <a:lnTo>
                    <a:pt x="15692" y="363"/>
                  </a:lnTo>
                  <a:lnTo>
                    <a:pt x="15596" y="279"/>
                  </a:lnTo>
                  <a:lnTo>
                    <a:pt x="15499" y="206"/>
                  </a:lnTo>
                  <a:lnTo>
                    <a:pt x="15402" y="146"/>
                  </a:lnTo>
                  <a:lnTo>
                    <a:pt x="15294" y="97"/>
                  </a:lnTo>
                  <a:lnTo>
                    <a:pt x="15173" y="61"/>
                  </a:lnTo>
                  <a:lnTo>
                    <a:pt x="15064" y="25"/>
                  </a:lnTo>
                  <a:lnTo>
                    <a:pt x="14943" y="13"/>
                  </a:lnTo>
                  <a:lnTo>
                    <a:pt x="14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4713353" y="1011491"/>
              <a:ext cx="1235980" cy="913816"/>
            </a:xfrm>
            <a:custGeom>
              <a:avLst/>
              <a:gdLst/>
              <a:ahLst/>
              <a:cxnLst/>
              <a:rect l="l" t="t" r="r" b="b"/>
              <a:pathLst>
                <a:path w="18302" h="13531" fill="none" extrusionOk="0">
                  <a:moveTo>
                    <a:pt x="3963" y="13446"/>
                  </a:moveTo>
                  <a:lnTo>
                    <a:pt x="17528" y="7828"/>
                  </a:lnTo>
                  <a:lnTo>
                    <a:pt x="17528" y="7828"/>
                  </a:lnTo>
                  <a:lnTo>
                    <a:pt x="17649" y="7780"/>
                  </a:lnTo>
                  <a:lnTo>
                    <a:pt x="17758" y="7720"/>
                  </a:lnTo>
                  <a:lnTo>
                    <a:pt x="17855" y="7635"/>
                  </a:lnTo>
                  <a:lnTo>
                    <a:pt x="17939" y="7563"/>
                  </a:lnTo>
                  <a:lnTo>
                    <a:pt x="18024" y="7466"/>
                  </a:lnTo>
                  <a:lnTo>
                    <a:pt x="18096" y="7369"/>
                  </a:lnTo>
                  <a:lnTo>
                    <a:pt x="18157" y="7273"/>
                  </a:lnTo>
                  <a:lnTo>
                    <a:pt x="18205" y="7164"/>
                  </a:lnTo>
                  <a:lnTo>
                    <a:pt x="18253" y="7043"/>
                  </a:lnTo>
                  <a:lnTo>
                    <a:pt x="18277" y="6935"/>
                  </a:lnTo>
                  <a:lnTo>
                    <a:pt x="18302" y="6814"/>
                  </a:lnTo>
                  <a:lnTo>
                    <a:pt x="18302" y="6693"/>
                  </a:lnTo>
                  <a:lnTo>
                    <a:pt x="18302" y="6572"/>
                  </a:lnTo>
                  <a:lnTo>
                    <a:pt x="18277" y="6451"/>
                  </a:lnTo>
                  <a:lnTo>
                    <a:pt x="18253" y="6331"/>
                  </a:lnTo>
                  <a:lnTo>
                    <a:pt x="18205" y="6210"/>
                  </a:lnTo>
                  <a:lnTo>
                    <a:pt x="15958" y="774"/>
                  </a:lnTo>
                  <a:lnTo>
                    <a:pt x="15958" y="774"/>
                  </a:lnTo>
                  <a:lnTo>
                    <a:pt x="15910" y="653"/>
                  </a:lnTo>
                  <a:lnTo>
                    <a:pt x="15837" y="544"/>
                  </a:lnTo>
                  <a:lnTo>
                    <a:pt x="15765" y="448"/>
                  </a:lnTo>
                  <a:lnTo>
                    <a:pt x="15692" y="363"/>
                  </a:lnTo>
                  <a:lnTo>
                    <a:pt x="15596" y="279"/>
                  </a:lnTo>
                  <a:lnTo>
                    <a:pt x="15499" y="206"/>
                  </a:lnTo>
                  <a:lnTo>
                    <a:pt x="15402" y="146"/>
                  </a:lnTo>
                  <a:lnTo>
                    <a:pt x="15294" y="97"/>
                  </a:lnTo>
                  <a:lnTo>
                    <a:pt x="15173" y="61"/>
                  </a:lnTo>
                  <a:lnTo>
                    <a:pt x="15064" y="25"/>
                  </a:lnTo>
                  <a:lnTo>
                    <a:pt x="14943" y="13"/>
                  </a:lnTo>
                  <a:lnTo>
                    <a:pt x="14823" y="1"/>
                  </a:lnTo>
                  <a:lnTo>
                    <a:pt x="14702" y="13"/>
                  </a:lnTo>
                  <a:lnTo>
                    <a:pt x="14581" y="25"/>
                  </a:lnTo>
                  <a:lnTo>
                    <a:pt x="14460" y="49"/>
                  </a:lnTo>
                  <a:lnTo>
                    <a:pt x="14339" y="97"/>
                  </a:lnTo>
                  <a:lnTo>
                    <a:pt x="762" y="5702"/>
                  </a:lnTo>
                  <a:lnTo>
                    <a:pt x="762" y="5702"/>
                  </a:lnTo>
                  <a:lnTo>
                    <a:pt x="653" y="5763"/>
                  </a:lnTo>
                  <a:lnTo>
                    <a:pt x="544" y="5823"/>
                  </a:lnTo>
                  <a:lnTo>
                    <a:pt x="447" y="5896"/>
                  </a:lnTo>
                  <a:lnTo>
                    <a:pt x="351" y="5980"/>
                  </a:lnTo>
                  <a:lnTo>
                    <a:pt x="278" y="6065"/>
                  </a:lnTo>
                  <a:lnTo>
                    <a:pt x="206" y="6161"/>
                  </a:lnTo>
                  <a:lnTo>
                    <a:pt x="145" y="6270"/>
                  </a:lnTo>
                  <a:lnTo>
                    <a:pt x="97" y="6379"/>
                  </a:lnTo>
                  <a:lnTo>
                    <a:pt x="49" y="6488"/>
                  </a:lnTo>
                  <a:lnTo>
                    <a:pt x="25" y="6608"/>
                  </a:lnTo>
                  <a:lnTo>
                    <a:pt x="1" y="6717"/>
                  </a:lnTo>
                  <a:lnTo>
                    <a:pt x="1" y="6838"/>
                  </a:lnTo>
                  <a:lnTo>
                    <a:pt x="1" y="6959"/>
                  </a:lnTo>
                  <a:lnTo>
                    <a:pt x="25" y="7092"/>
                  </a:lnTo>
                  <a:lnTo>
                    <a:pt x="49" y="7212"/>
                  </a:lnTo>
                  <a:lnTo>
                    <a:pt x="97" y="7321"/>
                  </a:lnTo>
                  <a:lnTo>
                    <a:pt x="2344" y="12769"/>
                  </a:lnTo>
                  <a:lnTo>
                    <a:pt x="2344" y="12769"/>
                  </a:lnTo>
                  <a:lnTo>
                    <a:pt x="2392" y="12878"/>
                  </a:lnTo>
                  <a:lnTo>
                    <a:pt x="2453" y="12987"/>
                  </a:lnTo>
                  <a:lnTo>
                    <a:pt x="2537" y="13083"/>
                  </a:lnTo>
                  <a:lnTo>
                    <a:pt x="2610" y="13180"/>
                  </a:lnTo>
                  <a:lnTo>
                    <a:pt x="2706" y="13252"/>
                  </a:lnTo>
                  <a:lnTo>
                    <a:pt x="2803" y="13325"/>
                  </a:lnTo>
                  <a:lnTo>
                    <a:pt x="2900" y="13385"/>
                  </a:lnTo>
                  <a:lnTo>
                    <a:pt x="3008" y="13434"/>
                  </a:lnTo>
                  <a:lnTo>
                    <a:pt x="3117" y="13482"/>
                  </a:lnTo>
                  <a:lnTo>
                    <a:pt x="3238" y="13506"/>
                  </a:lnTo>
                  <a:lnTo>
                    <a:pt x="3359" y="13530"/>
                  </a:lnTo>
                  <a:lnTo>
                    <a:pt x="3480" y="13530"/>
                  </a:lnTo>
                  <a:lnTo>
                    <a:pt x="3600" y="13530"/>
                  </a:lnTo>
                  <a:lnTo>
                    <a:pt x="3721" y="13518"/>
                  </a:lnTo>
                  <a:lnTo>
                    <a:pt x="3842" y="13482"/>
                  </a:lnTo>
                  <a:lnTo>
                    <a:pt x="3963" y="134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4761503" y="1058831"/>
              <a:ext cx="1139678" cy="819132"/>
            </a:xfrm>
            <a:custGeom>
              <a:avLst/>
              <a:gdLst/>
              <a:ahLst/>
              <a:cxnLst/>
              <a:rect l="l" t="t" r="r" b="b"/>
              <a:pathLst>
                <a:path w="16876" h="12129" extrusionOk="0">
                  <a:moveTo>
                    <a:pt x="12648" y="1595"/>
                  </a:moveTo>
                  <a:lnTo>
                    <a:pt x="12696" y="1692"/>
                  </a:lnTo>
                  <a:lnTo>
                    <a:pt x="12745" y="1788"/>
                  </a:lnTo>
                  <a:lnTo>
                    <a:pt x="12805" y="1885"/>
                  </a:lnTo>
                  <a:lnTo>
                    <a:pt x="12877" y="1969"/>
                  </a:lnTo>
                  <a:lnTo>
                    <a:pt x="12962" y="2054"/>
                  </a:lnTo>
                  <a:lnTo>
                    <a:pt x="13047" y="2138"/>
                  </a:lnTo>
                  <a:lnTo>
                    <a:pt x="13131" y="2211"/>
                  </a:lnTo>
                  <a:lnTo>
                    <a:pt x="13228" y="2283"/>
                  </a:lnTo>
                  <a:lnTo>
                    <a:pt x="13336" y="2344"/>
                  </a:lnTo>
                  <a:lnTo>
                    <a:pt x="13433" y="2404"/>
                  </a:lnTo>
                  <a:lnTo>
                    <a:pt x="13542" y="2453"/>
                  </a:lnTo>
                  <a:lnTo>
                    <a:pt x="13651" y="2501"/>
                  </a:lnTo>
                  <a:lnTo>
                    <a:pt x="13759" y="2525"/>
                  </a:lnTo>
                  <a:lnTo>
                    <a:pt x="13868" y="2549"/>
                  </a:lnTo>
                  <a:lnTo>
                    <a:pt x="13977" y="2573"/>
                  </a:lnTo>
                  <a:lnTo>
                    <a:pt x="14182" y="2573"/>
                  </a:lnTo>
                  <a:lnTo>
                    <a:pt x="14267" y="2561"/>
                  </a:lnTo>
                  <a:lnTo>
                    <a:pt x="14351" y="2537"/>
                  </a:lnTo>
                  <a:lnTo>
                    <a:pt x="14436" y="2513"/>
                  </a:lnTo>
                  <a:lnTo>
                    <a:pt x="15378" y="4796"/>
                  </a:lnTo>
                  <a:lnTo>
                    <a:pt x="15257" y="4844"/>
                  </a:lnTo>
                  <a:lnTo>
                    <a:pt x="15148" y="4905"/>
                  </a:lnTo>
                  <a:lnTo>
                    <a:pt x="15052" y="4965"/>
                  </a:lnTo>
                  <a:lnTo>
                    <a:pt x="14955" y="5038"/>
                  </a:lnTo>
                  <a:lnTo>
                    <a:pt x="14859" y="5122"/>
                  </a:lnTo>
                  <a:lnTo>
                    <a:pt x="14774" y="5207"/>
                  </a:lnTo>
                  <a:lnTo>
                    <a:pt x="14701" y="5291"/>
                  </a:lnTo>
                  <a:lnTo>
                    <a:pt x="14641" y="5388"/>
                  </a:lnTo>
                  <a:lnTo>
                    <a:pt x="14593" y="5485"/>
                  </a:lnTo>
                  <a:lnTo>
                    <a:pt x="14544" y="5593"/>
                  </a:lnTo>
                  <a:lnTo>
                    <a:pt x="14520" y="5702"/>
                  </a:lnTo>
                  <a:lnTo>
                    <a:pt x="14508" y="5811"/>
                  </a:lnTo>
                  <a:lnTo>
                    <a:pt x="14496" y="5919"/>
                  </a:lnTo>
                  <a:lnTo>
                    <a:pt x="14508" y="6028"/>
                  </a:lnTo>
                  <a:lnTo>
                    <a:pt x="14532" y="6149"/>
                  </a:lnTo>
                  <a:lnTo>
                    <a:pt x="14569" y="6258"/>
                  </a:lnTo>
                  <a:lnTo>
                    <a:pt x="10558" y="7925"/>
                  </a:lnTo>
                  <a:lnTo>
                    <a:pt x="10643" y="7780"/>
                  </a:lnTo>
                  <a:lnTo>
                    <a:pt x="10703" y="7635"/>
                  </a:lnTo>
                  <a:lnTo>
                    <a:pt x="10763" y="7478"/>
                  </a:lnTo>
                  <a:lnTo>
                    <a:pt x="10824" y="7321"/>
                  </a:lnTo>
                  <a:lnTo>
                    <a:pt x="10860" y="7164"/>
                  </a:lnTo>
                  <a:lnTo>
                    <a:pt x="10896" y="6995"/>
                  </a:lnTo>
                  <a:lnTo>
                    <a:pt x="10920" y="6825"/>
                  </a:lnTo>
                  <a:lnTo>
                    <a:pt x="10933" y="6644"/>
                  </a:lnTo>
                  <a:lnTo>
                    <a:pt x="10933" y="6463"/>
                  </a:lnTo>
                  <a:lnTo>
                    <a:pt x="10933" y="6282"/>
                  </a:lnTo>
                  <a:lnTo>
                    <a:pt x="10908" y="6101"/>
                  </a:lnTo>
                  <a:lnTo>
                    <a:pt x="10884" y="5919"/>
                  </a:lnTo>
                  <a:lnTo>
                    <a:pt x="10848" y="5738"/>
                  </a:lnTo>
                  <a:lnTo>
                    <a:pt x="10800" y="5557"/>
                  </a:lnTo>
                  <a:lnTo>
                    <a:pt x="10739" y="5376"/>
                  </a:lnTo>
                  <a:lnTo>
                    <a:pt x="10679" y="5195"/>
                  </a:lnTo>
                  <a:lnTo>
                    <a:pt x="10594" y="5001"/>
                  </a:lnTo>
                  <a:lnTo>
                    <a:pt x="10498" y="4832"/>
                  </a:lnTo>
                  <a:lnTo>
                    <a:pt x="10389" y="4651"/>
                  </a:lnTo>
                  <a:lnTo>
                    <a:pt x="10280" y="4494"/>
                  </a:lnTo>
                  <a:lnTo>
                    <a:pt x="10172" y="4337"/>
                  </a:lnTo>
                  <a:lnTo>
                    <a:pt x="10039" y="4192"/>
                  </a:lnTo>
                  <a:lnTo>
                    <a:pt x="9906" y="4059"/>
                  </a:lnTo>
                  <a:lnTo>
                    <a:pt x="9773" y="3938"/>
                  </a:lnTo>
                  <a:lnTo>
                    <a:pt x="9628" y="3818"/>
                  </a:lnTo>
                  <a:lnTo>
                    <a:pt x="9483" y="3709"/>
                  </a:lnTo>
                  <a:lnTo>
                    <a:pt x="9326" y="3612"/>
                  </a:lnTo>
                  <a:lnTo>
                    <a:pt x="9169" y="3528"/>
                  </a:lnTo>
                  <a:lnTo>
                    <a:pt x="9012" y="3455"/>
                  </a:lnTo>
                  <a:lnTo>
                    <a:pt x="8843" y="3395"/>
                  </a:lnTo>
                  <a:lnTo>
                    <a:pt x="8674" y="3346"/>
                  </a:lnTo>
                  <a:lnTo>
                    <a:pt x="8504" y="3310"/>
                  </a:lnTo>
                  <a:lnTo>
                    <a:pt x="12648" y="1595"/>
                  </a:lnTo>
                  <a:close/>
                  <a:moveTo>
                    <a:pt x="6270" y="4228"/>
                  </a:moveTo>
                  <a:lnTo>
                    <a:pt x="6173" y="4373"/>
                  </a:lnTo>
                  <a:lnTo>
                    <a:pt x="6101" y="4530"/>
                  </a:lnTo>
                  <a:lnTo>
                    <a:pt x="6028" y="4687"/>
                  </a:lnTo>
                  <a:lnTo>
                    <a:pt x="5968" y="4856"/>
                  </a:lnTo>
                  <a:lnTo>
                    <a:pt x="5907" y="5026"/>
                  </a:lnTo>
                  <a:lnTo>
                    <a:pt x="5871" y="5207"/>
                  </a:lnTo>
                  <a:lnTo>
                    <a:pt x="5835" y="5388"/>
                  </a:lnTo>
                  <a:lnTo>
                    <a:pt x="5823" y="5569"/>
                  </a:lnTo>
                  <a:lnTo>
                    <a:pt x="5811" y="5750"/>
                  </a:lnTo>
                  <a:lnTo>
                    <a:pt x="5811" y="5944"/>
                  </a:lnTo>
                  <a:lnTo>
                    <a:pt x="5823" y="6137"/>
                  </a:lnTo>
                  <a:lnTo>
                    <a:pt x="5847" y="6330"/>
                  </a:lnTo>
                  <a:lnTo>
                    <a:pt x="5883" y="6523"/>
                  </a:lnTo>
                  <a:lnTo>
                    <a:pt x="5931" y="6717"/>
                  </a:lnTo>
                  <a:lnTo>
                    <a:pt x="5992" y="6910"/>
                  </a:lnTo>
                  <a:lnTo>
                    <a:pt x="6064" y="7103"/>
                  </a:lnTo>
                  <a:lnTo>
                    <a:pt x="6149" y="7272"/>
                  </a:lnTo>
                  <a:lnTo>
                    <a:pt x="6233" y="7442"/>
                  </a:lnTo>
                  <a:lnTo>
                    <a:pt x="6330" y="7611"/>
                  </a:lnTo>
                  <a:lnTo>
                    <a:pt x="6439" y="7768"/>
                  </a:lnTo>
                  <a:lnTo>
                    <a:pt x="6548" y="7913"/>
                  </a:lnTo>
                  <a:lnTo>
                    <a:pt x="6656" y="8058"/>
                  </a:lnTo>
                  <a:lnTo>
                    <a:pt x="6777" y="8178"/>
                  </a:lnTo>
                  <a:lnTo>
                    <a:pt x="6910" y="8311"/>
                  </a:lnTo>
                  <a:lnTo>
                    <a:pt x="7043" y="8420"/>
                  </a:lnTo>
                  <a:lnTo>
                    <a:pt x="7176" y="8529"/>
                  </a:lnTo>
                  <a:lnTo>
                    <a:pt x="7321" y="8625"/>
                  </a:lnTo>
                  <a:lnTo>
                    <a:pt x="7466" y="8710"/>
                  </a:lnTo>
                  <a:lnTo>
                    <a:pt x="7611" y="8782"/>
                  </a:lnTo>
                  <a:lnTo>
                    <a:pt x="7768" y="8855"/>
                  </a:lnTo>
                  <a:lnTo>
                    <a:pt x="7925" y="8903"/>
                  </a:lnTo>
                  <a:lnTo>
                    <a:pt x="8070" y="8952"/>
                  </a:lnTo>
                  <a:lnTo>
                    <a:pt x="4204" y="10546"/>
                  </a:lnTo>
                  <a:lnTo>
                    <a:pt x="4132" y="10401"/>
                  </a:lnTo>
                  <a:lnTo>
                    <a:pt x="4035" y="10268"/>
                  </a:lnTo>
                  <a:lnTo>
                    <a:pt x="3938" y="10172"/>
                  </a:lnTo>
                  <a:lnTo>
                    <a:pt x="3817" y="10087"/>
                  </a:lnTo>
                  <a:lnTo>
                    <a:pt x="3685" y="10015"/>
                  </a:lnTo>
                  <a:lnTo>
                    <a:pt x="3540" y="9966"/>
                  </a:lnTo>
                  <a:lnTo>
                    <a:pt x="3395" y="9942"/>
                  </a:lnTo>
                  <a:lnTo>
                    <a:pt x="3238" y="9930"/>
                  </a:lnTo>
                  <a:lnTo>
                    <a:pt x="3081" y="9942"/>
                  </a:lnTo>
                  <a:lnTo>
                    <a:pt x="2924" y="9966"/>
                  </a:lnTo>
                  <a:lnTo>
                    <a:pt x="2779" y="10002"/>
                  </a:lnTo>
                  <a:lnTo>
                    <a:pt x="2622" y="10063"/>
                  </a:lnTo>
                  <a:lnTo>
                    <a:pt x="1679" y="7780"/>
                  </a:lnTo>
                  <a:lnTo>
                    <a:pt x="1788" y="7719"/>
                  </a:lnTo>
                  <a:lnTo>
                    <a:pt x="1897" y="7647"/>
                  </a:lnTo>
                  <a:lnTo>
                    <a:pt x="1993" y="7562"/>
                  </a:lnTo>
                  <a:lnTo>
                    <a:pt x="2078" y="7466"/>
                  </a:lnTo>
                  <a:lnTo>
                    <a:pt x="2150" y="7345"/>
                  </a:lnTo>
                  <a:lnTo>
                    <a:pt x="2211" y="7224"/>
                  </a:lnTo>
                  <a:lnTo>
                    <a:pt x="2271" y="7103"/>
                  </a:lnTo>
                  <a:lnTo>
                    <a:pt x="2308" y="6970"/>
                  </a:lnTo>
                  <a:lnTo>
                    <a:pt x="2344" y="6825"/>
                  </a:lnTo>
                  <a:lnTo>
                    <a:pt x="2368" y="6693"/>
                  </a:lnTo>
                  <a:lnTo>
                    <a:pt x="2380" y="6548"/>
                  </a:lnTo>
                  <a:lnTo>
                    <a:pt x="2380" y="6403"/>
                  </a:lnTo>
                  <a:lnTo>
                    <a:pt x="2368" y="6270"/>
                  </a:lnTo>
                  <a:lnTo>
                    <a:pt x="2356" y="6125"/>
                  </a:lnTo>
                  <a:lnTo>
                    <a:pt x="2320" y="6004"/>
                  </a:lnTo>
                  <a:lnTo>
                    <a:pt x="2283" y="5883"/>
                  </a:lnTo>
                  <a:lnTo>
                    <a:pt x="6270" y="4228"/>
                  </a:lnTo>
                  <a:close/>
                  <a:moveTo>
                    <a:pt x="14303" y="0"/>
                  </a:moveTo>
                  <a:lnTo>
                    <a:pt x="0" y="5907"/>
                  </a:lnTo>
                  <a:lnTo>
                    <a:pt x="2573" y="12129"/>
                  </a:lnTo>
                  <a:lnTo>
                    <a:pt x="16876" y="6221"/>
                  </a:lnTo>
                  <a:lnTo>
                    <a:pt x="14303" y="0"/>
                  </a:lnTo>
                  <a:close/>
                </a:path>
              </a:pathLst>
            </a:custGeom>
            <a:solidFill>
              <a:srgbClr val="1D74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4874889" y="1344357"/>
              <a:ext cx="431600" cy="426754"/>
            </a:xfrm>
            <a:custGeom>
              <a:avLst/>
              <a:gdLst/>
              <a:ahLst/>
              <a:cxnLst/>
              <a:rect l="l" t="t" r="r" b="b"/>
              <a:pathLst>
                <a:path w="6391" h="6319" fill="none" extrusionOk="0">
                  <a:moveTo>
                    <a:pt x="943" y="5835"/>
                  </a:moveTo>
                  <a:lnTo>
                    <a:pt x="0" y="3552"/>
                  </a:lnTo>
                  <a:lnTo>
                    <a:pt x="0" y="3552"/>
                  </a:lnTo>
                  <a:lnTo>
                    <a:pt x="109" y="3491"/>
                  </a:lnTo>
                  <a:lnTo>
                    <a:pt x="218" y="3419"/>
                  </a:lnTo>
                  <a:lnTo>
                    <a:pt x="314" y="3334"/>
                  </a:lnTo>
                  <a:lnTo>
                    <a:pt x="399" y="3238"/>
                  </a:lnTo>
                  <a:lnTo>
                    <a:pt x="471" y="3117"/>
                  </a:lnTo>
                  <a:lnTo>
                    <a:pt x="532" y="2996"/>
                  </a:lnTo>
                  <a:lnTo>
                    <a:pt x="592" y="2875"/>
                  </a:lnTo>
                  <a:lnTo>
                    <a:pt x="629" y="2742"/>
                  </a:lnTo>
                  <a:lnTo>
                    <a:pt x="665" y="2597"/>
                  </a:lnTo>
                  <a:lnTo>
                    <a:pt x="689" y="2465"/>
                  </a:lnTo>
                  <a:lnTo>
                    <a:pt x="701" y="2320"/>
                  </a:lnTo>
                  <a:lnTo>
                    <a:pt x="701" y="2175"/>
                  </a:lnTo>
                  <a:lnTo>
                    <a:pt x="689" y="2042"/>
                  </a:lnTo>
                  <a:lnTo>
                    <a:pt x="677" y="1897"/>
                  </a:lnTo>
                  <a:lnTo>
                    <a:pt x="641" y="1776"/>
                  </a:lnTo>
                  <a:lnTo>
                    <a:pt x="604" y="1655"/>
                  </a:lnTo>
                  <a:lnTo>
                    <a:pt x="4591" y="0"/>
                  </a:lnTo>
                  <a:lnTo>
                    <a:pt x="4591" y="0"/>
                  </a:lnTo>
                  <a:lnTo>
                    <a:pt x="4494" y="145"/>
                  </a:lnTo>
                  <a:lnTo>
                    <a:pt x="4422" y="302"/>
                  </a:lnTo>
                  <a:lnTo>
                    <a:pt x="4349" y="459"/>
                  </a:lnTo>
                  <a:lnTo>
                    <a:pt x="4289" y="628"/>
                  </a:lnTo>
                  <a:lnTo>
                    <a:pt x="4228" y="798"/>
                  </a:lnTo>
                  <a:lnTo>
                    <a:pt x="4192" y="979"/>
                  </a:lnTo>
                  <a:lnTo>
                    <a:pt x="4156" y="1160"/>
                  </a:lnTo>
                  <a:lnTo>
                    <a:pt x="4144" y="1341"/>
                  </a:lnTo>
                  <a:lnTo>
                    <a:pt x="4132" y="1522"/>
                  </a:lnTo>
                  <a:lnTo>
                    <a:pt x="4132" y="1716"/>
                  </a:lnTo>
                  <a:lnTo>
                    <a:pt x="4144" y="1909"/>
                  </a:lnTo>
                  <a:lnTo>
                    <a:pt x="4168" y="2102"/>
                  </a:lnTo>
                  <a:lnTo>
                    <a:pt x="4204" y="2295"/>
                  </a:lnTo>
                  <a:lnTo>
                    <a:pt x="4252" y="2489"/>
                  </a:lnTo>
                  <a:lnTo>
                    <a:pt x="4313" y="2682"/>
                  </a:lnTo>
                  <a:lnTo>
                    <a:pt x="4385" y="2875"/>
                  </a:lnTo>
                  <a:lnTo>
                    <a:pt x="4385" y="2875"/>
                  </a:lnTo>
                  <a:lnTo>
                    <a:pt x="4470" y="3044"/>
                  </a:lnTo>
                  <a:lnTo>
                    <a:pt x="4554" y="3214"/>
                  </a:lnTo>
                  <a:lnTo>
                    <a:pt x="4651" y="3383"/>
                  </a:lnTo>
                  <a:lnTo>
                    <a:pt x="4760" y="3540"/>
                  </a:lnTo>
                  <a:lnTo>
                    <a:pt x="4869" y="3685"/>
                  </a:lnTo>
                  <a:lnTo>
                    <a:pt x="4977" y="3830"/>
                  </a:lnTo>
                  <a:lnTo>
                    <a:pt x="5098" y="3950"/>
                  </a:lnTo>
                  <a:lnTo>
                    <a:pt x="5231" y="4083"/>
                  </a:lnTo>
                  <a:lnTo>
                    <a:pt x="5364" y="4192"/>
                  </a:lnTo>
                  <a:lnTo>
                    <a:pt x="5497" y="4301"/>
                  </a:lnTo>
                  <a:lnTo>
                    <a:pt x="5642" y="4397"/>
                  </a:lnTo>
                  <a:lnTo>
                    <a:pt x="5787" y="4482"/>
                  </a:lnTo>
                  <a:lnTo>
                    <a:pt x="5932" y="4554"/>
                  </a:lnTo>
                  <a:lnTo>
                    <a:pt x="6089" y="4627"/>
                  </a:lnTo>
                  <a:lnTo>
                    <a:pt x="6246" y="4675"/>
                  </a:lnTo>
                  <a:lnTo>
                    <a:pt x="6391" y="4724"/>
                  </a:lnTo>
                  <a:lnTo>
                    <a:pt x="2525" y="6318"/>
                  </a:lnTo>
                  <a:lnTo>
                    <a:pt x="2525" y="6318"/>
                  </a:lnTo>
                  <a:lnTo>
                    <a:pt x="2453" y="6173"/>
                  </a:lnTo>
                  <a:lnTo>
                    <a:pt x="2356" y="6040"/>
                  </a:lnTo>
                  <a:lnTo>
                    <a:pt x="2259" y="5944"/>
                  </a:lnTo>
                  <a:lnTo>
                    <a:pt x="2138" y="5859"/>
                  </a:lnTo>
                  <a:lnTo>
                    <a:pt x="2006" y="5787"/>
                  </a:lnTo>
                  <a:lnTo>
                    <a:pt x="1861" y="5738"/>
                  </a:lnTo>
                  <a:lnTo>
                    <a:pt x="1716" y="5714"/>
                  </a:lnTo>
                  <a:lnTo>
                    <a:pt x="1559" y="5702"/>
                  </a:lnTo>
                  <a:lnTo>
                    <a:pt x="1559" y="5702"/>
                  </a:lnTo>
                  <a:lnTo>
                    <a:pt x="1402" y="5714"/>
                  </a:lnTo>
                  <a:lnTo>
                    <a:pt x="1245" y="5738"/>
                  </a:lnTo>
                  <a:lnTo>
                    <a:pt x="1100" y="5774"/>
                  </a:lnTo>
                  <a:lnTo>
                    <a:pt x="943" y="58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5335795" y="1166478"/>
              <a:ext cx="464218" cy="427564"/>
            </a:xfrm>
            <a:custGeom>
              <a:avLst/>
              <a:gdLst/>
              <a:ahLst/>
              <a:cxnLst/>
              <a:rect l="l" t="t" r="r" b="b"/>
              <a:pathLst>
                <a:path w="6874" h="6331" fill="none" extrusionOk="0">
                  <a:moveTo>
                    <a:pt x="2054" y="6331"/>
                  </a:moveTo>
                  <a:lnTo>
                    <a:pt x="2054" y="6331"/>
                  </a:lnTo>
                  <a:lnTo>
                    <a:pt x="2139" y="6186"/>
                  </a:lnTo>
                  <a:lnTo>
                    <a:pt x="2199" y="6041"/>
                  </a:lnTo>
                  <a:lnTo>
                    <a:pt x="2259" y="5884"/>
                  </a:lnTo>
                  <a:lnTo>
                    <a:pt x="2320" y="5727"/>
                  </a:lnTo>
                  <a:lnTo>
                    <a:pt x="2356" y="5570"/>
                  </a:lnTo>
                  <a:lnTo>
                    <a:pt x="2392" y="5401"/>
                  </a:lnTo>
                  <a:lnTo>
                    <a:pt x="2416" y="5231"/>
                  </a:lnTo>
                  <a:lnTo>
                    <a:pt x="2429" y="5050"/>
                  </a:lnTo>
                  <a:lnTo>
                    <a:pt x="2429" y="4869"/>
                  </a:lnTo>
                  <a:lnTo>
                    <a:pt x="2429" y="4688"/>
                  </a:lnTo>
                  <a:lnTo>
                    <a:pt x="2404" y="4507"/>
                  </a:lnTo>
                  <a:lnTo>
                    <a:pt x="2380" y="4325"/>
                  </a:lnTo>
                  <a:lnTo>
                    <a:pt x="2344" y="4144"/>
                  </a:lnTo>
                  <a:lnTo>
                    <a:pt x="2296" y="3963"/>
                  </a:lnTo>
                  <a:lnTo>
                    <a:pt x="2235" y="3782"/>
                  </a:lnTo>
                  <a:lnTo>
                    <a:pt x="2175" y="3601"/>
                  </a:lnTo>
                  <a:lnTo>
                    <a:pt x="2175" y="3601"/>
                  </a:lnTo>
                  <a:lnTo>
                    <a:pt x="2090" y="3407"/>
                  </a:lnTo>
                  <a:lnTo>
                    <a:pt x="1994" y="3238"/>
                  </a:lnTo>
                  <a:lnTo>
                    <a:pt x="1885" y="3057"/>
                  </a:lnTo>
                  <a:lnTo>
                    <a:pt x="1776" y="2900"/>
                  </a:lnTo>
                  <a:lnTo>
                    <a:pt x="1668" y="2743"/>
                  </a:lnTo>
                  <a:lnTo>
                    <a:pt x="1535" y="2598"/>
                  </a:lnTo>
                  <a:lnTo>
                    <a:pt x="1402" y="2465"/>
                  </a:lnTo>
                  <a:lnTo>
                    <a:pt x="1269" y="2344"/>
                  </a:lnTo>
                  <a:lnTo>
                    <a:pt x="1124" y="2224"/>
                  </a:lnTo>
                  <a:lnTo>
                    <a:pt x="979" y="2115"/>
                  </a:lnTo>
                  <a:lnTo>
                    <a:pt x="822" y="2018"/>
                  </a:lnTo>
                  <a:lnTo>
                    <a:pt x="665" y="1934"/>
                  </a:lnTo>
                  <a:lnTo>
                    <a:pt x="508" y="1861"/>
                  </a:lnTo>
                  <a:lnTo>
                    <a:pt x="339" y="1801"/>
                  </a:lnTo>
                  <a:lnTo>
                    <a:pt x="170" y="1752"/>
                  </a:lnTo>
                  <a:lnTo>
                    <a:pt x="0" y="1716"/>
                  </a:lnTo>
                  <a:lnTo>
                    <a:pt x="4144" y="1"/>
                  </a:lnTo>
                  <a:lnTo>
                    <a:pt x="4144" y="1"/>
                  </a:lnTo>
                  <a:lnTo>
                    <a:pt x="4192" y="98"/>
                  </a:lnTo>
                  <a:lnTo>
                    <a:pt x="4241" y="194"/>
                  </a:lnTo>
                  <a:lnTo>
                    <a:pt x="4301" y="291"/>
                  </a:lnTo>
                  <a:lnTo>
                    <a:pt x="4373" y="375"/>
                  </a:lnTo>
                  <a:lnTo>
                    <a:pt x="4458" y="460"/>
                  </a:lnTo>
                  <a:lnTo>
                    <a:pt x="4543" y="544"/>
                  </a:lnTo>
                  <a:lnTo>
                    <a:pt x="4627" y="617"/>
                  </a:lnTo>
                  <a:lnTo>
                    <a:pt x="4724" y="689"/>
                  </a:lnTo>
                  <a:lnTo>
                    <a:pt x="4832" y="750"/>
                  </a:lnTo>
                  <a:lnTo>
                    <a:pt x="4929" y="810"/>
                  </a:lnTo>
                  <a:lnTo>
                    <a:pt x="5038" y="859"/>
                  </a:lnTo>
                  <a:lnTo>
                    <a:pt x="5147" y="907"/>
                  </a:lnTo>
                  <a:lnTo>
                    <a:pt x="5255" y="931"/>
                  </a:lnTo>
                  <a:lnTo>
                    <a:pt x="5364" y="955"/>
                  </a:lnTo>
                  <a:lnTo>
                    <a:pt x="5473" y="979"/>
                  </a:lnTo>
                  <a:lnTo>
                    <a:pt x="5581" y="979"/>
                  </a:lnTo>
                  <a:lnTo>
                    <a:pt x="5581" y="979"/>
                  </a:lnTo>
                  <a:lnTo>
                    <a:pt x="5678" y="979"/>
                  </a:lnTo>
                  <a:lnTo>
                    <a:pt x="5763" y="967"/>
                  </a:lnTo>
                  <a:lnTo>
                    <a:pt x="5847" y="943"/>
                  </a:lnTo>
                  <a:lnTo>
                    <a:pt x="5932" y="919"/>
                  </a:lnTo>
                  <a:lnTo>
                    <a:pt x="6874" y="3202"/>
                  </a:lnTo>
                  <a:lnTo>
                    <a:pt x="6874" y="3202"/>
                  </a:lnTo>
                  <a:lnTo>
                    <a:pt x="6753" y="3250"/>
                  </a:lnTo>
                  <a:lnTo>
                    <a:pt x="6644" y="3311"/>
                  </a:lnTo>
                  <a:lnTo>
                    <a:pt x="6548" y="3371"/>
                  </a:lnTo>
                  <a:lnTo>
                    <a:pt x="6451" y="3444"/>
                  </a:lnTo>
                  <a:lnTo>
                    <a:pt x="6355" y="3528"/>
                  </a:lnTo>
                  <a:lnTo>
                    <a:pt x="6270" y="3613"/>
                  </a:lnTo>
                  <a:lnTo>
                    <a:pt x="6197" y="3697"/>
                  </a:lnTo>
                  <a:lnTo>
                    <a:pt x="6137" y="3794"/>
                  </a:lnTo>
                  <a:lnTo>
                    <a:pt x="6089" y="3891"/>
                  </a:lnTo>
                  <a:lnTo>
                    <a:pt x="6040" y="3999"/>
                  </a:lnTo>
                  <a:lnTo>
                    <a:pt x="6016" y="4108"/>
                  </a:lnTo>
                  <a:lnTo>
                    <a:pt x="6004" y="4217"/>
                  </a:lnTo>
                  <a:lnTo>
                    <a:pt x="5992" y="4325"/>
                  </a:lnTo>
                  <a:lnTo>
                    <a:pt x="6004" y="4434"/>
                  </a:lnTo>
                  <a:lnTo>
                    <a:pt x="6028" y="4555"/>
                  </a:lnTo>
                  <a:lnTo>
                    <a:pt x="6065" y="4664"/>
                  </a:lnTo>
                  <a:lnTo>
                    <a:pt x="2054" y="63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4761503" y="1058831"/>
              <a:ext cx="1139678" cy="819132"/>
            </a:xfrm>
            <a:custGeom>
              <a:avLst/>
              <a:gdLst/>
              <a:ahLst/>
              <a:cxnLst/>
              <a:rect l="l" t="t" r="r" b="b"/>
              <a:pathLst>
                <a:path w="16876" h="12129" fill="none" extrusionOk="0">
                  <a:moveTo>
                    <a:pt x="14303" y="0"/>
                  </a:moveTo>
                  <a:lnTo>
                    <a:pt x="0" y="5907"/>
                  </a:lnTo>
                  <a:lnTo>
                    <a:pt x="2573" y="12129"/>
                  </a:lnTo>
                  <a:lnTo>
                    <a:pt x="16876" y="6221"/>
                  </a:lnTo>
                  <a:lnTo>
                    <a:pt x="1430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5262388" y="1350030"/>
              <a:ext cx="138712" cy="230970"/>
            </a:xfrm>
            <a:custGeom>
              <a:avLst/>
              <a:gdLst/>
              <a:ahLst/>
              <a:cxnLst/>
              <a:rect l="l" t="t" r="r" b="b"/>
              <a:pathLst>
                <a:path w="2054" h="3420" extrusionOk="0">
                  <a:moveTo>
                    <a:pt x="471" y="1"/>
                  </a:moveTo>
                  <a:lnTo>
                    <a:pt x="230" y="97"/>
                  </a:lnTo>
                  <a:lnTo>
                    <a:pt x="387" y="508"/>
                  </a:lnTo>
                  <a:lnTo>
                    <a:pt x="278" y="593"/>
                  </a:lnTo>
                  <a:lnTo>
                    <a:pt x="169" y="689"/>
                  </a:lnTo>
                  <a:lnTo>
                    <a:pt x="97" y="798"/>
                  </a:lnTo>
                  <a:lnTo>
                    <a:pt x="37" y="907"/>
                  </a:lnTo>
                  <a:lnTo>
                    <a:pt x="12" y="1028"/>
                  </a:lnTo>
                  <a:lnTo>
                    <a:pt x="0" y="1148"/>
                  </a:lnTo>
                  <a:lnTo>
                    <a:pt x="12" y="1281"/>
                  </a:lnTo>
                  <a:lnTo>
                    <a:pt x="49" y="1402"/>
                  </a:lnTo>
                  <a:lnTo>
                    <a:pt x="109" y="1523"/>
                  </a:lnTo>
                  <a:lnTo>
                    <a:pt x="194" y="1620"/>
                  </a:lnTo>
                  <a:lnTo>
                    <a:pt x="290" y="1692"/>
                  </a:lnTo>
                  <a:lnTo>
                    <a:pt x="399" y="1752"/>
                  </a:lnTo>
                  <a:lnTo>
                    <a:pt x="532" y="1789"/>
                  </a:lnTo>
                  <a:lnTo>
                    <a:pt x="677" y="1813"/>
                  </a:lnTo>
                  <a:lnTo>
                    <a:pt x="834" y="1825"/>
                  </a:lnTo>
                  <a:lnTo>
                    <a:pt x="1124" y="1825"/>
                  </a:lnTo>
                  <a:lnTo>
                    <a:pt x="1245" y="1837"/>
                  </a:lnTo>
                  <a:lnTo>
                    <a:pt x="1341" y="1861"/>
                  </a:lnTo>
                  <a:lnTo>
                    <a:pt x="1426" y="1885"/>
                  </a:lnTo>
                  <a:lnTo>
                    <a:pt x="1498" y="1934"/>
                  </a:lnTo>
                  <a:lnTo>
                    <a:pt x="1571" y="1982"/>
                  </a:lnTo>
                  <a:lnTo>
                    <a:pt x="1619" y="2042"/>
                  </a:lnTo>
                  <a:lnTo>
                    <a:pt x="1655" y="2115"/>
                  </a:lnTo>
                  <a:lnTo>
                    <a:pt x="1679" y="2199"/>
                  </a:lnTo>
                  <a:lnTo>
                    <a:pt x="1691" y="2296"/>
                  </a:lnTo>
                  <a:lnTo>
                    <a:pt x="1679" y="2381"/>
                  </a:lnTo>
                  <a:lnTo>
                    <a:pt x="1643" y="2453"/>
                  </a:lnTo>
                  <a:lnTo>
                    <a:pt x="1595" y="2538"/>
                  </a:lnTo>
                  <a:lnTo>
                    <a:pt x="1522" y="2598"/>
                  </a:lnTo>
                  <a:lnTo>
                    <a:pt x="1438" y="2658"/>
                  </a:lnTo>
                  <a:lnTo>
                    <a:pt x="1341" y="2707"/>
                  </a:lnTo>
                  <a:lnTo>
                    <a:pt x="1257" y="2743"/>
                  </a:lnTo>
                  <a:lnTo>
                    <a:pt x="1172" y="2767"/>
                  </a:lnTo>
                  <a:lnTo>
                    <a:pt x="1003" y="2791"/>
                  </a:lnTo>
                  <a:lnTo>
                    <a:pt x="834" y="2791"/>
                  </a:lnTo>
                  <a:lnTo>
                    <a:pt x="689" y="2779"/>
                  </a:lnTo>
                  <a:lnTo>
                    <a:pt x="701" y="3081"/>
                  </a:lnTo>
                  <a:lnTo>
                    <a:pt x="773" y="3105"/>
                  </a:lnTo>
                  <a:lnTo>
                    <a:pt x="858" y="3105"/>
                  </a:lnTo>
                  <a:lnTo>
                    <a:pt x="1027" y="3093"/>
                  </a:lnTo>
                  <a:lnTo>
                    <a:pt x="1208" y="3069"/>
                  </a:lnTo>
                  <a:lnTo>
                    <a:pt x="1389" y="3009"/>
                  </a:lnTo>
                  <a:lnTo>
                    <a:pt x="1559" y="3419"/>
                  </a:lnTo>
                  <a:lnTo>
                    <a:pt x="1812" y="3311"/>
                  </a:lnTo>
                  <a:lnTo>
                    <a:pt x="1643" y="2888"/>
                  </a:lnTo>
                  <a:lnTo>
                    <a:pt x="1776" y="2791"/>
                  </a:lnTo>
                  <a:lnTo>
                    <a:pt x="1873" y="2683"/>
                  </a:lnTo>
                  <a:lnTo>
                    <a:pt x="1957" y="2574"/>
                  </a:lnTo>
                  <a:lnTo>
                    <a:pt x="2018" y="2453"/>
                  </a:lnTo>
                  <a:lnTo>
                    <a:pt x="2042" y="2320"/>
                  </a:lnTo>
                  <a:lnTo>
                    <a:pt x="2054" y="2199"/>
                  </a:lnTo>
                  <a:lnTo>
                    <a:pt x="2030" y="2067"/>
                  </a:lnTo>
                  <a:lnTo>
                    <a:pt x="1993" y="1946"/>
                  </a:lnTo>
                  <a:lnTo>
                    <a:pt x="1933" y="1825"/>
                  </a:lnTo>
                  <a:lnTo>
                    <a:pt x="1861" y="1716"/>
                  </a:lnTo>
                  <a:lnTo>
                    <a:pt x="1764" y="1632"/>
                  </a:lnTo>
                  <a:lnTo>
                    <a:pt x="1655" y="1571"/>
                  </a:lnTo>
                  <a:lnTo>
                    <a:pt x="1534" y="1523"/>
                  </a:lnTo>
                  <a:lnTo>
                    <a:pt x="1402" y="1487"/>
                  </a:lnTo>
                  <a:lnTo>
                    <a:pt x="1245" y="1475"/>
                  </a:lnTo>
                  <a:lnTo>
                    <a:pt x="1063" y="1463"/>
                  </a:lnTo>
                  <a:lnTo>
                    <a:pt x="798" y="1463"/>
                  </a:lnTo>
                  <a:lnTo>
                    <a:pt x="689" y="1438"/>
                  </a:lnTo>
                  <a:lnTo>
                    <a:pt x="604" y="1414"/>
                  </a:lnTo>
                  <a:lnTo>
                    <a:pt x="532" y="1390"/>
                  </a:lnTo>
                  <a:lnTo>
                    <a:pt x="459" y="1342"/>
                  </a:lnTo>
                  <a:lnTo>
                    <a:pt x="411" y="1281"/>
                  </a:lnTo>
                  <a:lnTo>
                    <a:pt x="375" y="1209"/>
                  </a:lnTo>
                  <a:lnTo>
                    <a:pt x="363" y="1148"/>
                  </a:lnTo>
                  <a:lnTo>
                    <a:pt x="351" y="1088"/>
                  </a:lnTo>
                  <a:lnTo>
                    <a:pt x="363" y="1016"/>
                  </a:lnTo>
                  <a:lnTo>
                    <a:pt x="375" y="943"/>
                  </a:lnTo>
                  <a:lnTo>
                    <a:pt x="423" y="871"/>
                  </a:lnTo>
                  <a:lnTo>
                    <a:pt x="471" y="810"/>
                  </a:lnTo>
                  <a:lnTo>
                    <a:pt x="556" y="750"/>
                  </a:lnTo>
                  <a:lnTo>
                    <a:pt x="665" y="689"/>
                  </a:lnTo>
                  <a:lnTo>
                    <a:pt x="761" y="653"/>
                  </a:lnTo>
                  <a:lnTo>
                    <a:pt x="846" y="629"/>
                  </a:lnTo>
                  <a:lnTo>
                    <a:pt x="1003" y="605"/>
                  </a:lnTo>
                  <a:lnTo>
                    <a:pt x="1124" y="605"/>
                  </a:lnTo>
                  <a:lnTo>
                    <a:pt x="1220" y="617"/>
                  </a:lnTo>
                  <a:lnTo>
                    <a:pt x="1220" y="315"/>
                  </a:lnTo>
                  <a:lnTo>
                    <a:pt x="1100" y="303"/>
                  </a:lnTo>
                  <a:lnTo>
                    <a:pt x="967" y="303"/>
                  </a:lnTo>
                  <a:lnTo>
                    <a:pt x="810" y="339"/>
                  </a:lnTo>
                  <a:lnTo>
                    <a:pt x="641" y="387"/>
                  </a:lnTo>
                  <a:lnTo>
                    <a:pt x="4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 name="Google Shape;111;p15"/>
            <p:cNvCxnSpPr/>
            <p:nvPr/>
          </p:nvCxnSpPr>
          <p:spPr>
            <a:xfrm rot="10800000">
              <a:off x="7987325" y="-1175"/>
              <a:ext cx="0" cy="418200"/>
            </a:xfrm>
            <a:prstGeom prst="straightConnector1">
              <a:avLst/>
            </a:prstGeom>
            <a:noFill/>
            <a:ln w="9525" cap="flat" cmpd="sng">
              <a:solidFill>
                <a:schemeClr val="accent6"/>
              </a:solidFill>
              <a:prstDash val="solid"/>
              <a:round/>
              <a:headEnd type="none" w="med" len="med"/>
              <a:tailEnd type="none" w="med" len="med"/>
            </a:ln>
          </p:spPr>
        </p:cxnSp>
      </p:grpSp>
      <p:sp>
        <p:nvSpPr>
          <p:cNvPr id="2" name="TextBox 1">
            <a:extLst>
              <a:ext uri="{FF2B5EF4-FFF2-40B4-BE49-F238E27FC236}">
                <a16:creationId xmlns:a16="http://schemas.microsoft.com/office/drawing/2014/main" id="{3A2C8172-BFB6-DB0D-2503-188EA1D320AB}"/>
              </a:ext>
            </a:extLst>
          </p:cNvPr>
          <p:cNvSpPr txBox="1"/>
          <p:nvPr/>
        </p:nvSpPr>
        <p:spPr>
          <a:xfrm>
            <a:off x="386992" y="4142957"/>
            <a:ext cx="3238335" cy="738664"/>
          </a:xfrm>
          <a:prstGeom prst="rect">
            <a:avLst/>
          </a:prstGeom>
          <a:noFill/>
        </p:spPr>
        <p:txBody>
          <a:bodyPr wrap="square" rtlCol="0">
            <a:spAutoFit/>
          </a:bodyPr>
          <a:lstStyle/>
          <a:p>
            <a:r>
              <a:rPr lang="en-US" dirty="0">
                <a:latin typeface="Fira Sans Extra Condensed" panose="020B0503050000020004" pitchFamily="34" charset="0"/>
                <a:ea typeface="Roboto" panose="02000000000000000000" pitchFamily="2" charset="0"/>
                <a:cs typeface="Roboto" panose="02000000000000000000" pitchFamily="2" charset="0"/>
              </a:rPr>
              <a:t>Name: Anup Wilson</a:t>
            </a:r>
          </a:p>
          <a:p>
            <a:r>
              <a:rPr lang="en-US" dirty="0">
                <a:latin typeface="Fira Sans Extra Condensed" panose="020B0503050000020004" pitchFamily="34" charset="0"/>
                <a:ea typeface="Roboto" panose="02000000000000000000" pitchFamily="2" charset="0"/>
                <a:cs typeface="Roboto" panose="02000000000000000000" pitchFamily="2" charset="0"/>
              </a:rPr>
              <a:t>Student Number: 10628141</a:t>
            </a:r>
          </a:p>
          <a:p>
            <a:r>
              <a:rPr lang="en-US" dirty="0">
                <a:latin typeface="Fira Sans Extra Condensed" panose="020B0503050000020004" pitchFamily="34" charset="0"/>
                <a:ea typeface="Roboto" panose="02000000000000000000" pitchFamily="2" charset="0"/>
                <a:cs typeface="Roboto" panose="02000000000000000000" pitchFamily="2" charset="0"/>
              </a:rPr>
              <a:t>Date: 8th January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7" name="Google Shape;677;p22"/>
          <p:cNvSpPr txBox="1">
            <a:spLocks noGrp="1"/>
          </p:cNvSpPr>
          <p:nvPr>
            <p:ph type="title"/>
          </p:nvPr>
        </p:nvSpPr>
        <p:spPr>
          <a:xfrm>
            <a:off x="457200" y="158802"/>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Model with and without Cross Validtaion Technique</a:t>
            </a:r>
            <a:endParaRPr dirty="0"/>
          </a:p>
        </p:txBody>
      </p:sp>
      <p:pic>
        <p:nvPicPr>
          <p:cNvPr id="3" name="Picture 2">
            <a:extLst>
              <a:ext uri="{FF2B5EF4-FFF2-40B4-BE49-F238E27FC236}">
                <a16:creationId xmlns:a16="http://schemas.microsoft.com/office/drawing/2014/main" id="{FA13B4C9-BC5C-0A59-F7B7-74A1C47988D7}"/>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824593" y="668981"/>
            <a:ext cx="7486650" cy="1625184"/>
          </a:xfrm>
          <a:prstGeom prst="rect">
            <a:avLst/>
          </a:prstGeom>
        </p:spPr>
      </p:pic>
      <p:sp>
        <p:nvSpPr>
          <p:cNvPr id="4" name="TextBox 3">
            <a:extLst>
              <a:ext uri="{FF2B5EF4-FFF2-40B4-BE49-F238E27FC236}">
                <a16:creationId xmlns:a16="http://schemas.microsoft.com/office/drawing/2014/main" id="{BEC34126-0F98-FF8C-AA29-7633CA2F148B}"/>
              </a:ext>
            </a:extLst>
          </p:cNvPr>
          <p:cNvSpPr txBox="1"/>
          <p:nvPr/>
        </p:nvSpPr>
        <p:spPr>
          <a:xfrm>
            <a:off x="2465613" y="2294165"/>
            <a:ext cx="4980215" cy="369332"/>
          </a:xfrm>
          <a:prstGeom prst="rect">
            <a:avLst/>
          </a:prstGeom>
          <a:noFill/>
        </p:spPr>
        <p:txBody>
          <a:bodyPr wrap="square" rtlCol="0">
            <a:spAutoFit/>
          </a:bodyPr>
          <a:lstStyle/>
          <a:p>
            <a:pPr algn="ctr"/>
            <a:r>
              <a:rPr lang="en-US" sz="1800" b="1" dirty="0">
                <a:latin typeface="Fira Sans Extra Condensed" panose="020B0503050000020004" pitchFamily="34" charset="0"/>
              </a:rPr>
              <a:t>Model Building without cross Validation Technique</a:t>
            </a:r>
            <a:endParaRPr lang="en-IN" sz="1800" b="1" dirty="0">
              <a:latin typeface="Fira Sans Extra Condensed" panose="020B0503050000020004" pitchFamily="34" charset="0"/>
            </a:endParaRPr>
          </a:p>
        </p:txBody>
      </p:sp>
      <p:pic>
        <p:nvPicPr>
          <p:cNvPr id="6" name="Picture 5">
            <a:extLst>
              <a:ext uri="{FF2B5EF4-FFF2-40B4-BE49-F238E27FC236}">
                <a16:creationId xmlns:a16="http://schemas.microsoft.com/office/drawing/2014/main" id="{928D6354-71F7-D132-5472-5A50E43C8CF8}"/>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824593" y="2663497"/>
            <a:ext cx="7364185" cy="1811022"/>
          </a:xfrm>
          <a:prstGeom prst="rect">
            <a:avLst/>
          </a:prstGeom>
        </p:spPr>
      </p:pic>
      <p:sp>
        <p:nvSpPr>
          <p:cNvPr id="7" name="TextBox 6">
            <a:extLst>
              <a:ext uri="{FF2B5EF4-FFF2-40B4-BE49-F238E27FC236}">
                <a16:creationId xmlns:a16="http://schemas.microsoft.com/office/drawing/2014/main" id="{8179DF20-2CAB-26FD-1124-0BE26FE8FF95}"/>
              </a:ext>
            </a:extLst>
          </p:cNvPr>
          <p:cNvSpPr txBox="1"/>
          <p:nvPr/>
        </p:nvSpPr>
        <p:spPr>
          <a:xfrm>
            <a:off x="2759529" y="4474519"/>
            <a:ext cx="5078186" cy="369332"/>
          </a:xfrm>
          <a:prstGeom prst="rect">
            <a:avLst/>
          </a:prstGeom>
          <a:noFill/>
        </p:spPr>
        <p:txBody>
          <a:bodyPr wrap="square" rtlCol="0">
            <a:spAutoFit/>
          </a:bodyPr>
          <a:lstStyle/>
          <a:p>
            <a:r>
              <a:rPr lang="en-US" sz="1800" b="1" dirty="0">
                <a:latin typeface="Fira Sans Extra Condensed" panose="020B0503050000020004" pitchFamily="34" charset="0"/>
              </a:rPr>
              <a:t>Model Building with Cross Validation Technique</a:t>
            </a:r>
            <a:endParaRPr lang="en-IN" sz="1800" b="1" dirty="0">
              <a:latin typeface="Fira Sans Extra Condensed" panose="020B05030500000200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pic>
        <p:nvPicPr>
          <p:cNvPr id="3" name="Picture 2">
            <a:extLst>
              <a:ext uri="{FF2B5EF4-FFF2-40B4-BE49-F238E27FC236}">
                <a16:creationId xmlns:a16="http://schemas.microsoft.com/office/drawing/2014/main" id="{19B58442-2BBF-C0BA-502D-E9525CD181F6}"/>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307040" y="266140"/>
            <a:ext cx="2615774" cy="2164550"/>
          </a:xfrm>
          <a:prstGeom prst="rect">
            <a:avLst/>
          </a:prstGeom>
        </p:spPr>
      </p:pic>
      <p:sp>
        <p:nvSpPr>
          <p:cNvPr id="4" name="TextBox 3">
            <a:extLst>
              <a:ext uri="{FF2B5EF4-FFF2-40B4-BE49-F238E27FC236}">
                <a16:creationId xmlns:a16="http://schemas.microsoft.com/office/drawing/2014/main" id="{B54EE38A-FE1A-C55A-A9F3-AF9C1926931A}"/>
              </a:ext>
            </a:extLst>
          </p:cNvPr>
          <p:cNvSpPr txBox="1"/>
          <p:nvPr/>
        </p:nvSpPr>
        <p:spPr>
          <a:xfrm>
            <a:off x="498020" y="2430690"/>
            <a:ext cx="2424793" cy="369332"/>
          </a:xfrm>
          <a:prstGeom prst="rect">
            <a:avLst/>
          </a:prstGeom>
          <a:noFill/>
        </p:spPr>
        <p:txBody>
          <a:bodyPr wrap="square" rtlCol="0">
            <a:spAutoFit/>
          </a:bodyPr>
          <a:lstStyle/>
          <a:p>
            <a:r>
              <a:rPr lang="en-US" sz="1800" b="1" dirty="0">
                <a:latin typeface="Fira Sans Extra Condensed" panose="020B0503050000020004" pitchFamily="34" charset="0"/>
              </a:rPr>
              <a:t>Linear Regression Model</a:t>
            </a:r>
            <a:endParaRPr lang="en-IN" sz="1800" b="1" dirty="0">
              <a:latin typeface="Fira Sans Extra Condensed" panose="020B0503050000020004" pitchFamily="34" charset="0"/>
            </a:endParaRPr>
          </a:p>
        </p:txBody>
      </p:sp>
      <p:pic>
        <p:nvPicPr>
          <p:cNvPr id="6" name="Picture 5">
            <a:extLst>
              <a:ext uri="{FF2B5EF4-FFF2-40B4-BE49-F238E27FC236}">
                <a16:creationId xmlns:a16="http://schemas.microsoft.com/office/drawing/2014/main" id="{F7235AE2-8C4B-02F8-FC44-DCB722B750AE}"/>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25000"/>
                    </a14:imgEffect>
                  </a14:imgLayer>
                </a14:imgProps>
              </a:ext>
            </a:extLst>
          </a:blip>
          <a:stretch>
            <a:fillRect/>
          </a:stretch>
        </p:blipFill>
        <p:spPr>
          <a:xfrm>
            <a:off x="3313098" y="266140"/>
            <a:ext cx="2615774" cy="2265410"/>
          </a:xfrm>
          <a:prstGeom prst="rect">
            <a:avLst/>
          </a:prstGeom>
        </p:spPr>
      </p:pic>
      <p:sp>
        <p:nvSpPr>
          <p:cNvPr id="7" name="TextBox 6">
            <a:extLst>
              <a:ext uri="{FF2B5EF4-FFF2-40B4-BE49-F238E27FC236}">
                <a16:creationId xmlns:a16="http://schemas.microsoft.com/office/drawing/2014/main" id="{88ECF264-9EF5-6314-7187-E576755C623E}"/>
              </a:ext>
            </a:extLst>
          </p:cNvPr>
          <p:cNvSpPr txBox="1"/>
          <p:nvPr/>
        </p:nvSpPr>
        <p:spPr>
          <a:xfrm>
            <a:off x="3694516" y="2471017"/>
            <a:ext cx="2331528" cy="369332"/>
          </a:xfrm>
          <a:prstGeom prst="rect">
            <a:avLst/>
          </a:prstGeom>
          <a:noFill/>
        </p:spPr>
        <p:txBody>
          <a:bodyPr wrap="square" rtlCol="0">
            <a:spAutoFit/>
          </a:bodyPr>
          <a:lstStyle/>
          <a:p>
            <a:r>
              <a:rPr lang="en-US" sz="1800" b="1" dirty="0">
                <a:latin typeface="Fira Sans Extra Condensed" panose="020B0503050000020004" pitchFamily="34" charset="0"/>
              </a:rPr>
              <a:t>Random Forest Model</a:t>
            </a:r>
            <a:endParaRPr lang="en-IN" sz="1800" b="1" dirty="0">
              <a:latin typeface="Fira Sans Extra Condensed" panose="020B0503050000020004" pitchFamily="34" charset="0"/>
            </a:endParaRPr>
          </a:p>
        </p:txBody>
      </p:sp>
      <p:pic>
        <p:nvPicPr>
          <p:cNvPr id="9" name="Picture 8">
            <a:extLst>
              <a:ext uri="{FF2B5EF4-FFF2-40B4-BE49-F238E27FC236}">
                <a16:creationId xmlns:a16="http://schemas.microsoft.com/office/drawing/2014/main" id="{41109CCD-94B7-0FC3-F6BA-D07E7D05B181}"/>
              </a:ext>
            </a:extLst>
          </p:cNvPr>
          <p:cNvPicPr>
            <a:picLocks noChangeAspect="1"/>
          </p:cNvPicPr>
          <p:nvPr/>
        </p:nvPicPr>
        <p:blipFill>
          <a:blip r:embed="rId7"/>
          <a:stretch>
            <a:fillRect/>
          </a:stretch>
        </p:blipFill>
        <p:spPr>
          <a:xfrm>
            <a:off x="6319157" y="266141"/>
            <a:ext cx="2517803" cy="2164550"/>
          </a:xfrm>
          <a:prstGeom prst="rect">
            <a:avLst/>
          </a:prstGeom>
        </p:spPr>
      </p:pic>
      <p:sp>
        <p:nvSpPr>
          <p:cNvPr id="10" name="TextBox 9">
            <a:extLst>
              <a:ext uri="{FF2B5EF4-FFF2-40B4-BE49-F238E27FC236}">
                <a16:creationId xmlns:a16="http://schemas.microsoft.com/office/drawing/2014/main" id="{6203BEB9-92EF-E5EB-B242-F493CD4E30D5}"/>
              </a:ext>
            </a:extLst>
          </p:cNvPr>
          <p:cNvSpPr txBox="1"/>
          <p:nvPr/>
        </p:nvSpPr>
        <p:spPr>
          <a:xfrm>
            <a:off x="6700575" y="2387084"/>
            <a:ext cx="2049235" cy="369332"/>
          </a:xfrm>
          <a:prstGeom prst="rect">
            <a:avLst/>
          </a:prstGeom>
          <a:noFill/>
        </p:spPr>
        <p:txBody>
          <a:bodyPr wrap="square" rtlCol="0">
            <a:spAutoFit/>
          </a:bodyPr>
          <a:lstStyle/>
          <a:p>
            <a:r>
              <a:rPr lang="en-US" sz="1800" b="1" dirty="0">
                <a:latin typeface="Fira Sans Extra Condensed" panose="020B0503050000020004" pitchFamily="34" charset="0"/>
              </a:rPr>
              <a:t>Decision Tree Model</a:t>
            </a:r>
            <a:endParaRPr lang="en-IN" sz="1800" b="1" dirty="0">
              <a:latin typeface="Fira Sans Extra Condensed" panose="020B0503050000020004" pitchFamily="34" charset="0"/>
            </a:endParaRPr>
          </a:p>
        </p:txBody>
      </p:sp>
      <p:pic>
        <p:nvPicPr>
          <p:cNvPr id="14" name="Picture 13">
            <a:extLst>
              <a:ext uri="{FF2B5EF4-FFF2-40B4-BE49-F238E27FC236}">
                <a16:creationId xmlns:a16="http://schemas.microsoft.com/office/drawing/2014/main" id="{1F634241-4DF2-D6D2-864C-683FAA049954}"/>
              </a:ext>
            </a:extLst>
          </p:cNvPr>
          <p:cNvPicPr>
            <a:picLocks noChangeAspect="1"/>
          </p:cNvPicPr>
          <p:nvPr/>
        </p:nvPicPr>
        <p:blipFill>
          <a:blip r:embed="rId8"/>
          <a:stretch>
            <a:fillRect/>
          </a:stretch>
        </p:blipFill>
        <p:spPr>
          <a:xfrm>
            <a:off x="1516954" y="2800022"/>
            <a:ext cx="3139793" cy="2037011"/>
          </a:xfrm>
          <a:prstGeom prst="rect">
            <a:avLst/>
          </a:prstGeom>
        </p:spPr>
      </p:pic>
      <p:sp>
        <p:nvSpPr>
          <p:cNvPr id="15" name="TextBox 14">
            <a:extLst>
              <a:ext uri="{FF2B5EF4-FFF2-40B4-BE49-F238E27FC236}">
                <a16:creationId xmlns:a16="http://schemas.microsoft.com/office/drawing/2014/main" id="{7323FB27-C961-1E91-74D3-ABED7C86570A}"/>
              </a:ext>
            </a:extLst>
          </p:cNvPr>
          <p:cNvSpPr txBox="1"/>
          <p:nvPr/>
        </p:nvSpPr>
        <p:spPr>
          <a:xfrm>
            <a:off x="2473778" y="4792318"/>
            <a:ext cx="1983921" cy="369332"/>
          </a:xfrm>
          <a:prstGeom prst="rect">
            <a:avLst/>
          </a:prstGeom>
          <a:noFill/>
        </p:spPr>
        <p:txBody>
          <a:bodyPr wrap="square" rtlCol="0">
            <a:spAutoFit/>
          </a:bodyPr>
          <a:lstStyle/>
          <a:p>
            <a:r>
              <a:rPr lang="en-US" sz="1800" b="1" dirty="0">
                <a:latin typeface="Fira Sans Extra Condensed" panose="020B0503050000020004" pitchFamily="34" charset="0"/>
              </a:rPr>
              <a:t>SVR Model</a:t>
            </a:r>
            <a:endParaRPr lang="en-IN" sz="1800" b="1" dirty="0">
              <a:latin typeface="Fira Sans Extra Condensed" panose="020B0503050000020004" pitchFamily="34" charset="0"/>
            </a:endParaRPr>
          </a:p>
        </p:txBody>
      </p:sp>
      <p:pic>
        <p:nvPicPr>
          <p:cNvPr id="17" name="Picture 16">
            <a:extLst>
              <a:ext uri="{FF2B5EF4-FFF2-40B4-BE49-F238E27FC236}">
                <a16:creationId xmlns:a16="http://schemas.microsoft.com/office/drawing/2014/main" id="{2F1F12A7-4C00-D453-D8B7-2B0E51B51C21}"/>
              </a:ext>
            </a:extLst>
          </p:cNvPr>
          <p:cNvPicPr>
            <a:picLocks noChangeAspect="1"/>
          </p:cNvPicPr>
          <p:nvPr/>
        </p:nvPicPr>
        <p:blipFill>
          <a:blip r:embed="rId9"/>
          <a:stretch>
            <a:fillRect/>
          </a:stretch>
        </p:blipFill>
        <p:spPr>
          <a:xfrm>
            <a:off x="5098775" y="2765759"/>
            <a:ext cx="2840114" cy="2026559"/>
          </a:xfrm>
          <a:prstGeom prst="rect">
            <a:avLst/>
          </a:prstGeom>
        </p:spPr>
      </p:pic>
      <p:sp>
        <p:nvSpPr>
          <p:cNvPr id="18" name="TextBox 17">
            <a:extLst>
              <a:ext uri="{FF2B5EF4-FFF2-40B4-BE49-F238E27FC236}">
                <a16:creationId xmlns:a16="http://schemas.microsoft.com/office/drawing/2014/main" id="{3C50BF3A-C6DF-D44A-338D-D7836AF1AB39}"/>
              </a:ext>
            </a:extLst>
          </p:cNvPr>
          <p:cNvSpPr txBox="1"/>
          <p:nvPr/>
        </p:nvSpPr>
        <p:spPr>
          <a:xfrm>
            <a:off x="5331279" y="4792318"/>
            <a:ext cx="3167742" cy="369332"/>
          </a:xfrm>
          <a:prstGeom prst="rect">
            <a:avLst/>
          </a:prstGeom>
          <a:noFill/>
        </p:spPr>
        <p:txBody>
          <a:bodyPr wrap="square" rtlCol="0">
            <a:spAutoFit/>
          </a:bodyPr>
          <a:lstStyle/>
          <a:p>
            <a:r>
              <a:rPr lang="en-US" sz="1800" b="1" dirty="0">
                <a:latin typeface="Fira Sans Extra Condensed" panose="020B0503050000020004" pitchFamily="34" charset="0"/>
              </a:rPr>
              <a:t>Multi Layer Perceptron Model</a:t>
            </a:r>
            <a:endParaRPr lang="en-IN" sz="1800" b="1" dirty="0">
              <a:latin typeface="Fira Sans Extra Condensed" panose="020B05030500000200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24"/>
          <p:cNvSpPr txBox="1">
            <a:spLocks noGrp="1"/>
          </p:cNvSpPr>
          <p:nvPr>
            <p:ph type="title"/>
          </p:nvPr>
        </p:nvSpPr>
        <p:spPr>
          <a:xfrm>
            <a:off x="488677" y="289340"/>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Evaluation</a:t>
            </a:r>
            <a:endParaRPr dirty="0"/>
          </a:p>
        </p:txBody>
      </p:sp>
      <p:pic>
        <p:nvPicPr>
          <p:cNvPr id="3" name="Picture 2">
            <a:extLst>
              <a:ext uri="{FF2B5EF4-FFF2-40B4-BE49-F238E27FC236}">
                <a16:creationId xmlns:a16="http://schemas.microsoft.com/office/drawing/2014/main" id="{36E6C1D5-7106-B989-EE09-1DFA5B018537}"/>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224643" y="732401"/>
            <a:ext cx="6939643" cy="3902793"/>
          </a:xfrm>
          <a:prstGeom prst="rect">
            <a:avLst/>
          </a:prstGeom>
        </p:spPr>
      </p:pic>
      <p:sp>
        <p:nvSpPr>
          <p:cNvPr id="5" name="TextBox 4">
            <a:extLst>
              <a:ext uri="{FF2B5EF4-FFF2-40B4-BE49-F238E27FC236}">
                <a16:creationId xmlns:a16="http://schemas.microsoft.com/office/drawing/2014/main" id="{66871AA0-1977-6071-2996-0B91E013D71E}"/>
              </a:ext>
            </a:extLst>
          </p:cNvPr>
          <p:cNvSpPr txBox="1"/>
          <p:nvPr/>
        </p:nvSpPr>
        <p:spPr>
          <a:xfrm>
            <a:off x="3118757" y="4633074"/>
            <a:ext cx="4800600" cy="369332"/>
          </a:xfrm>
          <a:prstGeom prst="rect">
            <a:avLst/>
          </a:prstGeom>
          <a:noFill/>
        </p:spPr>
        <p:txBody>
          <a:bodyPr wrap="square" rtlCol="0">
            <a:spAutoFit/>
          </a:bodyPr>
          <a:lstStyle/>
          <a:p>
            <a:r>
              <a:rPr lang="en-US" sz="1800" b="1" dirty="0">
                <a:latin typeface="Fira Sans Extra Condensed" panose="020B0503050000020004" pitchFamily="34" charset="0"/>
              </a:rPr>
              <a:t>Performance metrices of the models</a:t>
            </a:r>
            <a:endParaRPr lang="en-IN" sz="1800" b="1" dirty="0">
              <a:latin typeface="Fira Sans Extra Condensed" panose="020B05030500000200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8" name="Google Shape;868;p25"/>
          <p:cNvSpPr txBox="1">
            <a:spLocks noGrp="1"/>
          </p:cNvSpPr>
          <p:nvPr>
            <p:ph type="title"/>
          </p:nvPr>
        </p:nvSpPr>
        <p:spPr>
          <a:xfrm>
            <a:off x="457200" y="202488"/>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Conclusion</a:t>
            </a:r>
            <a:endParaRPr dirty="0"/>
          </a:p>
        </p:txBody>
      </p:sp>
      <p:sp>
        <p:nvSpPr>
          <p:cNvPr id="2" name="TextBox 1">
            <a:extLst>
              <a:ext uri="{FF2B5EF4-FFF2-40B4-BE49-F238E27FC236}">
                <a16:creationId xmlns:a16="http://schemas.microsoft.com/office/drawing/2014/main" id="{394ECA19-DC1F-6823-DC39-FBCB309A4735}"/>
              </a:ext>
            </a:extLst>
          </p:cNvPr>
          <p:cNvSpPr txBox="1"/>
          <p:nvPr/>
        </p:nvSpPr>
        <p:spPr>
          <a:xfrm>
            <a:off x="530679" y="535846"/>
            <a:ext cx="8082642" cy="1815882"/>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err="1">
                <a:latin typeface="Fira Sans Extra Condensed" panose="020B0503050000020004" pitchFamily="34" charset="0"/>
              </a:rPr>
              <a:t>TextBlob</a:t>
            </a:r>
            <a:r>
              <a:rPr lang="en-US" dirty="0">
                <a:latin typeface="Fira Sans Extra Condensed" panose="020B0503050000020004" pitchFamily="34" charset="0"/>
              </a:rPr>
              <a:t> and Vader Sentiment both performed well for computing sentiment scores and conducting sentiment analysis on tweets.</a:t>
            </a:r>
          </a:p>
          <a:p>
            <a:pPr marL="285750" indent="-285750" algn="just">
              <a:buFont typeface="Wingdings" panose="05000000000000000000" pitchFamily="2" charset="2"/>
              <a:buChar char="ü"/>
            </a:pPr>
            <a:r>
              <a:rPr lang="en-US" dirty="0">
                <a:latin typeface="Fira Sans Extra Condensed" panose="020B0503050000020004" pitchFamily="34" charset="0"/>
              </a:rPr>
              <a:t>The Mutual Information Regressor proved to be an effective method for selecting features, emphasizing sentiment score as an essential predictor of stock prices.</a:t>
            </a:r>
          </a:p>
          <a:p>
            <a:pPr marL="285750" indent="-285750" algn="just">
              <a:buFont typeface="Wingdings" panose="05000000000000000000" pitchFamily="2" charset="2"/>
              <a:buChar char="ü"/>
            </a:pPr>
            <a:r>
              <a:rPr lang="en-US" dirty="0">
                <a:latin typeface="Fira Sans Extra Condensed" panose="020B0503050000020004" pitchFamily="34" charset="0"/>
              </a:rPr>
              <a:t>Using sentiment data and historical stock data, the Random Forest Regressor model is the preferred choice for stock price prediction.</a:t>
            </a:r>
          </a:p>
          <a:p>
            <a:pPr marL="285750" indent="-285750" algn="just">
              <a:buFont typeface="Wingdings" panose="05000000000000000000" pitchFamily="2" charset="2"/>
              <a:buChar char="ü"/>
            </a:pPr>
            <a:r>
              <a:rPr lang="en-US" dirty="0">
                <a:latin typeface="Fira Sans Extra Condensed" panose="020B0503050000020004" pitchFamily="34" charset="0"/>
              </a:rPr>
              <a:t>The Random Forest Regressor is a strong option in this situation because of its capacity to reduce overfitting and improve generalization across a variety of datasets.</a:t>
            </a:r>
          </a:p>
        </p:txBody>
      </p:sp>
      <p:sp>
        <p:nvSpPr>
          <p:cNvPr id="3" name="TextBox 2">
            <a:extLst>
              <a:ext uri="{FF2B5EF4-FFF2-40B4-BE49-F238E27FC236}">
                <a16:creationId xmlns:a16="http://schemas.microsoft.com/office/drawing/2014/main" id="{8B7D8C5C-F240-1B5F-B7CF-0D589E8C230E}"/>
              </a:ext>
            </a:extLst>
          </p:cNvPr>
          <p:cNvSpPr txBox="1"/>
          <p:nvPr/>
        </p:nvSpPr>
        <p:spPr>
          <a:xfrm>
            <a:off x="3602489" y="2224038"/>
            <a:ext cx="2114550" cy="523220"/>
          </a:xfrm>
          <a:prstGeom prst="rect">
            <a:avLst/>
          </a:prstGeom>
          <a:noFill/>
        </p:spPr>
        <p:txBody>
          <a:bodyPr wrap="square" rtlCol="0">
            <a:spAutoFit/>
          </a:bodyPr>
          <a:lstStyle/>
          <a:p>
            <a:pPr algn="ctr"/>
            <a:r>
              <a:rPr lang="en-US" sz="2800" b="1" dirty="0">
                <a:latin typeface="Fira Sans Extra Condensed" panose="020B0503050000020004" pitchFamily="34" charset="0"/>
              </a:rPr>
              <a:t>Impact</a:t>
            </a:r>
            <a:endParaRPr lang="en-IN" sz="2800" b="1" dirty="0">
              <a:latin typeface="Fira Sans Extra Condensed" panose="020B0503050000020004" pitchFamily="34" charset="0"/>
            </a:endParaRPr>
          </a:p>
        </p:txBody>
      </p:sp>
      <p:sp>
        <p:nvSpPr>
          <p:cNvPr id="4" name="TextBox 3">
            <a:extLst>
              <a:ext uri="{FF2B5EF4-FFF2-40B4-BE49-F238E27FC236}">
                <a16:creationId xmlns:a16="http://schemas.microsoft.com/office/drawing/2014/main" id="{59F49F1D-E3B9-AA71-EE1C-D9EADE5C8BB7}"/>
              </a:ext>
            </a:extLst>
          </p:cNvPr>
          <p:cNvSpPr txBox="1"/>
          <p:nvPr/>
        </p:nvSpPr>
        <p:spPr>
          <a:xfrm>
            <a:off x="869494" y="2742762"/>
            <a:ext cx="7580539" cy="738664"/>
          </a:xfrm>
          <a:prstGeom prst="rect">
            <a:avLst/>
          </a:prstGeom>
          <a:noFill/>
        </p:spPr>
        <p:txBody>
          <a:bodyPr wrap="square" rtlCol="0">
            <a:spAutoFit/>
          </a:bodyPr>
          <a:lstStyle/>
          <a:p>
            <a:pPr algn="just"/>
            <a:r>
              <a:rPr lang="en-US" dirty="0">
                <a:latin typeface="Fira Sans Extra Condensed" panose="020B0503050000020004" pitchFamily="34" charset="0"/>
              </a:rPr>
              <a:t>By combining these approaches, sentiment-based stock price forecasts become more accurate and reliable, providing a more knowledgeable basis for financial analysis and decision-making for Investors and Traders, Financial Analysts, Business Executives and many more stake holders in finance.</a:t>
            </a:r>
            <a:endParaRPr lang="en-IN" dirty="0">
              <a:latin typeface="Fira Sans Extra Condensed" panose="020B0503050000020004" pitchFamily="34" charset="0"/>
            </a:endParaRPr>
          </a:p>
        </p:txBody>
      </p:sp>
      <p:sp>
        <p:nvSpPr>
          <p:cNvPr id="5" name="TextBox 4">
            <a:extLst>
              <a:ext uri="{FF2B5EF4-FFF2-40B4-BE49-F238E27FC236}">
                <a16:creationId xmlns:a16="http://schemas.microsoft.com/office/drawing/2014/main" id="{5EC83B14-2C66-FF52-FD16-A036EF493959}"/>
              </a:ext>
            </a:extLst>
          </p:cNvPr>
          <p:cNvSpPr txBox="1"/>
          <p:nvPr/>
        </p:nvSpPr>
        <p:spPr>
          <a:xfrm>
            <a:off x="4049485" y="3482536"/>
            <a:ext cx="2620735" cy="523220"/>
          </a:xfrm>
          <a:prstGeom prst="rect">
            <a:avLst/>
          </a:prstGeom>
          <a:noFill/>
        </p:spPr>
        <p:txBody>
          <a:bodyPr wrap="square" rtlCol="0">
            <a:spAutoFit/>
          </a:bodyPr>
          <a:lstStyle/>
          <a:p>
            <a:r>
              <a:rPr lang="en-US" sz="2800" b="1" dirty="0">
                <a:latin typeface="Fira Sans Extra Condensed" panose="020B0503050000020004" pitchFamily="34" charset="0"/>
              </a:rPr>
              <a:t>Limitations</a:t>
            </a:r>
            <a:endParaRPr lang="en-IN" sz="2800" b="1" dirty="0">
              <a:latin typeface="Fira Sans Extra Condensed" panose="020B0503050000020004" pitchFamily="34" charset="0"/>
            </a:endParaRPr>
          </a:p>
        </p:txBody>
      </p:sp>
      <p:sp>
        <p:nvSpPr>
          <p:cNvPr id="6" name="TextBox 5">
            <a:extLst>
              <a:ext uri="{FF2B5EF4-FFF2-40B4-BE49-F238E27FC236}">
                <a16:creationId xmlns:a16="http://schemas.microsoft.com/office/drawing/2014/main" id="{E272803D-A4F7-3A0B-41A1-976F686B7656}"/>
              </a:ext>
            </a:extLst>
          </p:cNvPr>
          <p:cNvSpPr txBox="1"/>
          <p:nvPr/>
        </p:nvSpPr>
        <p:spPr>
          <a:xfrm>
            <a:off x="530679" y="3872460"/>
            <a:ext cx="7817305" cy="1169551"/>
          </a:xfrm>
          <a:prstGeom prst="rect">
            <a:avLst/>
          </a:prstGeom>
          <a:noFill/>
        </p:spPr>
        <p:txBody>
          <a:bodyPr wrap="square" rtlCol="0">
            <a:spAutoFit/>
          </a:bodyPr>
          <a:lstStyle/>
          <a:p>
            <a:pPr marL="285750" indent="-285750">
              <a:buFont typeface="Wingdings" panose="05000000000000000000" pitchFamily="2" charset="2"/>
              <a:buChar char="ü"/>
            </a:pPr>
            <a:r>
              <a:rPr lang="en-US" dirty="0">
                <a:latin typeface="Fira Sans Extra Condensed" panose="020B0503050000020004" pitchFamily="34" charset="0"/>
              </a:rPr>
              <a:t>Concern about overfitting.</a:t>
            </a:r>
          </a:p>
          <a:p>
            <a:pPr marL="285750" indent="-285750">
              <a:buFont typeface="Wingdings" panose="05000000000000000000" pitchFamily="2" charset="2"/>
              <a:buChar char="ü"/>
            </a:pPr>
            <a:r>
              <a:rPr lang="en-US" dirty="0">
                <a:latin typeface="Fira Sans Extra Condensed" panose="020B0503050000020004" pitchFamily="34" charset="0"/>
              </a:rPr>
              <a:t>Data Source Limitation.</a:t>
            </a:r>
          </a:p>
          <a:p>
            <a:pPr marL="285750" indent="-285750">
              <a:buFont typeface="Wingdings" panose="05000000000000000000" pitchFamily="2" charset="2"/>
              <a:buChar char="ü"/>
            </a:pPr>
            <a:r>
              <a:rPr lang="en-US" dirty="0">
                <a:latin typeface="Fira Sans Extra Condensed" panose="020B0503050000020004" pitchFamily="34" charset="0"/>
              </a:rPr>
              <a:t>Model Dependency. </a:t>
            </a:r>
          </a:p>
          <a:p>
            <a:pPr marL="285750" indent="-285750">
              <a:buFont typeface="Wingdings" panose="05000000000000000000" pitchFamily="2" charset="2"/>
              <a:buChar char="ü"/>
            </a:pPr>
            <a:r>
              <a:rPr lang="en-US" dirty="0">
                <a:latin typeface="Fira Sans Extra Condensed" panose="020B0503050000020004" pitchFamily="34" charset="0"/>
              </a:rPr>
              <a:t>External Factors.</a:t>
            </a:r>
          </a:p>
          <a:p>
            <a:pPr marL="285750" indent="-285750">
              <a:buFont typeface="Wingdings" panose="05000000000000000000" pitchFamily="2" charset="2"/>
              <a:buChar char="ü"/>
            </a:pPr>
            <a:r>
              <a:rPr lang="en-US" dirty="0">
                <a:latin typeface="Fira Sans Extra Condensed" panose="020B0503050000020004" pitchFamily="34" charset="0"/>
              </a:rPr>
              <a:t>Dynamic Nature of Stock Market.</a:t>
            </a:r>
            <a:endParaRPr lang="en-IN" dirty="0">
              <a:latin typeface="Fira Sans Extra Condensed" panose="020B05030500000200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grpSp>
        <p:nvGrpSpPr>
          <p:cNvPr id="116" name="Google Shape;116;p16"/>
          <p:cNvGrpSpPr/>
          <p:nvPr/>
        </p:nvGrpSpPr>
        <p:grpSpPr>
          <a:xfrm>
            <a:off x="2740500" y="1154275"/>
            <a:ext cx="3662994" cy="3577800"/>
            <a:chOff x="2740500" y="1154275"/>
            <a:chExt cx="3662994" cy="3577800"/>
          </a:xfrm>
        </p:grpSpPr>
        <p:sp>
          <p:nvSpPr>
            <p:cNvPr id="117" name="Google Shape;117;p16"/>
            <p:cNvSpPr/>
            <p:nvPr/>
          </p:nvSpPr>
          <p:spPr>
            <a:xfrm>
              <a:off x="2783000" y="1154275"/>
              <a:ext cx="3578100" cy="3577800"/>
            </a:xfrm>
            <a:prstGeom prst="ellipse">
              <a:avLst/>
            </a:prstGeom>
            <a:solidFill>
              <a:srgbClr val="03DEB1">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 name="Google Shape;118;p16"/>
            <p:cNvGrpSpPr/>
            <p:nvPr/>
          </p:nvGrpSpPr>
          <p:grpSpPr>
            <a:xfrm>
              <a:off x="2740500" y="1655421"/>
              <a:ext cx="3662994" cy="2575505"/>
              <a:chOff x="2740500" y="1474496"/>
              <a:chExt cx="3662994" cy="2575505"/>
            </a:xfrm>
          </p:grpSpPr>
          <p:sp>
            <p:nvSpPr>
              <p:cNvPr id="119" name="Google Shape;119;p16"/>
              <p:cNvSpPr/>
              <p:nvPr/>
            </p:nvSpPr>
            <p:spPr>
              <a:xfrm>
                <a:off x="2934124" y="1808471"/>
                <a:ext cx="3276339" cy="2186880"/>
              </a:xfrm>
              <a:custGeom>
                <a:avLst/>
                <a:gdLst/>
                <a:ahLst/>
                <a:cxnLst/>
                <a:rect l="l" t="t" r="r" b="b"/>
                <a:pathLst>
                  <a:path w="60086" h="40106" extrusionOk="0">
                    <a:moveTo>
                      <a:pt x="3274" y="0"/>
                    </a:moveTo>
                    <a:lnTo>
                      <a:pt x="3105" y="12"/>
                    </a:lnTo>
                    <a:lnTo>
                      <a:pt x="2936" y="25"/>
                    </a:lnTo>
                    <a:lnTo>
                      <a:pt x="2779" y="49"/>
                    </a:lnTo>
                    <a:lnTo>
                      <a:pt x="2610" y="73"/>
                    </a:lnTo>
                    <a:lnTo>
                      <a:pt x="2453" y="109"/>
                    </a:lnTo>
                    <a:lnTo>
                      <a:pt x="2296" y="157"/>
                    </a:lnTo>
                    <a:lnTo>
                      <a:pt x="2151" y="206"/>
                    </a:lnTo>
                    <a:lnTo>
                      <a:pt x="1994" y="266"/>
                    </a:lnTo>
                    <a:lnTo>
                      <a:pt x="1849" y="339"/>
                    </a:lnTo>
                    <a:lnTo>
                      <a:pt x="1716" y="411"/>
                    </a:lnTo>
                    <a:lnTo>
                      <a:pt x="1571" y="496"/>
                    </a:lnTo>
                    <a:lnTo>
                      <a:pt x="1438" y="580"/>
                    </a:lnTo>
                    <a:lnTo>
                      <a:pt x="1317" y="677"/>
                    </a:lnTo>
                    <a:lnTo>
                      <a:pt x="1184" y="773"/>
                    </a:lnTo>
                    <a:lnTo>
                      <a:pt x="1076" y="882"/>
                    </a:lnTo>
                    <a:lnTo>
                      <a:pt x="955" y="991"/>
                    </a:lnTo>
                    <a:lnTo>
                      <a:pt x="846" y="1112"/>
                    </a:lnTo>
                    <a:lnTo>
                      <a:pt x="749" y="1233"/>
                    </a:lnTo>
                    <a:lnTo>
                      <a:pt x="653" y="1365"/>
                    </a:lnTo>
                    <a:lnTo>
                      <a:pt x="556" y="1498"/>
                    </a:lnTo>
                    <a:lnTo>
                      <a:pt x="472" y="1631"/>
                    </a:lnTo>
                    <a:lnTo>
                      <a:pt x="387" y="1776"/>
                    </a:lnTo>
                    <a:lnTo>
                      <a:pt x="315" y="1921"/>
                    </a:lnTo>
                    <a:lnTo>
                      <a:pt x="254" y="2066"/>
                    </a:lnTo>
                    <a:lnTo>
                      <a:pt x="194" y="2223"/>
                    </a:lnTo>
                    <a:lnTo>
                      <a:pt x="145" y="2380"/>
                    </a:lnTo>
                    <a:lnTo>
                      <a:pt x="97" y="2537"/>
                    </a:lnTo>
                    <a:lnTo>
                      <a:pt x="61" y="2706"/>
                    </a:lnTo>
                    <a:lnTo>
                      <a:pt x="37" y="2875"/>
                    </a:lnTo>
                    <a:lnTo>
                      <a:pt x="13" y="3044"/>
                    </a:lnTo>
                    <a:lnTo>
                      <a:pt x="0" y="3214"/>
                    </a:lnTo>
                    <a:lnTo>
                      <a:pt x="0" y="3383"/>
                    </a:lnTo>
                    <a:lnTo>
                      <a:pt x="0" y="36723"/>
                    </a:lnTo>
                    <a:lnTo>
                      <a:pt x="0" y="36904"/>
                    </a:lnTo>
                    <a:lnTo>
                      <a:pt x="13" y="37074"/>
                    </a:lnTo>
                    <a:lnTo>
                      <a:pt x="37" y="37243"/>
                    </a:lnTo>
                    <a:lnTo>
                      <a:pt x="61" y="37412"/>
                    </a:lnTo>
                    <a:lnTo>
                      <a:pt x="97" y="37569"/>
                    </a:lnTo>
                    <a:lnTo>
                      <a:pt x="145" y="37726"/>
                    </a:lnTo>
                    <a:lnTo>
                      <a:pt x="194" y="37883"/>
                    </a:lnTo>
                    <a:lnTo>
                      <a:pt x="254" y="38040"/>
                    </a:lnTo>
                    <a:lnTo>
                      <a:pt x="315" y="38185"/>
                    </a:lnTo>
                    <a:lnTo>
                      <a:pt x="387" y="38330"/>
                    </a:lnTo>
                    <a:lnTo>
                      <a:pt x="472" y="38475"/>
                    </a:lnTo>
                    <a:lnTo>
                      <a:pt x="556" y="38620"/>
                    </a:lnTo>
                    <a:lnTo>
                      <a:pt x="653" y="38741"/>
                    </a:lnTo>
                    <a:lnTo>
                      <a:pt x="749" y="38873"/>
                    </a:lnTo>
                    <a:lnTo>
                      <a:pt x="846" y="38994"/>
                    </a:lnTo>
                    <a:lnTo>
                      <a:pt x="955" y="39115"/>
                    </a:lnTo>
                    <a:lnTo>
                      <a:pt x="1076" y="39224"/>
                    </a:lnTo>
                    <a:lnTo>
                      <a:pt x="1184" y="39333"/>
                    </a:lnTo>
                    <a:lnTo>
                      <a:pt x="1317" y="39429"/>
                    </a:lnTo>
                    <a:lnTo>
                      <a:pt x="1438" y="39526"/>
                    </a:lnTo>
                    <a:lnTo>
                      <a:pt x="1571" y="39610"/>
                    </a:lnTo>
                    <a:lnTo>
                      <a:pt x="1716" y="39695"/>
                    </a:lnTo>
                    <a:lnTo>
                      <a:pt x="1849" y="39767"/>
                    </a:lnTo>
                    <a:lnTo>
                      <a:pt x="1994" y="39840"/>
                    </a:lnTo>
                    <a:lnTo>
                      <a:pt x="2151" y="39900"/>
                    </a:lnTo>
                    <a:lnTo>
                      <a:pt x="2296" y="39949"/>
                    </a:lnTo>
                    <a:lnTo>
                      <a:pt x="2453" y="39997"/>
                    </a:lnTo>
                    <a:lnTo>
                      <a:pt x="2610" y="40033"/>
                    </a:lnTo>
                    <a:lnTo>
                      <a:pt x="2779" y="40069"/>
                    </a:lnTo>
                    <a:lnTo>
                      <a:pt x="2936" y="40081"/>
                    </a:lnTo>
                    <a:lnTo>
                      <a:pt x="3105" y="40094"/>
                    </a:lnTo>
                    <a:lnTo>
                      <a:pt x="3274" y="40106"/>
                    </a:lnTo>
                    <a:lnTo>
                      <a:pt x="56800" y="40106"/>
                    </a:lnTo>
                    <a:lnTo>
                      <a:pt x="56969" y="40094"/>
                    </a:lnTo>
                    <a:lnTo>
                      <a:pt x="57138" y="40081"/>
                    </a:lnTo>
                    <a:lnTo>
                      <a:pt x="57308" y="40069"/>
                    </a:lnTo>
                    <a:lnTo>
                      <a:pt x="57465" y="40033"/>
                    </a:lnTo>
                    <a:lnTo>
                      <a:pt x="57622" y="39997"/>
                    </a:lnTo>
                    <a:lnTo>
                      <a:pt x="57779" y="39949"/>
                    </a:lnTo>
                    <a:lnTo>
                      <a:pt x="57936" y="39900"/>
                    </a:lnTo>
                    <a:lnTo>
                      <a:pt x="58081" y="39840"/>
                    </a:lnTo>
                    <a:lnTo>
                      <a:pt x="58226" y="39767"/>
                    </a:lnTo>
                    <a:lnTo>
                      <a:pt x="58371" y="39695"/>
                    </a:lnTo>
                    <a:lnTo>
                      <a:pt x="58503" y="39610"/>
                    </a:lnTo>
                    <a:lnTo>
                      <a:pt x="58636" y="39526"/>
                    </a:lnTo>
                    <a:lnTo>
                      <a:pt x="58769" y="39429"/>
                    </a:lnTo>
                    <a:lnTo>
                      <a:pt x="58890" y="39333"/>
                    </a:lnTo>
                    <a:lnTo>
                      <a:pt x="59011" y="39224"/>
                    </a:lnTo>
                    <a:lnTo>
                      <a:pt x="59120" y="39115"/>
                    </a:lnTo>
                    <a:lnTo>
                      <a:pt x="59228" y="38994"/>
                    </a:lnTo>
                    <a:lnTo>
                      <a:pt x="59337" y="38873"/>
                    </a:lnTo>
                    <a:lnTo>
                      <a:pt x="59434" y="38741"/>
                    </a:lnTo>
                    <a:lnTo>
                      <a:pt x="59518" y="38620"/>
                    </a:lnTo>
                    <a:lnTo>
                      <a:pt x="59603" y="38475"/>
                    </a:lnTo>
                    <a:lnTo>
                      <a:pt x="59687" y="38330"/>
                    </a:lnTo>
                    <a:lnTo>
                      <a:pt x="59760" y="38185"/>
                    </a:lnTo>
                    <a:lnTo>
                      <a:pt x="59820" y="38040"/>
                    </a:lnTo>
                    <a:lnTo>
                      <a:pt x="59881" y="37883"/>
                    </a:lnTo>
                    <a:lnTo>
                      <a:pt x="59941" y="37726"/>
                    </a:lnTo>
                    <a:lnTo>
                      <a:pt x="59977" y="37569"/>
                    </a:lnTo>
                    <a:lnTo>
                      <a:pt x="60013" y="37412"/>
                    </a:lnTo>
                    <a:lnTo>
                      <a:pt x="60050" y="37243"/>
                    </a:lnTo>
                    <a:lnTo>
                      <a:pt x="60062" y="37074"/>
                    </a:lnTo>
                    <a:lnTo>
                      <a:pt x="60074" y="36904"/>
                    </a:lnTo>
                    <a:lnTo>
                      <a:pt x="60086" y="36723"/>
                    </a:lnTo>
                    <a:lnTo>
                      <a:pt x="60086" y="3383"/>
                    </a:lnTo>
                    <a:lnTo>
                      <a:pt x="60074" y="3214"/>
                    </a:lnTo>
                    <a:lnTo>
                      <a:pt x="60062" y="3044"/>
                    </a:lnTo>
                    <a:lnTo>
                      <a:pt x="60050" y="2875"/>
                    </a:lnTo>
                    <a:lnTo>
                      <a:pt x="60013" y="2706"/>
                    </a:lnTo>
                    <a:lnTo>
                      <a:pt x="59977" y="2537"/>
                    </a:lnTo>
                    <a:lnTo>
                      <a:pt x="59941" y="2380"/>
                    </a:lnTo>
                    <a:lnTo>
                      <a:pt x="59881" y="2223"/>
                    </a:lnTo>
                    <a:lnTo>
                      <a:pt x="59820" y="2066"/>
                    </a:lnTo>
                    <a:lnTo>
                      <a:pt x="59760" y="1921"/>
                    </a:lnTo>
                    <a:lnTo>
                      <a:pt x="59687" y="1776"/>
                    </a:lnTo>
                    <a:lnTo>
                      <a:pt x="59603" y="1631"/>
                    </a:lnTo>
                    <a:lnTo>
                      <a:pt x="59518" y="1498"/>
                    </a:lnTo>
                    <a:lnTo>
                      <a:pt x="59434" y="1365"/>
                    </a:lnTo>
                    <a:lnTo>
                      <a:pt x="59337" y="1233"/>
                    </a:lnTo>
                    <a:lnTo>
                      <a:pt x="59228" y="1112"/>
                    </a:lnTo>
                    <a:lnTo>
                      <a:pt x="59120" y="991"/>
                    </a:lnTo>
                    <a:lnTo>
                      <a:pt x="59011" y="882"/>
                    </a:lnTo>
                    <a:lnTo>
                      <a:pt x="58890" y="773"/>
                    </a:lnTo>
                    <a:lnTo>
                      <a:pt x="58769" y="677"/>
                    </a:lnTo>
                    <a:lnTo>
                      <a:pt x="58636" y="580"/>
                    </a:lnTo>
                    <a:lnTo>
                      <a:pt x="58503" y="496"/>
                    </a:lnTo>
                    <a:lnTo>
                      <a:pt x="58371" y="411"/>
                    </a:lnTo>
                    <a:lnTo>
                      <a:pt x="58226" y="339"/>
                    </a:lnTo>
                    <a:lnTo>
                      <a:pt x="58081" y="266"/>
                    </a:lnTo>
                    <a:lnTo>
                      <a:pt x="57936" y="206"/>
                    </a:lnTo>
                    <a:lnTo>
                      <a:pt x="57779" y="157"/>
                    </a:lnTo>
                    <a:lnTo>
                      <a:pt x="57622" y="109"/>
                    </a:lnTo>
                    <a:lnTo>
                      <a:pt x="57465" y="73"/>
                    </a:lnTo>
                    <a:lnTo>
                      <a:pt x="57308" y="49"/>
                    </a:lnTo>
                    <a:lnTo>
                      <a:pt x="57138" y="25"/>
                    </a:lnTo>
                    <a:lnTo>
                      <a:pt x="56969" y="12"/>
                    </a:lnTo>
                    <a:lnTo>
                      <a:pt x="5680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a:off x="3052010" y="1917797"/>
                <a:ext cx="3040562" cy="1968879"/>
              </a:xfrm>
              <a:custGeom>
                <a:avLst/>
                <a:gdLst/>
                <a:ahLst/>
                <a:cxnLst/>
                <a:rect l="l" t="t" r="r" b="b"/>
                <a:pathLst>
                  <a:path w="55762" h="36108" extrusionOk="0">
                    <a:moveTo>
                      <a:pt x="2876" y="1"/>
                    </a:moveTo>
                    <a:lnTo>
                      <a:pt x="2731" y="13"/>
                    </a:lnTo>
                    <a:lnTo>
                      <a:pt x="2574" y="25"/>
                    </a:lnTo>
                    <a:lnTo>
                      <a:pt x="2429" y="61"/>
                    </a:lnTo>
                    <a:lnTo>
                      <a:pt x="2272" y="97"/>
                    </a:lnTo>
                    <a:lnTo>
                      <a:pt x="2139" y="134"/>
                    </a:lnTo>
                    <a:lnTo>
                      <a:pt x="1994" y="182"/>
                    </a:lnTo>
                    <a:lnTo>
                      <a:pt x="1849" y="230"/>
                    </a:lnTo>
                    <a:lnTo>
                      <a:pt x="1583" y="363"/>
                    </a:lnTo>
                    <a:lnTo>
                      <a:pt x="1342" y="520"/>
                    </a:lnTo>
                    <a:lnTo>
                      <a:pt x="1100" y="689"/>
                    </a:lnTo>
                    <a:lnTo>
                      <a:pt x="883" y="882"/>
                    </a:lnTo>
                    <a:lnTo>
                      <a:pt x="689" y="1100"/>
                    </a:lnTo>
                    <a:lnTo>
                      <a:pt x="520" y="1341"/>
                    </a:lnTo>
                    <a:lnTo>
                      <a:pt x="363" y="1583"/>
                    </a:lnTo>
                    <a:lnTo>
                      <a:pt x="230" y="1849"/>
                    </a:lnTo>
                    <a:lnTo>
                      <a:pt x="182" y="1994"/>
                    </a:lnTo>
                    <a:lnTo>
                      <a:pt x="134" y="2139"/>
                    </a:lnTo>
                    <a:lnTo>
                      <a:pt x="85" y="2272"/>
                    </a:lnTo>
                    <a:lnTo>
                      <a:pt x="61" y="2429"/>
                    </a:lnTo>
                    <a:lnTo>
                      <a:pt x="25" y="2574"/>
                    </a:lnTo>
                    <a:lnTo>
                      <a:pt x="13" y="2731"/>
                    </a:lnTo>
                    <a:lnTo>
                      <a:pt x="1" y="2876"/>
                    </a:lnTo>
                    <a:lnTo>
                      <a:pt x="1" y="3033"/>
                    </a:lnTo>
                    <a:lnTo>
                      <a:pt x="1" y="33063"/>
                    </a:lnTo>
                    <a:lnTo>
                      <a:pt x="1" y="33220"/>
                    </a:lnTo>
                    <a:lnTo>
                      <a:pt x="13" y="33377"/>
                    </a:lnTo>
                    <a:lnTo>
                      <a:pt x="25" y="33522"/>
                    </a:lnTo>
                    <a:lnTo>
                      <a:pt x="61" y="33679"/>
                    </a:lnTo>
                    <a:lnTo>
                      <a:pt x="85" y="33824"/>
                    </a:lnTo>
                    <a:lnTo>
                      <a:pt x="134" y="33969"/>
                    </a:lnTo>
                    <a:lnTo>
                      <a:pt x="182" y="34102"/>
                    </a:lnTo>
                    <a:lnTo>
                      <a:pt x="230" y="34247"/>
                    </a:lnTo>
                    <a:lnTo>
                      <a:pt x="363" y="34513"/>
                    </a:lnTo>
                    <a:lnTo>
                      <a:pt x="520" y="34767"/>
                    </a:lnTo>
                    <a:lnTo>
                      <a:pt x="689" y="34996"/>
                    </a:lnTo>
                    <a:lnTo>
                      <a:pt x="883" y="35214"/>
                    </a:lnTo>
                    <a:lnTo>
                      <a:pt x="1100" y="35407"/>
                    </a:lnTo>
                    <a:lnTo>
                      <a:pt x="1342" y="35588"/>
                    </a:lnTo>
                    <a:lnTo>
                      <a:pt x="1583" y="35733"/>
                    </a:lnTo>
                    <a:lnTo>
                      <a:pt x="1849" y="35866"/>
                    </a:lnTo>
                    <a:lnTo>
                      <a:pt x="1994" y="35914"/>
                    </a:lnTo>
                    <a:lnTo>
                      <a:pt x="2139" y="35962"/>
                    </a:lnTo>
                    <a:lnTo>
                      <a:pt x="2272" y="36011"/>
                    </a:lnTo>
                    <a:lnTo>
                      <a:pt x="2429" y="36047"/>
                    </a:lnTo>
                    <a:lnTo>
                      <a:pt x="2574" y="36071"/>
                    </a:lnTo>
                    <a:lnTo>
                      <a:pt x="2731" y="36083"/>
                    </a:lnTo>
                    <a:lnTo>
                      <a:pt x="2876" y="36095"/>
                    </a:lnTo>
                    <a:lnTo>
                      <a:pt x="3033" y="36107"/>
                    </a:lnTo>
                    <a:lnTo>
                      <a:pt x="52717" y="36107"/>
                    </a:lnTo>
                    <a:lnTo>
                      <a:pt x="52875" y="36095"/>
                    </a:lnTo>
                    <a:lnTo>
                      <a:pt x="53032" y="36083"/>
                    </a:lnTo>
                    <a:lnTo>
                      <a:pt x="53177" y="36071"/>
                    </a:lnTo>
                    <a:lnTo>
                      <a:pt x="53334" y="36047"/>
                    </a:lnTo>
                    <a:lnTo>
                      <a:pt x="53479" y="36011"/>
                    </a:lnTo>
                    <a:lnTo>
                      <a:pt x="53623" y="35962"/>
                    </a:lnTo>
                    <a:lnTo>
                      <a:pt x="53768" y="35914"/>
                    </a:lnTo>
                    <a:lnTo>
                      <a:pt x="53901" y="35866"/>
                    </a:lnTo>
                    <a:lnTo>
                      <a:pt x="54167" y="35733"/>
                    </a:lnTo>
                    <a:lnTo>
                      <a:pt x="54421" y="35588"/>
                    </a:lnTo>
                    <a:lnTo>
                      <a:pt x="54650" y="35407"/>
                    </a:lnTo>
                    <a:lnTo>
                      <a:pt x="54868" y="35214"/>
                    </a:lnTo>
                    <a:lnTo>
                      <a:pt x="55061" y="34996"/>
                    </a:lnTo>
                    <a:lnTo>
                      <a:pt x="55242" y="34767"/>
                    </a:lnTo>
                    <a:lnTo>
                      <a:pt x="55387" y="34513"/>
                    </a:lnTo>
                    <a:lnTo>
                      <a:pt x="55520" y="34247"/>
                    </a:lnTo>
                    <a:lnTo>
                      <a:pt x="55568" y="34102"/>
                    </a:lnTo>
                    <a:lnTo>
                      <a:pt x="55617" y="33969"/>
                    </a:lnTo>
                    <a:lnTo>
                      <a:pt x="55665" y="33824"/>
                    </a:lnTo>
                    <a:lnTo>
                      <a:pt x="55701" y="33679"/>
                    </a:lnTo>
                    <a:lnTo>
                      <a:pt x="55725" y="33522"/>
                    </a:lnTo>
                    <a:lnTo>
                      <a:pt x="55737" y="33377"/>
                    </a:lnTo>
                    <a:lnTo>
                      <a:pt x="55750" y="33220"/>
                    </a:lnTo>
                    <a:lnTo>
                      <a:pt x="55762" y="33063"/>
                    </a:lnTo>
                    <a:lnTo>
                      <a:pt x="55762" y="3033"/>
                    </a:lnTo>
                    <a:lnTo>
                      <a:pt x="55750" y="2876"/>
                    </a:lnTo>
                    <a:lnTo>
                      <a:pt x="55737" y="2731"/>
                    </a:lnTo>
                    <a:lnTo>
                      <a:pt x="55725" y="2574"/>
                    </a:lnTo>
                    <a:lnTo>
                      <a:pt x="55701" y="2429"/>
                    </a:lnTo>
                    <a:lnTo>
                      <a:pt x="55665" y="2272"/>
                    </a:lnTo>
                    <a:lnTo>
                      <a:pt x="55617" y="2139"/>
                    </a:lnTo>
                    <a:lnTo>
                      <a:pt x="55568" y="1994"/>
                    </a:lnTo>
                    <a:lnTo>
                      <a:pt x="55520" y="1849"/>
                    </a:lnTo>
                    <a:lnTo>
                      <a:pt x="55387" y="1583"/>
                    </a:lnTo>
                    <a:lnTo>
                      <a:pt x="55242" y="1341"/>
                    </a:lnTo>
                    <a:lnTo>
                      <a:pt x="55061" y="1100"/>
                    </a:lnTo>
                    <a:lnTo>
                      <a:pt x="54868" y="882"/>
                    </a:lnTo>
                    <a:lnTo>
                      <a:pt x="54650" y="689"/>
                    </a:lnTo>
                    <a:lnTo>
                      <a:pt x="54421" y="520"/>
                    </a:lnTo>
                    <a:lnTo>
                      <a:pt x="54167" y="363"/>
                    </a:lnTo>
                    <a:lnTo>
                      <a:pt x="53901" y="230"/>
                    </a:lnTo>
                    <a:lnTo>
                      <a:pt x="53768" y="182"/>
                    </a:lnTo>
                    <a:lnTo>
                      <a:pt x="53623" y="134"/>
                    </a:lnTo>
                    <a:lnTo>
                      <a:pt x="53479" y="97"/>
                    </a:lnTo>
                    <a:lnTo>
                      <a:pt x="53334" y="61"/>
                    </a:lnTo>
                    <a:lnTo>
                      <a:pt x="53177" y="25"/>
                    </a:lnTo>
                    <a:lnTo>
                      <a:pt x="53032" y="13"/>
                    </a:lnTo>
                    <a:lnTo>
                      <a:pt x="528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a:off x="3052010" y="1917797"/>
                <a:ext cx="3040562" cy="1968879"/>
              </a:xfrm>
              <a:custGeom>
                <a:avLst/>
                <a:gdLst/>
                <a:ahLst/>
                <a:cxnLst/>
                <a:rect l="l" t="t" r="r" b="b"/>
                <a:pathLst>
                  <a:path w="55762" h="36108" fill="none" extrusionOk="0">
                    <a:moveTo>
                      <a:pt x="55762" y="33063"/>
                    </a:moveTo>
                    <a:lnTo>
                      <a:pt x="55762" y="33063"/>
                    </a:lnTo>
                    <a:lnTo>
                      <a:pt x="55750" y="33220"/>
                    </a:lnTo>
                    <a:lnTo>
                      <a:pt x="55737" y="33377"/>
                    </a:lnTo>
                    <a:lnTo>
                      <a:pt x="55725" y="33522"/>
                    </a:lnTo>
                    <a:lnTo>
                      <a:pt x="55701" y="33679"/>
                    </a:lnTo>
                    <a:lnTo>
                      <a:pt x="55665" y="33824"/>
                    </a:lnTo>
                    <a:lnTo>
                      <a:pt x="55617" y="33969"/>
                    </a:lnTo>
                    <a:lnTo>
                      <a:pt x="55568" y="34102"/>
                    </a:lnTo>
                    <a:lnTo>
                      <a:pt x="55520" y="34247"/>
                    </a:lnTo>
                    <a:lnTo>
                      <a:pt x="55387" y="34513"/>
                    </a:lnTo>
                    <a:lnTo>
                      <a:pt x="55242" y="34767"/>
                    </a:lnTo>
                    <a:lnTo>
                      <a:pt x="55061" y="34996"/>
                    </a:lnTo>
                    <a:lnTo>
                      <a:pt x="54868" y="35214"/>
                    </a:lnTo>
                    <a:lnTo>
                      <a:pt x="54650" y="35407"/>
                    </a:lnTo>
                    <a:lnTo>
                      <a:pt x="54421" y="35588"/>
                    </a:lnTo>
                    <a:lnTo>
                      <a:pt x="54167" y="35733"/>
                    </a:lnTo>
                    <a:lnTo>
                      <a:pt x="53901" y="35866"/>
                    </a:lnTo>
                    <a:lnTo>
                      <a:pt x="53768" y="35914"/>
                    </a:lnTo>
                    <a:lnTo>
                      <a:pt x="53623" y="35962"/>
                    </a:lnTo>
                    <a:lnTo>
                      <a:pt x="53479" y="36011"/>
                    </a:lnTo>
                    <a:lnTo>
                      <a:pt x="53334" y="36047"/>
                    </a:lnTo>
                    <a:lnTo>
                      <a:pt x="53177" y="36071"/>
                    </a:lnTo>
                    <a:lnTo>
                      <a:pt x="53032" y="36083"/>
                    </a:lnTo>
                    <a:lnTo>
                      <a:pt x="52875" y="36095"/>
                    </a:lnTo>
                    <a:lnTo>
                      <a:pt x="52717" y="36107"/>
                    </a:lnTo>
                    <a:lnTo>
                      <a:pt x="3033" y="36107"/>
                    </a:lnTo>
                    <a:lnTo>
                      <a:pt x="3033" y="36107"/>
                    </a:lnTo>
                    <a:lnTo>
                      <a:pt x="2876" y="36095"/>
                    </a:lnTo>
                    <a:lnTo>
                      <a:pt x="2731" y="36083"/>
                    </a:lnTo>
                    <a:lnTo>
                      <a:pt x="2574" y="36071"/>
                    </a:lnTo>
                    <a:lnTo>
                      <a:pt x="2429" y="36047"/>
                    </a:lnTo>
                    <a:lnTo>
                      <a:pt x="2272" y="36011"/>
                    </a:lnTo>
                    <a:lnTo>
                      <a:pt x="2139" y="35962"/>
                    </a:lnTo>
                    <a:lnTo>
                      <a:pt x="1994" y="35914"/>
                    </a:lnTo>
                    <a:lnTo>
                      <a:pt x="1849" y="35866"/>
                    </a:lnTo>
                    <a:lnTo>
                      <a:pt x="1583" y="35733"/>
                    </a:lnTo>
                    <a:lnTo>
                      <a:pt x="1342" y="35588"/>
                    </a:lnTo>
                    <a:lnTo>
                      <a:pt x="1100" y="35407"/>
                    </a:lnTo>
                    <a:lnTo>
                      <a:pt x="883" y="35214"/>
                    </a:lnTo>
                    <a:lnTo>
                      <a:pt x="689" y="34996"/>
                    </a:lnTo>
                    <a:lnTo>
                      <a:pt x="520" y="34767"/>
                    </a:lnTo>
                    <a:lnTo>
                      <a:pt x="363" y="34513"/>
                    </a:lnTo>
                    <a:lnTo>
                      <a:pt x="230" y="34247"/>
                    </a:lnTo>
                    <a:lnTo>
                      <a:pt x="182" y="34102"/>
                    </a:lnTo>
                    <a:lnTo>
                      <a:pt x="134" y="33969"/>
                    </a:lnTo>
                    <a:lnTo>
                      <a:pt x="85" y="33824"/>
                    </a:lnTo>
                    <a:lnTo>
                      <a:pt x="61" y="33679"/>
                    </a:lnTo>
                    <a:lnTo>
                      <a:pt x="25" y="33522"/>
                    </a:lnTo>
                    <a:lnTo>
                      <a:pt x="13" y="33377"/>
                    </a:lnTo>
                    <a:lnTo>
                      <a:pt x="1" y="33220"/>
                    </a:lnTo>
                    <a:lnTo>
                      <a:pt x="1" y="33063"/>
                    </a:lnTo>
                    <a:lnTo>
                      <a:pt x="1" y="3033"/>
                    </a:lnTo>
                    <a:lnTo>
                      <a:pt x="1" y="3033"/>
                    </a:lnTo>
                    <a:lnTo>
                      <a:pt x="1" y="2876"/>
                    </a:lnTo>
                    <a:lnTo>
                      <a:pt x="13" y="2731"/>
                    </a:lnTo>
                    <a:lnTo>
                      <a:pt x="25" y="2574"/>
                    </a:lnTo>
                    <a:lnTo>
                      <a:pt x="61" y="2429"/>
                    </a:lnTo>
                    <a:lnTo>
                      <a:pt x="85" y="2272"/>
                    </a:lnTo>
                    <a:lnTo>
                      <a:pt x="134" y="2139"/>
                    </a:lnTo>
                    <a:lnTo>
                      <a:pt x="182" y="1994"/>
                    </a:lnTo>
                    <a:lnTo>
                      <a:pt x="230" y="1849"/>
                    </a:lnTo>
                    <a:lnTo>
                      <a:pt x="363" y="1583"/>
                    </a:lnTo>
                    <a:lnTo>
                      <a:pt x="520" y="1341"/>
                    </a:lnTo>
                    <a:lnTo>
                      <a:pt x="689" y="1100"/>
                    </a:lnTo>
                    <a:lnTo>
                      <a:pt x="883" y="882"/>
                    </a:lnTo>
                    <a:lnTo>
                      <a:pt x="1100" y="689"/>
                    </a:lnTo>
                    <a:lnTo>
                      <a:pt x="1342" y="520"/>
                    </a:lnTo>
                    <a:lnTo>
                      <a:pt x="1583" y="363"/>
                    </a:lnTo>
                    <a:lnTo>
                      <a:pt x="1849" y="230"/>
                    </a:lnTo>
                    <a:lnTo>
                      <a:pt x="1994" y="182"/>
                    </a:lnTo>
                    <a:lnTo>
                      <a:pt x="2139" y="134"/>
                    </a:lnTo>
                    <a:lnTo>
                      <a:pt x="2272" y="97"/>
                    </a:lnTo>
                    <a:lnTo>
                      <a:pt x="2429" y="61"/>
                    </a:lnTo>
                    <a:lnTo>
                      <a:pt x="2574" y="25"/>
                    </a:lnTo>
                    <a:lnTo>
                      <a:pt x="2731" y="13"/>
                    </a:lnTo>
                    <a:lnTo>
                      <a:pt x="2876" y="1"/>
                    </a:lnTo>
                    <a:lnTo>
                      <a:pt x="3033" y="1"/>
                    </a:lnTo>
                    <a:lnTo>
                      <a:pt x="52717" y="1"/>
                    </a:lnTo>
                    <a:lnTo>
                      <a:pt x="52717" y="1"/>
                    </a:lnTo>
                    <a:lnTo>
                      <a:pt x="52875" y="1"/>
                    </a:lnTo>
                    <a:lnTo>
                      <a:pt x="53032" y="13"/>
                    </a:lnTo>
                    <a:lnTo>
                      <a:pt x="53177" y="25"/>
                    </a:lnTo>
                    <a:lnTo>
                      <a:pt x="53334" y="61"/>
                    </a:lnTo>
                    <a:lnTo>
                      <a:pt x="53479" y="97"/>
                    </a:lnTo>
                    <a:lnTo>
                      <a:pt x="53623" y="134"/>
                    </a:lnTo>
                    <a:lnTo>
                      <a:pt x="53768" y="182"/>
                    </a:lnTo>
                    <a:lnTo>
                      <a:pt x="53901" y="230"/>
                    </a:lnTo>
                    <a:lnTo>
                      <a:pt x="54167" y="363"/>
                    </a:lnTo>
                    <a:lnTo>
                      <a:pt x="54421" y="520"/>
                    </a:lnTo>
                    <a:lnTo>
                      <a:pt x="54650" y="689"/>
                    </a:lnTo>
                    <a:lnTo>
                      <a:pt x="54868" y="882"/>
                    </a:lnTo>
                    <a:lnTo>
                      <a:pt x="55061" y="1100"/>
                    </a:lnTo>
                    <a:lnTo>
                      <a:pt x="55242" y="1341"/>
                    </a:lnTo>
                    <a:lnTo>
                      <a:pt x="55387" y="1583"/>
                    </a:lnTo>
                    <a:lnTo>
                      <a:pt x="55520" y="1849"/>
                    </a:lnTo>
                    <a:lnTo>
                      <a:pt x="55568" y="1994"/>
                    </a:lnTo>
                    <a:lnTo>
                      <a:pt x="55617" y="2139"/>
                    </a:lnTo>
                    <a:lnTo>
                      <a:pt x="55665" y="2272"/>
                    </a:lnTo>
                    <a:lnTo>
                      <a:pt x="55701" y="2429"/>
                    </a:lnTo>
                    <a:lnTo>
                      <a:pt x="55725" y="2574"/>
                    </a:lnTo>
                    <a:lnTo>
                      <a:pt x="55737" y="2731"/>
                    </a:lnTo>
                    <a:lnTo>
                      <a:pt x="55750" y="2876"/>
                    </a:lnTo>
                    <a:lnTo>
                      <a:pt x="55762" y="3033"/>
                    </a:lnTo>
                    <a:lnTo>
                      <a:pt x="55762" y="3306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a:off x="2995357" y="1861144"/>
                <a:ext cx="3153216" cy="2081533"/>
              </a:xfrm>
              <a:custGeom>
                <a:avLst/>
                <a:gdLst/>
                <a:ahLst/>
                <a:cxnLst/>
                <a:rect l="l" t="t" r="r" b="b"/>
                <a:pathLst>
                  <a:path w="57828" h="38174" extrusionOk="0">
                    <a:moveTo>
                      <a:pt x="53756" y="2066"/>
                    </a:moveTo>
                    <a:lnTo>
                      <a:pt x="53962" y="2078"/>
                    </a:lnTo>
                    <a:lnTo>
                      <a:pt x="54155" y="2115"/>
                    </a:lnTo>
                    <a:lnTo>
                      <a:pt x="54348" y="2163"/>
                    </a:lnTo>
                    <a:lnTo>
                      <a:pt x="54542" y="2223"/>
                    </a:lnTo>
                    <a:lnTo>
                      <a:pt x="54711" y="2308"/>
                    </a:lnTo>
                    <a:lnTo>
                      <a:pt x="54880" y="2417"/>
                    </a:lnTo>
                    <a:lnTo>
                      <a:pt x="55037" y="2525"/>
                    </a:lnTo>
                    <a:lnTo>
                      <a:pt x="55170" y="2658"/>
                    </a:lnTo>
                    <a:lnTo>
                      <a:pt x="55303" y="2803"/>
                    </a:lnTo>
                    <a:lnTo>
                      <a:pt x="55423" y="2960"/>
                    </a:lnTo>
                    <a:lnTo>
                      <a:pt x="55520" y="3117"/>
                    </a:lnTo>
                    <a:lnTo>
                      <a:pt x="55605" y="3299"/>
                    </a:lnTo>
                    <a:lnTo>
                      <a:pt x="55677" y="3480"/>
                    </a:lnTo>
                    <a:lnTo>
                      <a:pt x="55725" y="3673"/>
                    </a:lnTo>
                    <a:lnTo>
                      <a:pt x="55750" y="3866"/>
                    </a:lnTo>
                    <a:lnTo>
                      <a:pt x="55762" y="4072"/>
                    </a:lnTo>
                    <a:lnTo>
                      <a:pt x="55762" y="34102"/>
                    </a:lnTo>
                    <a:lnTo>
                      <a:pt x="55750" y="34308"/>
                    </a:lnTo>
                    <a:lnTo>
                      <a:pt x="55725" y="34501"/>
                    </a:lnTo>
                    <a:lnTo>
                      <a:pt x="55677" y="34694"/>
                    </a:lnTo>
                    <a:lnTo>
                      <a:pt x="55605" y="34887"/>
                    </a:lnTo>
                    <a:lnTo>
                      <a:pt x="55520" y="35057"/>
                    </a:lnTo>
                    <a:lnTo>
                      <a:pt x="55423" y="35226"/>
                    </a:lnTo>
                    <a:lnTo>
                      <a:pt x="55303" y="35383"/>
                    </a:lnTo>
                    <a:lnTo>
                      <a:pt x="55170" y="35516"/>
                    </a:lnTo>
                    <a:lnTo>
                      <a:pt x="55037" y="35649"/>
                    </a:lnTo>
                    <a:lnTo>
                      <a:pt x="54880" y="35769"/>
                    </a:lnTo>
                    <a:lnTo>
                      <a:pt x="54711" y="35866"/>
                    </a:lnTo>
                    <a:lnTo>
                      <a:pt x="54542" y="35951"/>
                    </a:lnTo>
                    <a:lnTo>
                      <a:pt x="54348" y="36023"/>
                    </a:lnTo>
                    <a:lnTo>
                      <a:pt x="54155" y="36071"/>
                    </a:lnTo>
                    <a:lnTo>
                      <a:pt x="53962" y="36095"/>
                    </a:lnTo>
                    <a:lnTo>
                      <a:pt x="53756" y="36108"/>
                    </a:lnTo>
                    <a:lnTo>
                      <a:pt x="4072" y="36108"/>
                    </a:lnTo>
                    <a:lnTo>
                      <a:pt x="3866" y="36095"/>
                    </a:lnTo>
                    <a:lnTo>
                      <a:pt x="3673" y="36071"/>
                    </a:lnTo>
                    <a:lnTo>
                      <a:pt x="3480" y="36023"/>
                    </a:lnTo>
                    <a:lnTo>
                      <a:pt x="3299" y="35951"/>
                    </a:lnTo>
                    <a:lnTo>
                      <a:pt x="3118" y="35866"/>
                    </a:lnTo>
                    <a:lnTo>
                      <a:pt x="2960" y="35769"/>
                    </a:lnTo>
                    <a:lnTo>
                      <a:pt x="2803" y="35649"/>
                    </a:lnTo>
                    <a:lnTo>
                      <a:pt x="2658" y="35516"/>
                    </a:lnTo>
                    <a:lnTo>
                      <a:pt x="2526" y="35383"/>
                    </a:lnTo>
                    <a:lnTo>
                      <a:pt x="2417" y="35226"/>
                    </a:lnTo>
                    <a:lnTo>
                      <a:pt x="2308" y="35057"/>
                    </a:lnTo>
                    <a:lnTo>
                      <a:pt x="2224" y="34887"/>
                    </a:lnTo>
                    <a:lnTo>
                      <a:pt x="2163" y="34694"/>
                    </a:lnTo>
                    <a:lnTo>
                      <a:pt x="2115" y="34501"/>
                    </a:lnTo>
                    <a:lnTo>
                      <a:pt x="2079" y="34308"/>
                    </a:lnTo>
                    <a:lnTo>
                      <a:pt x="2067" y="34102"/>
                    </a:lnTo>
                    <a:lnTo>
                      <a:pt x="2067" y="4072"/>
                    </a:lnTo>
                    <a:lnTo>
                      <a:pt x="2079" y="3866"/>
                    </a:lnTo>
                    <a:lnTo>
                      <a:pt x="2115" y="3673"/>
                    </a:lnTo>
                    <a:lnTo>
                      <a:pt x="2163" y="3480"/>
                    </a:lnTo>
                    <a:lnTo>
                      <a:pt x="2224" y="3299"/>
                    </a:lnTo>
                    <a:lnTo>
                      <a:pt x="2308" y="3117"/>
                    </a:lnTo>
                    <a:lnTo>
                      <a:pt x="2417" y="2960"/>
                    </a:lnTo>
                    <a:lnTo>
                      <a:pt x="2526" y="2803"/>
                    </a:lnTo>
                    <a:lnTo>
                      <a:pt x="2658" y="2658"/>
                    </a:lnTo>
                    <a:lnTo>
                      <a:pt x="2803" y="2525"/>
                    </a:lnTo>
                    <a:lnTo>
                      <a:pt x="2960" y="2417"/>
                    </a:lnTo>
                    <a:lnTo>
                      <a:pt x="3118" y="2308"/>
                    </a:lnTo>
                    <a:lnTo>
                      <a:pt x="3299" y="2223"/>
                    </a:lnTo>
                    <a:lnTo>
                      <a:pt x="3480" y="2163"/>
                    </a:lnTo>
                    <a:lnTo>
                      <a:pt x="3673" y="2115"/>
                    </a:lnTo>
                    <a:lnTo>
                      <a:pt x="3866" y="2078"/>
                    </a:lnTo>
                    <a:lnTo>
                      <a:pt x="4072" y="2066"/>
                    </a:lnTo>
                    <a:close/>
                    <a:moveTo>
                      <a:pt x="3866" y="1"/>
                    </a:moveTo>
                    <a:lnTo>
                      <a:pt x="3661" y="25"/>
                    </a:lnTo>
                    <a:lnTo>
                      <a:pt x="3456" y="49"/>
                    </a:lnTo>
                    <a:lnTo>
                      <a:pt x="3250" y="85"/>
                    </a:lnTo>
                    <a:lnTo>
                      <a:pt x="3057" y="134"/>
                    </a:lnTo>
                    <a:lnTo>
                      <a:pt x="2864" y="182"/>
                    </a:lnTo>
                    <a:lnTo>
                      <a:pt x="2683" y="254"/>
                    </a:lnTo>
                    <a:lnTo>
                      <a:pt x="2489" y="327"/>
                    </a:lnTo>
                    <a:lnTo>
                      <a:pt x="2308" y="399"/>
                    </a:lnTo>
                    <a:lnTo>
                      <a:pt x="2139" y="496"/>
                    </a:lnTo>
                    <a:lnTo>
                      <a:pt x="1970" y="593"/>
                    </a:lnTo>
                    <a:lnTo>
                      <a:pt x="1801" y="701"/>
                    </a:lnTo>
                    <a:lnTo>
                      <a:pt x="1644" y="810"/>
                    </a:lnTo>
                    <a:lnTo>
                      <a:pt x="1487" y="931"/>
                    </a:lnTo>
                    <a:lnTo>
                      <a:pt x="1342" y="1064"/>
                    </a:lnTo>
                    <a:lnTo>
                      <a:pt x="1197" y="1197"/>
                    </a:lnTo>
                    <a:lnTo>
                      <a:pt x="1064" y="1342"/>
                    </a:lnTo>
                    <a:lnTo>
                      <a:pt x="931" y="1487"/>
                    </a:lnTo>
                    <a:lnTo>
                      <a:pt x="810" y="1644"/>
                    </a:lnTo>
                    <a:lnTo>
                      <a:pt x="702" y="1801"/>
                    </a:lnTo>
                    <a:lnTo>
                      <a:pt x="593" y="1970"/>
                    </a:lnTo>
                    <a:lnTo>
                      <a:pt x="496" y="2139"/>
                    </a:lnTo>
                    <a:lnTo>
                      <a:pt x="400" y="2308"/>
                    </a:lnTo>
                    <a:lnTo>
                      <a:pt x="327" y="2489"/>
                    </a:lnTo>
                    <a:lnTo>
                      <a:pt x="255" y="2682"/>
                    </a:lnTo>
                    <a:lnTo>
                      <a:pt x="182" y="2864"/>
                    </a:lnTo>
                    <a:lnTo>
                      <a:pt x="134" y="3057"/>
                    </a:lnTo>
                    <a:lnTo>
                      <a:pt x="85" y="3262"/>
                    </a:lnTo>
                    <a:lnTo>
                      <a:pt x="49" y="3456"/>
                    </a:lnTo>
                    <a:lnTo>
                      <a:pt x="25" y="3661"/>
                    </a:lnTo>
                    <a:lnTo>
                      <a:pt x="1" y="3866"/>
                    </a:lnTo>
                    <a:lnTo>
                      <a:pt x="1" y="4072"/>
                    </a:lnTo>
                    <a:lnTo>
                      <a:pt x="1" y="34102"/>
                    </a:lnTo>
                    <a:lnTo>
                      <a:pt x="1" y="34308"/>
                    </a:lnTo>
                    <a:lnTo>
                      <a:pt x="25" y="34513"/>
                    </a:lnTo>
                    <a:lnTo>
                      <a:pt x="49" y="34718"/>
                    </a:lnTo>
                    <a:lnTo>
                      <a:pt x="85" y="34924"/>
                    </a:lnTo>
                    <a:lnTo>
                      <a:pt x="134" y="35117"/>
                    </a:lnTo>
                    <a:lnTo>
                      <a:pt x="182" y="35310"/>
                    </a:lnTo>
                    <a:lnTo>
                      <a:pt x="255" y="35504"/>
                    </a:lnTo>
                    <a:lnTo>
                      <a:pt x="327" y="35685"/>
                    </a:lnTo>
                    <a:lnTo>
                      <a:pt x="400" y="35866"/>
                    </a:lnTo>
                    <a:lnTo>
                      <a:pt x="496" y="36047"/>
                    </a:lnTo>
                    <a:lnTo>
                      <a:pt x="593" y="36216"/>
                    </a:lnTo>
                    <a:lnTo>
                      <a:pt x="702" y="36373"/>
                    </a:lnTo>
                    <a:lnTo>
                      <a:pt x="810" y="36542"/>
                    </a:lnTo>
                    <a:lnTo>
                      <a:pt x="931" y="36687"/>
                    </a:lnTo>
                    <a:lnTo>
                      <a:pt x="1064" y="36844"/>
                    </a:lnTo>
                    <a:lnTo>
                      <a:pt x="1197" y="36977"/>
                    </a:lnTo>
                    <a:lnTo>
                      <a:pt x="1342" y="37122"/>
                    </a:lnTo>
                    <a:lnTo>
                      <a:pt x="1487" y="37243"/>
                    </a:lnTo>
                    <a:lnTo>
                      <a:pt x="1644" y="37364"/>
                    </a:lnTo>
                    <a:lnTo>
                      <a:pt x="1801" y="37485"/>
                    </a:lnTo>
                    <a:lnTo>
                      <a:pt x="1970" y="37581"/>
                    </a:lnTo>
                    <a:lnTo>
                      <a:pt x="2139" y="37678"/>
                    </a:lnTo>
                    <a:lnTo>
                      <a:pt x="2308" y="37775"/>
                    </a:lnTo>
                    <a:lnTo>
                      <a:pt x="2489" y="37859"/>
                    </a:lnTo>
                    <a:lnTo>
                      <a:pt x="2683" y="37932"/>
                    </a:lnTo>
                    <a:lnTo>
                      <a:pt x="2864" y="37992"/>
                    </a:lnTo>
                    <a:lnTo>
                      <a:pt x="3057" y="38052"/>
                    </a:lnTo>
                    <a:lnTo>
                      <a:pt x="3250" y="38089"/>
                    </a:lnTo>
                    <a:lnTo>
                      <a:pt x="3456" y="38125"/>
                    </a:lnTo>
                    <a:lnTo>
                      <a:pt x="3661" y="38161"/>
                    </a:lnTo>
                    <a:lnTo>
                      <a:pt x="3866" y="38173"/>
                    </a:lnTo>
                    <a:lnTo>
                      <a:pt x="53962" y="38173"/>
                    </a:lnTo>
                    <a:lnTo>
                      <a:pt x="54167" y="38161"/>
                    </a:lnTo>
                    <a:lnTo>
                      <a:pt x="54373" y="38125"/>
                    </a:lnTo>
                    <a:lnTo>
                      <a:pt x="54578" y="38089"/>
                    </a:lnTo>
                    <a:lnTo>
                      <a:pt x="54771" y="38052"/>
                    </a:lnTo>
                    <a:lnTo>
                      <a:pt x="54964" y="37992"/>
                    </a:lnTo>
                    <a:lnTo>
                      <a:pt x="55158" y="37932"/>
                    </a:lnTo>
                    <a:lnTo>
                      <a:pt x="55339" y="37859"/>
                    </a:lnTo>
                    <a:lnTo>
                      <a:pt x="55520" y="37775"/>
                    </a:lnTo>
                    <a:lnTo>
                      <a:pt x="55701" y="37678"/>
                    </a:lnTo>
                    <a:lnTo>
                      <a:pt x="55870" y="37581"/>
                    </a:lnTo>
                    <a:lnTo>
                      <a:pt x="56027" y="37485"/>
                    </a:lnTo>
                    <a:lnTo>
                      <a:pt x="56197" y="37364"/>
                    </a:lnTo>
                    <a:lnTo>
                      <a:pt x="56342" y="37243"/>
                    </a:lnTo>
                    <a:lnTo>
                      <a:pt x="56499" y="37122"/>
                    </a:lnTo>
                    <a:lnTo>
                      <a:pt x="56631" y="36977"/>
                    </a:lnTo>
                    <a:lnTo>
                      <a:pt x="56776" y="36844"/>
                    </a:lnTo>
                    <a:lnTo>
                      <a:pt x="56897" y="36687"/>
                    </a:lnTo>
                    <a:lnTo>
                      <a:pt x="57018" y="36542"/>
                    </a:lnTo>
                    <a:lnTo>
                      <a:pt x="57139" y="36373"/>
                    </a:lnTo>
                    <a:lnTo>
                      <a:pt x="57235" y="36216"/>
                    </a:lnTo>
                    <a:lnTo>
                      <a:pt x="57344" y="36047"/>
                    </a:lnTo>
                    <a:lnTo>
                      <a:pt x="57429" y="35866"/>
                    </a:lnTo>
                    <a:lnTo>
                      <a:pt x="57513" y="35685"/>
                    </a:lnTo>
                    <a:lnTo>
                      <a:pt x="57586" y="35504"/>
                    </a:lnTo>
                    <a:lnTo>
                      <a:pt x="57646" y="35310"/>
                    </a:lnTo>
                    <a:lnTo>
                      <a:pt x="57707" y="35117"/>
                    </a:lnTo>
                    <a:lnTo>
                      <a:pt x="57743" y="34924"/>
                    </a:lnTo>
                    <a:lnTo>
                      <a:pt x="57779" y="34718"/>
                    </a:lnTo>
                    <a:lnTo>
                      <a:pt x="57815" y="34513"/>
                    </a:lnTo>
                    <a:lnTo>
                      <a:pt x="57827" y="34308"/>
                    </a:lnTo>
                    <a:lnTo>
                      <a:pt x="57827" y="34102"/>
                    </a:lnTo>
                    <a:lnTo>
                      <a:pt x="57827" y="4072"/>
                    </a:lnTo>
                    <a:lnTo>
                      <a:pt x="57827" y="3866"/>
                    </a:lnTo>
                    <a:lnTo>
                      <a:pt x="57815" y="3661"/>
                    </a:lnTo>
                    <a:lnTo>
                      <a:pt x="57779" y="3456"/>
                    </a:lnTo>
                    <a:lnTo>
                      <a:pt x="57743" y="3262"/>
                    </a:lnTo>
                    <a:lnTo>
                      <a:pt x="57707" y="3057"/>
                    </a:lnTo>
                    <a:lnTo>
                      <a:pt x="57646" y="2864"/>
                    </a:lnTo>
                    <a:lnTo>
                      <a:pt x="57586" y="2682"/>
                    </a:lnTo>
                    <a:lnTo>
                      <a:pt x="57513" y="2489"/>
                    </a:lnTo>
                    <a:lnTo>
                      <a:pt x="57429" y="2308"/>
                    </a:lnTo>
                    <a:lnTo>
                      <a:pt x="57344" y="2139"/>
                    </a:lnTo>
                    <a:lnTo>
                      <a:pt x="57235" y="1970"/>
                    </a:lnTo>
                    <a:lnTo>
                      <a:pt x="57139" y="1801"/>
                    </a:lnTo>
                    <a:lnTo>
                      <a:pt x="57018" y="1644"/>
                    </a:lnTo>
                    <a:lnTo>
                      <a:pt x="56897" y="1487"/>
                    </a:lnTo>
                    <a:lnTo>
                      <a:pt x="56776" y="1342"/>
                    </a:lnTo>
                    <a:lnTo>
                      <a:pt x="56631" y="1197"/>
                    </a:lnTo>
                    <a:lnTo>
                      <a:pt x="56499" y="1064"/>
                    </a:lnTo>
                    <a:lnTo>
                      <a:pt x="56342" y="931"/>
                    </a:lnTo>
                    <a:lnTo>
                      <a:pt x="56197" y="810"/>
                    </a:lnTo>
                    <a:lnTo>
                      <a:pt x="56027" y="701"/>
                    </a:lnTo>
                    <a:lnTo>
                      <a:pt x="55870" y="593"/>
                    </a:lnTo>
                    <a:lnTo>
                      <a:pt x="55701" y="496"/>
                    </a:lnTo>
                    <a:lnTo>
                      <a:pt x="55520" y="399"/>
                    </a:lnTo>
                    <a:lnTo>
                      <a:pt x="55339" y="327"/>
                    </a:lnTo>
                    <a:lnTo>
                      <a:pt x="55158" y="254"/>
                    </a:lnTo>
                    <a:lnTo>
                      <a:pt x="54964" y="182"/>
                    </a:lnTo>
                    <a:lnTo>
                      <a:pt x="54771" y="134"/>
                    </a:lnTo>
                    <a:lnTo>
                      <a:pt x="54578" y="85"/>
                    </a:lnTo>
                    <a:lnTo>
                      <a:pt x="54373" y="49"/>
                    </a:lnTo>
                    <a:lnTo>
                      <a:pt x="54167" y="25"/>
                    </a:lnTo>
                    <a:lnTo>
                      <a:pt x="53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2740500" y="3974863"/>
                <a:ext cx="3662994" cy="75139"/>
              </a:xfrm>
              <a:custGeom>
                <a:avLst/>
                <a:gdLst/>
                <a:ahLst/>
                <a:cxnLst/>
                <a:rect l="l" t="t" r="r" b="b"/>
                <a:pathLst>
                  <a:path w="67177" h="1378" extrusionOk="0">
                    <a:moveTo>
                      <a:pt x="0" y="0"/>
                    </a:moveTo>
                    <a:lnTo>
                      <a:pt x="121" y="145"/>
                    </a:lnTo>
                    <a:lnTo>
                      <a:pt x="242" y="302"/>
                    </a:lnTo>
                    <a:lnTo>
                      <a:pt x="374" y="435"/>
                    </a:lnTo>
                    <a:lnTo>
                      <a:pt x="507" y="568"/>
                    </a:lnTo>
                    <a:lnTo>
                      <a:pt x="652" y="689"/>
                    </a:lnTo>
                    <a:lnTo>
                      <a:pt x="809" y="797"/>
                    </a:lnTo>
                    <a:lnTo>
                      <a:pt x="966" y="906"/>
                    </a:lnTo>
                    <a:lnTo>
                      <a:pt x="1123" y="1003"/>
                    </a:lnTo>
                    <a:lnTo>
                      <a:pt x="1293" y="1087"/>
                    </a:lnTo>
                    <a:lnTo>
                      <a:pt x="1474" y="1160"/>
                    </a:lnTo>
                    <a:lnTo>
                      <a:pt x="1655" y="1220"/>
                    </a:lnTo>
                    <a:lnTo>
                      <a:pt x="1836" y="1281"/>
                    </a:lnTo>
                    <a:lnTo>
                      <a:pt x="2029" y="1317"/>
                    </a:lnTo>
                    <a:lnTo>
                      <a:pt x="2223" y="1353"/>
                    </a:lnTo>
                    <a:lnTo>
                      <a:pt x="2416" y="1365"/>
                    </a:lnTo>
                    <a:lnTo>
                      <a:pt x="2621" y="1377"/>
                    </a:lnTo>
                    <a:lnTo>
                      <a:pt x="64567" y="1377"/>
                    </a:lnTo>
                    <a:lnTo>
                      <a:pt x="64760" y="1365"/>
                    </a:lnTo>
                    <a:lnTo>
                      <a:pt x="64966" y="1353"/>
                    </a:lnTo>
                    <a:lnTo>
                      <a:pt x="65159" y="1317"/>
                    </a:lnTo>
                    <a:lnTo>
                      <a:pt x="65340" y="1281"/>
                    </a:lnTo>
                    <a:lnTo>
                      <a:pt x="65533" y="1220"/>
                    </a:lnTo>
                    <a:lnTo>
                      <a:pt x="65703" y="1160"/>
                    </a:lnTo>
                    <a:lnTo>
                      <a:pt x="65884" y="1087"/>
                    </a:lnTo>
                    <a:lnTo>
                      <a:pt x="66053" y="1003"/>
                    </a:lnTo>
                    <a:lnTo>
                      <a:pt x="66222" y="906"/>
                    </a:lnTo>
                    <a:lnTo>
                      <a:pt x="66379" y="797"/>
                    </a:lnTo>
                    <a:lnTo>
                      <a:pt x="66524" y="689"/>
                    </a:lnTo>
                    <a:lnTo>
                      <a:pt x="66669" y="568"/>
                    </a:lnTo>
                    <a:lnTo>
                      <a:pt x="66814" y="435"/>
                    </a:lnTo>
                    <a:lnTo>
                      <a:pt x="66935" y="302"/>
                    </a:lnTo>
                    <a:lnTo>
                      <a:pt x="67056" y="145"/>
                    </a:lnTo>
                    <a:lnTo>
                      <a:pt x="67176" y="0"/>
                    </a:lnTo>
                    <a:close/>
                  </a:path>
                </a:pathLst>
              </a:cu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2740500" y="3974863"/>
                <a:ext cx="3662994" cy="75139"/>
              </a:xfrm>
              <a:custGeom>
                <a:avLst/>
                <a:gdLst/>
                <a:ahLst/>
                <a:cxnLst/>
                <a:rect l="l" t="t" r="r" b="b"/>
                <a:pathLst>
                  <a:path w="67177" h="1378" extrusionOk="0">
                    <a:moveTo>
                      <a:pt x="0" y="0"/>
                    </a:moveTo>
                    <a:lnTo>
                      <a:pt x="121" y="145"/>
                    </a:lnTo>
                    <a:lnTo>
                      <a:pt x="242" y="302"/>
                    </a:lnTo>
                    <a:lnTo>
                      <a:pt x="374" y="435"/>
                    </a:lnTo>
                    <a:lnTo>
                      <a:pt x="507" y="568"/>
                    </a:lnTo>
                    <a:lnTo>
                      <a:pt x="652" y="689"/>
                    </a:lnTo>
                    <a:lnTo>
                      <a:pt x="809" y="797"/>
                    </a:lnTo>
                    <a:lnTo>
                      <a:pt x="966" y="906"/>
                    </a:lnTo>
                    <a:lnTo>
                      <a:pt x="1123" y="1003"/>
                    </a:lnTo>
                    <a:lnTo>
                      <a:pt x="1293" y="1087"/>
                    </a:lnTo>
                    <a:lnTo>
                      <a:pt x="1474" y="1160"/>
                    </a:lnTo>
                    <a:lnTo>
                      <a:pt x="1655" y="1220"/>
                    </a:lnTo>
                    <a:lnTo>
                      <a:pt x="1836" y="1281"/>
                    </a:lnTo>
                    <a:lnTo>
                      <a:pt x="2029" y="1317"/>
                    </a:lnTo>
                    <a:lnTo>
                      <a:pt x="2223" y="1353"/>
                    </a:lnTo>
                    <a:lnTo>
                      <a:pt x="2416" y="1365"/>
                    </a:lnTo>
                    <a:lnTo>
                      <a:pt x="2621" y="1377"/>
                    </a:lnTo>
                    <a:lnTo>
                      <a:pt x="64567" y="1377"/>
                    </a:lnTo>
                    <a:lnTo>
                      <a:pt x="64760" y="1365"/>
                    </a:lnTo>
                    <a:lnTo>
                      <a:pt x="64966" y="1353"/>
                    </a:lnTo>
                    <a:lnTo>
                      <a:pt x="65159" y="1317"/>
                    </a:lnTo>
                    <a:lnTo>
                      <a:pt x="65340" y="1281"/>
                    </a:lnTo>
                    <a:lnTo>
                      <a:pt x="65533" y="1220"/>
                    </a:lnTo>
                    <a:lnTo>
                      <a:pt x="65703" y="1160"/>
                    </a:lnTo>
                    <a:lnTo>
                      <a:pt x="65884" y="1087"/>
                    </a:lnTo>
                    <a:lnTo>
                      <a:pt x="66053" y="1003"/>
                    </a:lnTo>
                    <a:lnTo>
                      <a:pt x="66222" y="906"/>
                    </a:lnTo>
                    <a:lnTo>
                      <a:pt x="66379" y="797"/>
                    </a:lnTo>
                    <a:lnTo>
                      <a:pt x="66524" y="689"/>
                    </a:lnTo>
                    <a:lnTo>
                      <a:pt x="66669" y="568"/>
                    </a:lnTo>
                    <a:lnTo>
                      <a:pt x="66814" y="435"/>
                    </a:lnTo>
                    <a:lnTo>
                      <a:pt x="66935" y="302"/>
                    </a:lnTo>
                    <a:lnTo>
                      <a:pt x="67056" y="145"/>
                    </a:lnTo>
                    <a:lnTo>
                      <a:pt x="6717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3789099" y="1474496"/>
                <a:ext cx="1565757" cy="1640187"/>
              </a:xfrm>
              <a:custGeom>
                <a:avLst/>
                <a:gdLst/>
                <a:ahLst/>
                <a:cxnLst/>
                <a:rect l="l" t="t" r="r" b="b"/>
                <a:pathLst>
                  <a:path w="28715" h="30080" extrusionOk="0">
                    <a:moveTo>
                      <a:pt x="14363" y="1"/>
                    </a:moveTo>
                    <a:lnTo>
                      <a:pt x="14315" y="13"/>
                    </a:lnTo>
                    <a:lnTo>
                      <a:pt x="14279" y="25"/>
                    </a:lnTo>
                    <a:lnTo>
                      <a:pt x="14230" y="25"/>
                    </a:lnTo>
                    <a:lnTo>
                      <a:pt x="14194" y="37"/>
                    </a:lnTo>
                    <a:lnTo>
                      <a:pt x="14158" y="61"/>
                    </a:lnTo>
                    <a:lnTo>
                      <a:pt x="14122" y="85"/>
                    </a:lnTo>
                    <a:lnTo>
                      <a:pt x="14085" y="110"/>
                    </a:lnTo>
                    <a:lnTo>
                      <a:pt x="14049" y="134"/>
                    </a:lnTo>
                    <a:lnTo>
                      <a:pt x="14037" y="134"/>
                    </a:lnTo>
                    <a:lnTo>
                      <a:pt x="13675" y="496"/>
                    </a:lnTo>
                    <a:lnTo>
                      <a:pt x="13264" y="895"/>
                    </a:lnTo>
                    <a:lnTo>
                      <a:pt x="12720" y="1414"/>
                    </a:lnTo>
                    <a:lnTo>
                      <a:pt x="12044" y="2042"/>
                    </a:lnTo>
                    <a:lnTo>
                      <a:pt x="11259" y="2731"/>
                    </a:lnTo>
                    <a:lnTo>
                      <a:pt x="10377" y="3492"/>
                    </a:lnTo>
                    <a:lnTo>
                      <a:pt x="9423" y="4289"/>
                    </a:lnTo>
                    <a:lnTo>
                      <a:pt x="8915" y="4700"/>
                    </a:lnTo>
                    <a:lnTo>
                      <a:pt x="8384" y="5099"/>
                    </a:lnTo>
                    <a:lnTo>
                      <a:pt x="7852" y="5509"/>
                    </a:lnTo>
                    <a:lnTo>
                      <a:pt x="7296" y="5920"/>
                    </a:lnTo>
                    <a:lnTo>
                      <a:pt x="6741" y="6319"/>
                    </a:lnTo>
                    <a:lnTo>
                      <a:pt x="6161" y="6717"/>
                    </a:lnTo>
                    <a:lnTo>
                      <a:pt x="5581" y="7092"/>
                    </a:lnTo>
                    <a:lnTo>
                      <a:pt x="5001" y="7466"/>
                    </a:lnTo>
                    <a:lnTo>
                      <a:pt x="4409" y="7817"/>
                    </a:lnTo>
                    <a:lnTo>
                      <a:pt x="3830" y="8155"/>
                    </a:lnTo>
                    <a:lnTo>
                      <a:pt x="3238" y="8481"/>
                    </a:lnTo>
                    <a:lnTo>
                      <a:pt x="2646" y="8771"/>
                    </a:lnTo>
                    <a:lnTo>
                      <a:pt x="2054" y="9037"/>
                    </a:lnTo>
                    <a:lnTo>
                      <a:pt x="1474" y="9278"/>
                    </a:lnTo>
                    <a:lnTo>
                      <a:pt x="894" y="9496"/>
                    </a:lnTo>
                    <a:lnTo>
                      <a:pt x="604" y="9592"/>
                    </a:lnTo>
                    <a:lnTo>
                      <a:pt x="326" y="9677"/>
                    </a:lnTo>
                    <a:lnTo>
                      <a:pt x="254" y="9701"/>
                    </a:lnTo>
                    <a:lnTo>
                      <a:pt x="181" y="9749"/>
                    </a:lnTo>
                    <a:lnTo>
                      <a:pt x="121" y="9798"/>
                    </a:lnTo>
                    <a:lnTo>
                      <a:pt x="73" y="9858"/>
                    </a:lnTo>
                    <a:lnTo>
                      <a:pt x="36" y="9931"/>
                    </a:lnTo>
                    <a:lnTo>
                      <a:pt x="12" y="10003"/>
                    </a:lnTo>
                    <a:lnTo>
                      <a:pt x="0" y="10075"/>
                    </a:lnTo>
                    <a:lnTo>
                      <a:pt x="12" y="10160"/>
                    </a:lnTo>
                    <a:lnTo>
                      <a:pt x="61" y="10522"/>
                    </a:lnTo>
                    <a:lnTo>
                      <a:pt x="181" y="11247"/>
                    </a:lnTo>
                    <a:lnTo>
                      <a:pt x="278" y="11743"/>
                    </a:lnTo>
                    <a:lnTo>
                      <a:pt x="387" y="12298"/>
                    </a:lnTo>
                    <a:lnTo>
                      <a:pt x="520" y="12926"/>
                    </a:lnTo>
                    <a:lnTo>
                      <a:pt x="677" y="13615"/>
                    </a:lnTo>
                    <a:lnTo>
                      <a:pt x="858" y="14352"/>
                    </a:lnTo>
                    <a:lnTo>
                      <a:pt x="1063" y="15137"/>
                    </a:lnTo>
                    <a:lnTo>
                      <a:pt x="1305" y="15970"/>
                    </a:lnTo>
                    <a:lnTo>
                      <a:pt x="1559" y="16816"/>
                    </a:lnTo>
                    <a:lnTo>
                      <a:pt x="1861" y="17698"/>
                    </a:lnTo>
                    <a:lnTo>
                      <a:pt x="2175" y="18604"/>
                    </a:lnTo>
                    <a:lnTo>
                      <a:pt x="2525" y="19510"/>
                    </a:lnTo>
                    <a:lnTo>
                      <a:pt x="2718" y="19969"/>
                    </a:lnTo>
                    <a:lnTo>
                      <a:pt x="2911" y="20428"/>
                    </a:lnTo>
                    <a:lnTo>
                      <a:pt x="3117" y="20887"/>
                    </a:lnTo>
                    <a:lnTo>
                      <a:pt x="3334" y="21334"/>
                    </a:lnTo>
                    <a:lnTo>
                      <a:pt x="3552" y="21793"/>
                    </a:lnTo>
                    <a:lnTo>
                      <a:pt x="3781" y="22240"/>
                    </a:lnTo>
                    <a:lnTo>
                      <a:pt x="4023" y="22687"/>
                    </a:lnTo>
                    <a:lnTo>
                      <a:pt x="4264" y="23122"/>
                    </a:lnTo>
                    <a:lnTo>
                      <a:pt x="4530" y="23569"/>
                    </a:lnTo>
                    <a:lnTo>
                      <a:pt x="4796" y="23992"/>
                    </a:lnTo>
                    <a:lnTo>
                      <a:pt x="5074" y="24414"/>
                    </a:lnTo>
                    <a:lnTo>
                      <a:pt x="5352" y="24825"/>
                    </a:lnTo>
                    <a:lnTo>
                      <a:pt x="5654" y="25236"/>
                    </a:lnTo>
                    <a:lnTo>
                      <a:pt x="5956" y="25622"/>
                    </a:lnTo>
                    <a:lnTo>
                      <a:pt x="6270" y="26009"/>
                    </a:lnTo>
                    <a:lnTo>
                      <a:pt x="6596" y="26383"/>
                    </a:lnTo>
                    <a:lnTo>
                      <a:pt x="6934" y="26734"/>
                    </a:lnTo>
                    <a:lnTo>
                      <a:pt x="7284" y="27084"/>
                    </a:lnTo>
                    <a:lnTo>
                      <a:pt x="7635" y="27410"/>
                    </a:lnTo>
                    <a:lnTo>
                      <a:pt x="8009" y="27724"/>
                    </a:lnTo>
                    <a:lnTo>
                      <a:pt x="8384" y="28026"/>
                    </a:lnTo>
                    <a:lnTo>
                      <a:pt x="8770" y="28316"/>
                    </a:lnTo>
                    <a:lnTo>
                      <a:pt x="9169" y="28582"/>
                    </a:lnTo>
                    <a:lnTo>
                      <a:pt x="9592" y="28823"/>
                    </a:lnTo>
                    <a:lnTo>
                      <a:pt x="10014" y="29053"/>
                    </a:lnTo>
                    <a:lnTo>
                      <a:pt x="10449" y="29258"/>
                    </a:lnTo>
                    <a:lnTo>
                      <a:pt x="10896" y="29440"/>
                    </a:lnTo>
                    <a:lnTo>
                      <a:pt x="11355" y="29609"/>
                    </a:lnTo>
                    <a:lnTo>
                      <a:pt x="11826" y="29754"/>
                    </a:lnTo>
                    <a:lnTo>
                      <a:pt x="12310" y="29862"/>
                    </a:lnTo>
                    <a:lnTo>
                      <a:pt x="12805" y="29959"/>
                    </a:lnTo>
                    <a:lnTo>
                      <a:pt x="13312" y="30031"/>
                    </a:lnTo>
                    <a:lnTo>
                      <a:pt x="13832" y="30068"/>
                    </a:lnTo>
                    <a:lnTo>
                      <a:pt x="14363" y="30080"/>
                    </a:lnTo>
                    <a:lnTo>
                      <a:pt x="14895" y="30068"/>
                    </a:lnTo>
                    <a:lnTo>
                      <a:pt x="15414" y="30031"/>
                    </a:lnTo>
                    <a:lnTo>
                      <a:pt x="15922" y="29959"/>
                    </a:lnTo>
                    <a:lnTo>
                      <a:pt x="16417" y="29862"/>
                    </a:lnTo>
                    <a:lnTo>
                      <a:pt x="16900" y="29754"/>
                    </a:lnTo>
                    <a:lnTo>
                      <a:pt x="17371" y="29609"/>
                    </a:lnTo>
                    <a:lnTo>
                      <a:pt x="17830" y="29440"/>
                    </a:lnTo>
                    <a:lnTo>
                      <a:pt x="18277" y="29258"/>
                    </a:lnTo>
                    <a:lnTo>
                      <a:pt x="18712" y="29053"/>
                    </a:lnTo>
                    <a:lnTo>
                      <a:pt x="19135" y="28823"/>
                    </a:lnTo>
                    <a:lnTo>
                      <a:pt x="19545" y="28582"/>
                    </a:lnTo>
                    <a:lnTo>
                      <a:pt x="19944" y="28316"/>
                    </a:lnTo>
                    <a:lnTo>
                      <a:pt x="20331" y="28026"/>
                    </a:lnTo>
                    <a:lnTo>
                      <a:pt x="20717" y="27724"/>
                    </a:lnTo>
                    <a:lnTo>
                      <a:pt x="21080" y="27410"/>
                    </a:lnTo>
                    <a:lnTo>
                      <a:pt x="21442" y="27084"/>
                    </a:lnTo>
                    <a:lnTo>
                      <a:pt x="21780" y="26734"/>
                    </a:lnTo>
                    <a:lnTo>
                      <a:pt x="22118" y="26383"/>
                    </a:lnTo>
                    <a:lnTo>
                      <a:pt x="22445" y="26009"/>
                    </a:lnTo>
                    <a:lnTo>
                      <a:pt x="22759" y="25622"/>
                    </a:lnTo>
                    <a:lnTo>
                      <a:pt x="23073" y="25236"/>
                    </a:lnTo>
                    <a:lnTo>
                      <a:pt x="23363" y="24825"/>
                    </a:lnTo>
                    <a:lnTo>
                      <a:pt x="23653" y="24414"/>
                    </a:lnTo>
                    <a:lnTo>
                      <a:pt x="23930" y="23992"/>
                    </a:lnTo>
                    <a:lnTo>
                      <a:pt x="24196" y="23569"/>
                    </a:lnTo>
                    <a:lnTo>
                      <a:pt x="24450" y="23122"/>
                    </a:lnTo>
                    <a:lnTo>
                      <a:pt x="24704" y="22687"/>
                    </a:lnTo>
                    <a:lnTo>
                      <a:pt x="24933" y="22240"/>
                    </a:lnTo>
                    <a:lnTo>
                      <a:pt x="25175" y="21793"/>
                    </a:lnTo>
                    <a:lnTo>
                      <a:pt x="25392" y="21334"/>
                    </a:lnTo>
                    <a:lnTo>
                      <a:pt x="25598" y="20887"/>
                    </a:lnTo>
                    <a:lnTo>
                      <a:pt x="25803" y="20428"/>
                    </a:lnTo>
                    <a:lnTo>
                      <a:pt x="26008" y="19969"/>
                    </a:lnTo>
                    <a:lnTo>
                      <a:pt x="26189" y="19510"/>
                    </a:lnTo>
                    <a:lnTo>
                      <a:pt x="26540" y="18604"/>
                    </a:lnTo>
                    <a:lnTo>
                      <a:pt x="26866" y="17698"/>
                    </a:lnTo>
                    <a:lnTo>
                      <a:pt x="27156" y="16816"/>
                    </a:lnTo>
                    <a:lnTo>
                      <a:pt x="27422" y="15970"/>
                    </a:lnTo>
                    <a:lnTo>
                      <a:pt x="27651" y="15137"/>
                    </a:lnTo>
                    <a:lnTo>
                      <a:pt x="27856" y="14352"/>
                    </a:lnTo>
                    <a:lnTo>
                      <a:pt x="28038" y="13615"/>
                    </a:lnTo>
                    <a:lnTo>
                      <a:pt x="28195" y="12926"/>
                    </a:lnTo>
                    <a:lnTo>
                      <a:pt x="28328" y="12298"/>
                    </a:lnTo>
                    <a:lnTo>
                      <a:pt x="28448" y="11743"/>
                    </a:lnTo>
                    <a:lnTo>
                      <a:pt x="28533" y="11247"/>
                    </a:lnTo>
                    <a:lnTo>
                      <a:pt x="28654" y="10522"/>
                    </a:lnTo>
                    <a:lnTo>
                      <a:pt x="28714" y="10160"/>
                    </a:lnTo>
                    <a:lnTo>
                      <a:pt x="28714" y="10075"/>
                    </a:lnTo>
                    <a:lnTo>
                      <a:pt x="28702" y="10003"/>
                    </a:lnTo>
                    <a:lnTo>
                      <a:pt x="28678" y="9931"/>
                    </a:lnTo>
                    <a:lnTo>
                      <a:pt x="28642" y="9858"/>
                    </a:lnTo>
                    <a:lnTo>
                      <a:pt x="28593" y="9798"/>
                    </a:lnTo>
                    <a:lnTo>
                      <a:pt x="28533" y="9749"/>
                    </a:lnTo>
                    <a:lnTo>
                      <a:pt x="28473" y="9701"/>
                    </a:lnTo>
                    <a:lnTo>
                      <a:pt x="28388" y="9677"/>
                    </a:lnTo>
                    <a:lnTo>
                      <a:pt x="28110" y="9592"/>
                    </a:lnTo>
                    <a:lnTo>
                      <a:pt x="27820" y="9496"/>
                    </a:lnTo>
                    <a:lnTo>
                      <a:pt x="27252" y="9278"/>
                    </a:lnTo>
                    <a:lnTo>
                      <a:pt x="26661" y="9037"/>
                    </a:lnTo>
                    <a:lnTo>
                      <a:pt x="26081" y="8771"/>
                    </a:lnTo>
                    <a:lnTo>
                      <a:pt x="25489" y="8481"/>
                    </a:lnTo>
                    <a:lnTo>
                      <a:pt x="24897" y="8155"/>
                    </a:lnTo>
                    <a:lnTo>
                      <a:pt x="24305" y="7817"/>
                    </a:lnTo>
                    <a:lnTo>
                      <a:pt x="23713" y="7466"/>
                    </a:lnTo>
                    <a:lnTo>
                      <a:pt x="23133" y="7092"/>
                    </a:lnTo>
                    <a:lnTo>
                      <a:pt x="22553" y="6717"/>
                    </a:lnTo>
                    <a:lnTo>
                      <a:pt x="21986" y="6319"/>
                    </a:lnTo>
                    <a:lnTo>
                      <a:pt x="21418" y="5920"/>
                    </a:lnTo>
                    <a:lnTo>
                      <a:pt x="20874" y="5509"/>
                    </a:lnTo>
                    <a:lnTo>
                      <a:pt x="20331" y="5099"/>
                    </a:lnTo>
                    <a:lnTo>
                      <a:pt x="19811" y="4700"/>
                    </a:lnTo>
                    <a:lnTo>
                      <a:pt x="19304" y="4289"/>
                    </a:lnTo>
                    <a:lnTo>
                      <a:pt x="18337" y="3492"/>
                    </a:lnTo>
                    <a:lnTo>
                      <a:pt x="17456" y="2731"/>
                    </a:lnTo>
                    <a:lnTo>
                      <a:pt x="16683" y="2042"/>
                    </a:lnTo>
                    <a:lnTo>
                      <a:pt x="16006" y="1414"/>
                    </a:lnTo>
                    <a:lnTo>
                      <a:pt x="15450" y="895"/>
                    </a:lnTo>
                    <a:lnTo>
                      <a:pt x="15040" y="496"/>
                    </a:lnTo>
                    <a:lnTo>
                      <a:pt x="14677" y="134"/>
                    </a:lnTo>
                    <a:lnTo>
                      <a:pt x="14665" y="134"/>
                    </a:lnTo>
                    <a:lnTo>
                      <a:pt x="14629" y="110"/>
                    </a:lnTo>
                    <a:lnTo>
                      <a:pt x="14593" y="85"/>
                    </a:lnTo>
                    <a:lnTo>
                      <a:pt x="14556" y="61"/>
                    </a:lnTo>
                    <a:lnTo>
                      <a:pt x="14532" y="37"/>
                    </a:lnTo>
                    <a:lnTo>
                      <a:pt x="14484" y="25"/>
                    </a:lnTo>
                    <a:lnTo>
                      <a:pt x="14436" y="25"/>
                    </a:lnTo>
                    <a:lnTo>
                      <a:pt x="14399" y="13"/>
                    </a:lnTo>
                    <a:lnTo>
                      <a:pt x="143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3900387" y="1591074"/>
                <a:ext cx="1343776" cy="1407028"/>
              </a:xfrm>
              <a:custGeom>
                <a:avLst/>
                <a:gdLst/>
                <a:ahLst/>
                <a:cxnLst/>
                <a:rect l="l" t="t" r="r" b="b"/>
                <a:pathLst>
                  <a:path w="24644" h="25804" extrusionOk="0">
                    <a:moveTo>
                      <a:pt x="12322" y="1"/>
                    </a:moveTo>
                    <a:lnTo>
                      <a:pt x="12250" y="13"/>
                    </a:lnTo>
                    <a:lnTo>
                      <a:pt x="12177" y="25"/>
                    </a:lnTo>
                    <a:lnTo>
                      <a:pt x="12117" y="73"/>
                    </a:lnTo>
                    <a:lnTo>
                      <a:pt x="12081" y="86"/>
                    </a:lnTo>
                    <a:lnTo>
                      <a:pt x="12056" y="110"/>
                    </a:lnTo>
                    <a:lnTo>
                      <a:pt x="12044" y="110"/>
                    </a:lnTo>
                    <a:lnTo>
                      <a:pt x="11730" y="424"/>
                    </a:lnTo>
                    <a:lnTo>
                      <a:pt x="11380" y="762"/>
                    </a:lnTo>
                    <a:lnTo>
                      <a:pt x="10909" y="1209"/>
                    </a:lnTo>
                    <a:lnTo>
                      <a:pt x="10329" y="1741"/>
                    </a:lnTo>
                    <a:lnTo>
                      <a:pt x="9653" y="2344"/>
                    </a:lnTo>
                    <a:lnTo>
                      <a:pt x="8904" y="2997"/>
                    </a:lnTo>
                    <a:lnTo>
                      <a:pt x="8082" y="3673"/>
                    </a:lnTo>
                    <a:lnTo>
                      <a:pt x="7188" y="4374"/>
                    </a:lnTo>
                    <a:lnTo>
                      <a:pt x="6729" y="4724"/>
                    </a:lnTo>
                    <a:lnTo>
                      <a:pt x="6258" y="5075"/>
                    </a:lnTo>
                    <a:lnTo>
                      <a:pt x="5775" y="5425"/>
                    </a:lnTo>
                    <a:lnTo>
                      <a:pt x="5292" y="5751"/>
                    </a:lnTo>
                    <a:lnTo>
                      <a:pt x="4784" y="6089"/>
                    </a:lnTo>
                    <a:lnTo>
                      <a:pt x="4289" y="6403"/>
                    </a:lnTo>
                    <a:lnTo>
                      <a:pt x="3782" y="6705"/>
                    </a:lnTo>
                    <a:lnTo>
                      <a:pt x="3274" y="6995"/>
                    </a:lnTo>
                    <a:lnTo>
                      <a:pt x="2767" y="7273"/>
                    </a:lnTo>
                    <a:lnTo>
                      <a:pt x="2260" y="7527"/>
                    </a:lnTo>
                    <a:lnTo>
                      <a:pt x="1764" y="7756"/>
                    </a:lnTo>
                    <a:lnTo>
                      <a:pt x="1257" y="7962"/>
                    </a:lnTo>
                    <a:lnTo>
                      <a:pt x="762" y="8143"/>
                    </a:lnTo>
                    <a:lnTo>
                      <a:pt x="279" y="8300"/>
                    </a:lnTo>
                    <a:lnTo>
                      <a:pt x="206" y="8324"/>
                    </a:lnTo>
                    <a:lnTo>
                      <a:pt x="158" y="8360"/>
                    </a:lnTo>
                    <a:lnTo>
                      <a:pt x="97" y="8397"/>
                    </a:lnTo>
                    <a:lnTo>
                      <a:pt x="61" y="8457"/>
                    </a:lnTo>
                    <a:lnTo>
                      <a:pt x="25" y="8517"/>
                    </a:lnTo>
                    <a:lnTo>
                      <a:pt x="13" y="8578"/>
                    </a:lnTo>
                    <a:lnTo>
                      <a:pt x="1" y="8650"/>
                    </a:lnTo>
                    <a:lnTo>
                      <a:pt x="1" y="8711"/>
                    </a:lnTo>
                    <a:lnTo>
                      <a:pt x="49" y="9025"/>
                    </a:lnTo>
                    <a:lnTo>
                      <a:pt x="158" y="9653"/>
                    </a:lnTo>
                    <a:lnTo>
                      <a:pt x="327" y="10547"/>
                    </a:lnTo>
                    <a:lnTo>
                      <a:pt x="448" y="11090"/>
                    </a:lnTo>
                    <a:lnTo>
                      <a:pt x="581" y="11682"/>
                    </a:lnTo>
                    <a:lnTo>
                      <a:pt x="738" y="12310"/>
                    </a:lnTo>
                    <a:lnTo>
                      <a:pt x="907" y="12987"/>
                    </a:lnTo>
                    <a:lnTo>
                      <a:pt x="1112" y="13700"/>
                    </a:lnTo>
                    <a:lnTo>
                      <a:pt x="1342" y="14424"/>
                    </a:lnTo>
                    <a:lnTo>
                      <a:pt x="1583" y="15185"/>
                    </a:lnTo>
                    <a:lnTo>
                      <a:pt x="1861" y="15959"/>
                    </a:lnTo>
                    <a:lnTo>
                      <a:pt x="2163" y="16744"/>
                    </a:lnTo>
                    <a:lnTo>
                      <a:pt x="2489" y="17529"/>
                    </a:lnTo>
                    <a:lnTo>
                      <a:pt x="2670" y="17915"/>
                    </a:lnTo>
                    <a:lnTo>
                      <a:pt x="2852" y="18302"/>
                    </a:lnTo>
                    <a:lnTo>
                      <a:pt x="3045" y="18701"/>
                    </a:lnTo>
                    <a:lnTo>
                      <a:pt x="3238" y="19087"/>
                    </a:lnTo>
                    <a:lnTo>
                      <a:pt x="3443" y="19462"/>
                    </a:lnTo>
                    <a:lnTo>
                      <a:pt x="3661" y="19848"/>
                    </a:lnTo>
                    <a:lnTo>
                      <a:pt x="3878" y="20211"/>
                    </a:lnTo>
                    <a:lnTo>
                      <a:pt x="4108" y="20585"/>
                    </a:lnTo>
                    <a:lnTo>
                      <a:pt x="4349" y="20948"/>
                    </a:lnTo>
                    <a:lnTo>
                      <a:pt x="4591" y="21298"/>
                    </a:lnTo>
                    <a:lnTo>
                      <a:pt x="4845" y="21648"/>
                    </a:lnTo>
                    <a:lnTo>
                      <a:pt x="5111" y="21986"/>
                    </a:lnTo>
                    <a:lnTo>
                      <a:pt x="5376" y="22313"/>
                    </a:lnTo>
                    <a:lnTo>
                      <a:pt x="5654" y="22627"/>
                    </a:lnTo>
                    <a:lnTo>
                      <a:pt x="5944" y="22941"/>
                    </a:lnTo>
                    <a:lnTo>
                      <a:pt x="6246" y="23231"/>
                    </a:lnTo>
                    <a:lnTo>
                      <a:pt x="6548" y="23521"/>
                    </a:lnTo>
                    <a:lnTo>
                      <a:pt x="6862" y="23786"/>
                    </a:lnTo>
                    <a:lnTo>
                      <a:pt x="7188" y="24052"/>
                    </a:lnTo>
                    <a:lnTo>
                      <a:pt x="7526" y="24294"/>
                    </a:lnTo>
                    <a:lnTo>
                      <a:pt x="7865" y="24523"/>
                    </a:lnTo>
                    <a:lnTo>
                      <a:pt x="8227" y="24729"/>
                    </a:lnTo>
                    <a:lnTo>
                      <a:pt x="8590" y="24922"/>
                    </a:lnTo>
                    <a:lnTo>
                      <a:pt x="8964" y="25103"/>
                    </a:lnTo>
                    <a:lnTo>
                      <a:pt x="9338" y="25260"/>
                    </a:lnTo>
                    <a:lnTo>
                      <a:pt x="9737" y="25405"/>
                    </a:lnTo>
                    <a:lnTo>
                      <a:pt x="10136" y="25526"/>
                    </a:lnTo>
                    <a:lnTo>
                      <a:pt x="10559" y="25622"/>
                    </a:lnTo>
                    <a:lnTo>
                      <a:pt x="10981" y="25707"/>
                    </a:lnTo>
                    <a:lnTo>
                      <a:pt x="11416" y="25767"/>
                    </a:lnTo>
                    <a:lnTo>
                      <a:pt x="11863" y="25792"/>
                    </a:lnTo>
                    <a:lnTo>
                      <a:pt x="12322" y="25804"/>
                    </a:lnTo>
                    <a:lnTo>
                      <a:pt x="12781" y="25792"/>
                    </a:lnTo>
                    <a:lnTo>
                      <a:pt x="13216" y="25767"/>
                    </a:lnTo>
                    <a:lnTo>
                      <a:pt x="13663" y="25707"/>
                    </a:lnTo>
                    <a:lnTo>
                      <a:pt x="14086" y="25622"/>
                    </a:lnTo>
                    <a:lnTo>
                      <a:pt x="14497" y="25526"/>
                    </a:lnTo>
                    <a:lnTo>
                      <a:pt x="14895" y="25405"/>
                    </a:lnTo>
                    <a:lnTo>
                      <a:pt x="15294" y="25260"/>
                    </a:lnTo>
                    <a:lnTo>
                      <a:pt x="15680" y="25103"/>
                    </a:lnTo>
                    <a:lnTo>
                      <a:pt x="16055" y="24922"/>
                    </a:lnTo>
                    <a:lnTo>
                      <a:pt x="16417" y="24729"/>
                    </a:lnTo>
                    <a:lnTo>
                      <a:pt x="16768" y="24523"/>
                    </a:lnTo>
                    <a:lnTo>
                      <a:pt x="17118" y="24294"/>
                    </a:lnTo>
                    <a:lnTo>
                      <a:pt x="17444" y="24052"/>
                    </a:lnTo>
                    <a:lnTo>
                      <a:pt x="17770" y="23786"/>
                    </a:lnTo>
                    <a:lnTo>
                      <a:pt x="18084" y="23521"/>
                    </a:lnTo>
                    <a:lnTo>
                      <a:pt x="18398" y="23231"/>
                    </a:lnTo>
                    <a:lnTo>
                      <a:pt x="18688" y="22941"/>
                    </a:lnTo>
                    <a:lnTo>
                      <a:pt x="18978" y="22627"/>
                    </a:lnTo>
                    <a:lnTo>
                      <a:pt x="19256" y="22313"/>
                    </a:lnTo>
                    <a:lnTo>
                      <a:pt x="19534" y="21986"/>
                    </a:lnTo>
                    <a:lnTo>
                      <a:pt x="19788" y="21648"/>
                    </a:lnTo>
                    <a:lnTo>
                      <a:pt x="20041" y="21298"/>
                    </a:lnTo>
                    <a:lnTo>
                      <a:pt x="20295" y="20948"/>
                    </a:lnTo>
                    <a:lnTo>
                      <a:pt x="20524" y="20585"/>
                    </a:lnTo>
                    <a:lnTo>
                      <a:pt x="20754" y="20211"/>
                    </a:lnTo>
                    <a:lnTo>
                      <a:pt x="20983" y="19848"/>
                    </a:lnTo>
                    <a:lnTo>
                      <a:pt x="21189" y="19462"/>
                    </a:lnTo>
                    <a:lnTo>
                      <a:pt x="21394" y="19087"/>
                    </a:lnTo>
                    <a:lnTo>
                      <a:pt x="21600" y="18701"/>
                    </a:lnTo>
                    <a:lnTo>
                      <a:pt x="21781" y="18302"/>
                    </a:lnTo>
                    <a:lnTo>
                      <a:pt x="21962" y="17915"/>
                    </a:lnTo>
                    <a:lnTo>
                      <a:pt x="22143" y="17529"/>
                    </a:lnTo>
                    <a:lnTo>
                      <a:pt x="22469" y="16744"/>
                    </a:lnTo>
                    <a:lnTo>
                      <a:pt x="22771" y="15959"/>
                    </a:lnTo>
                    <a:lnTo>
                      <a:pt x="23049" y="15185"/>
                    </a:lnTo>
                    <a:lnTo>
                      <a:pt x="23303" y="14424"/>
                    </a:lnTo>
                    <a:lnTo>
                      <a:pt x="23520" y="13700"/>
                    </a:lnTo>
                    <a:lnTo>
                      <a:pt x="23726" y="12987"/>
                    </a:lnTo>
                    <a:lnTo>
                      <a:pt x="23907" y="12310"/>
                    </a:lnTo>
                    <a:lnTo>
                      <a:pt x="24064" y="11682"/>
                    </a:lnTo>
                    <a:lnTo>
                      <a:pt x="24197" y="11090"/>
                    </a:lnTo>
                    <a:lnTo>
                      <a:pt x="24305" y="10547"/>
                    </a:lnTo>
                    <a:lnTo>
                      <a:pt x="24487" y="9653"/>
                    </a:lnTo>
                    <a:lnTo>
                      <a:pt x="24583" y="9025"/>
                    </a:lnTo>
                    <a:lnTo>
                      <a:pt x="24632" y="8711"/>
                    </a:lnTo>
                    <a:lnTo>
                      <a:pt x="24644" y="8650"/>
                    </a:lnTo>
                    <a:lnTo>
                      <a:pt x="24632" y="8578"/>
                    </a:lnTo>
                    <a:lnTo>
                      <a:pt x="24607" y="8517"/>
                    </a:lnTo>
                    <a:lnTo>
                      <a:pt x="24571" y="8457"/>
                    </a:lnTo>
                    <a:lnTo>
                      <a:pt x="24535" y="8397"/>
                    </a:lnTo>
                    <a:lnTo>
                      <a:pt x="24487" y="8360"/>
                    </a:lnTo>
                    <a:lnTo>
                      <a:pt x="24426" y="8324"/>
                    </a:lnTo>
                    <a:lnTo>
                      <a:pt x="24366" y="8300"/>
                    </a:lnTo>
                    <a:lnTo>
                      <a:pt x="23871" y="8143"/>
                    </a:lnTo>
                    <a:lnTo>
                      <a:pt x="23375" y="7962"/>
                    </a:lnTo>
                    <a:lnTo>
                      <a:pt x="22880" y="7756"/>
                    </a:lnTo>
                    <a:lnTo>
                      <a:pt x="22373" y="7527"/>
                    </a:lnTo>
                    <a:lnTo>
                      <a:pt x="21865" y="7273"/>
                    </a:lnTo>
                    <a:lnTo>
                      <a:pt x="21358" y="6995"/>
                    </a:lnTo>
                    <a:lnTo>
                      <a:pt x="20851" y="6705"/>
                    </a:lnTo>
                    <a:lnTo>
                      <a:pt x="20343" y="6403"/>
                    </a:lnTo>
                    <a:lnTo>
                      <a:pt x="19848" y="6089"/>
                    </a:lnTo>
                    <a:lnTo>
                      <a:pt x="19353" y="5763"/>
                    </a:lnTo>
                    <a:lnTo>
                      <a:pt x="18857" y="5425"/>
                    </a:lnTo>
                    <a:lnTo>
                      <a:pt x="18386" y="5075"/>
                    </a:lnTo>
                    <a:lnTo>
                      <a:pt x="17903" y="4724"/>
                    </a:lnTo>
                    <a:lnTo>
                      <a:pt x="17444" y="4374"/>
                    </a:lnTo>
                    <a:lnTo>
                      <a:pt x="16562" y="3673"/>
                    </a:lnTo>
                    <a:lnTo>
                      <a:pt x="15729" y="2997"/>
                    </a:lnTo>
                    <a:lnTo>
                      <a:pt x="14980" y="2344"/>
                    </a:lnTo>
                    <a:lnTo>
                      <a:pt x="14303" y="1741"/>
                    </a:lnTo>
                    <a:lnTo>
                      <a:pt x="13736" y="1209"/>
                    </a:lnTo>
                    <a:lnTo>
                      <a:pt x="13252" y="762"/>
                    </a:lnTo>
                    <a:lnTo>
                      <a:pt x="12902" y="424"/>
                    </a:lnTo>
                    <a:lnTo>
                      <a:pt x="12588" y="110"/>
                    </a:lnTo>
                    <a:lnTo>
                      <a:pt x="12552" y="86"/>
                    </a:lnTo>
                    <a:lnTo>
                      <a:pt x="12515" y="61"/>
                    </a:lnTo>
                    <a:lnTo>
                      <a:pt x="12467" y="25"/>
                    </a:lnTo>
                    <a:lnTo>
                      <a:pt x="12395" y="13"/>
                    </a:lnTo>
                    <a:lnTo>
                      <a:pt x="123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4167840" y="2046915"/>
                <a:ext cx="852374" cy="616597"/>
              </a:xfrm>
              <a:custGeom>
                <a:avLst/>
                <a:gdLst/>
                <a:ahLst/>
                <a:cxnLst/>
                <a:rect l="l" t="t" r="r" b="b"/>
                <a:pathLst>
                  <a:path w="15632" h="11308" extrusionOk="0">
                    <a:moveTo>
                      <a:pt x="14315" y="0"/>
                    </a:moveTo>
                    <a:lnTo>
                      <a:pt x="14194" y="12"/>
                    </a:lnTo>
                    <a:lnTo>
                      <a:pt x="14085" y="49"/>
                    </a:lnTo>
                    <a:lnTo>
                      <a:pt x="13965" y="85"/>
                    </a:lnTo>
                    <a:lnTo>
                      <a:pt x="13856" y="133"/>
                    </a:lnTo>
                    <a:lnTo>
                      <a:pt x="13759" y="194"/>
                    </a:lnTo>
                    <a:lnTo>
                      <a:pt x="13663" y="254"/>
                    </a:lnTo>
                    <a:lnTo>
                      <a:pt x="13566" y="339"/>
                    </a:lnTo>
                    <a:lnTo>
                      <a:pt x="13481" y="423"/>
                    </a:lnTo>
                    <a:lnTo>
                      <a:pt x="6680" y="8396"/>
                    </a:lnTo>
                    <a:lnTo>
                      <a:pt x="1981" y="4639"/>
                    </a:lnTo>
                    <a:lnTo>
                      <a:pt x="1885" y="4566"/>
                    </a:lnTo>
                    <a:lnTo>
                      <a:pt x="1776" y="4506"/>
                    </a:lnTo>
                    <a:lnTo>
                      <a:pt x="1667" y="4458"/>
                    </a:lnTo>
                    <a:lnTo>
                      <a:pt x="1546" y="4409"/>
                    </a:lnTo>
                    <a:lnTo>
                      <a:pt x="1438" y="4385"/>
                    </a:lnTo>
                    <a:lnTo>
                      <a:pt x="1317" y="4373"/>
                    </a:lnTo>
                    <a:lnTo>
                      <a:pt x="1087" y="4373"/>
                    </a:lnTo>
                    <a:lnTo>
                      <a:pt x="967" y="4397"/>
                    </a:lnTo>
                    <a:lnTo>
                      <a:pt x="858" y="4422"/>
                    </a:lnTo>
                    <a:lnTo>
                      <a:pt x="749" y="4470"/>
                    </a:lnTo>
                    <a:lnTo>
                      <a:pt x="640" y="4518"/>
                    </a:lnTo>
                    <a:lnTo>
                      <a:pt x="532" y="4579"/>
                    </a:lnTo>
                    <a:lnTo>
                      <a:pt x="435" y="4651"/>
                    </a:lnTo>
                    <a:lnTo>
                      <a:pt x="350" y="4736"/>
                    </a:lnTo>
                    <a:lnTo>
                      <a:pt x="266" y="4832"/>
                    </a:lnTo>
                    <a:lnTo>
                      <a:pt x="193" y="4929"/>
                    </a:lnTo>
                    <a:lnTo>
                      <a:pt x="133" y="5038"/>
                    </a:lnTo>
                    <a:lnTo>
                      <a:pt x="85" y="5146"/>
                    </a:lnTo>
                    <a:lnTo>
                      <a:pt x="36" y="5255"/>
                    </a:lnTo>
                    <a:lnTo>
                      <a:pt x="12" y="5376"/>
                    </a:lnTo>
                    <a:lnTo>
                      <a:pt x="0" y="5485"/>
                    </a:lnTo>
                    <a:lnTo>
                      <a:pt x="0" y="5605"/>
                    </a:lnTo>
                    <a:lnTo>
                      <a:pt x="0" y="5726"/>
                    </a:lnTo>
                    <a:lnTo>
                      <a:pt x="24" y="5835"/>
                    </a:lnTo>
                    <a:lnTo>
                      <a:pt x="48" y="5956"/>
                    </a:lnTo>
                    <a:lnTo>
                      <a:pt x="97" y="6064"/>
                    </a:lnTo>
                    <a:lnTo>
                      <a:pt x="145" y="6173"/>
                    </a:lnTo>
                    <a:lnTo>
                      <a:pt x="206" y="6270"/>
                    </a:lnTo>
                    <a:lnTo>
                      <a:pt x="278" y="6366"/>
                    </a:lnTo>
                    <a:lnTo>
                      <a:pt x="363" y="6463"/>
                    </a:lnTo>
                    <a:lnTo>
                      <a:pt x="459" y="6548"/>
                    </a:lnTo>
                    <a:lnTo>
                      <a:pt x="6076" y="11041"/>
                    </a:lnTo>
                    <a:lnTo>
                      <a:pt x="6161" y="11102"/>
                    </a:lnTo>
                    <a:lnTo>
                      <a:pt x="6245" y="11162"/>
                    </a:lnTo>
                    <a:lnTo>
                      <a:pt x="6342" y="11210"/>
                    </a:lnTo>
                    <a:lnTo>
                      <a:pt x="6439" y="11247"/>
                    </a:lnTo>
                    <a:lnTo>
                      <a:pt x="6535" y="11271"/>
                    </a:lnTo>
                    <a:lnTo>
                      <a:pt x="6632" y="11295"/>
                    </a:lnTo>
                    <a:lnTo>
                      <a:pt x="6741" y="11307"/>
                    </a:lnTo>
                    <a:lnTo>
                      <a:pt x="6970" y="11307"/>
                    </a:lnTo>
                    <a:lnTo>
                      <a:pt x="7091" y="11283"/>
                    </a:lnTo>
                    <a:lnTo>
                      <a:pt x="7224" y="11247"/>
                    </a:lnTo>
                    <a:lnTo>
                      <a:pt x="7345" y="11198"/>
                    </a:lnTo>
                    <a:lnTo>
                      <a:pt x="7453" y="11138"/>
                    </a:lnTo>
                    <a:lnTo>
                      <a:pt x="7562" y="11065"/>
                    </a:lnTo>
                    <a:lnTo>
                      <a:pt x="7671" y="10981"/>
                    </a:lnTo>
                    <a:lnTo>
                      <a:pt x="7768" y="10884"/>
                    </a:lnTo>
                    <a:lnTo>
                      <a:pt x="15342" y="2018"/>
                    </a:lnTo>
                    <a:lnTo>
                      <a:pt x="15414" y="1921"/>
                    </a:lnTo>
                    <a:lnTo>
                      <a:pt x="15474" y="1812"/>
                    </a:lnTo>
                    <a:lnTo>
                      <a:pt x="15535" y="1704"/>
                    </a:lnTo>
                    <a:lnTo>
                      <a:pt x="15571" y="1595"/>
                    </a:lnTo>
                    <a:lnTo>
                      <a:pt x="15607" y="1474"/>
                    </a:lnTo>
                    <a:lnTo>
                      <a:pt x="15619" y="1365"/>
                    </a:lnTo>
                    <a:lnTo>
                      <a:pt x="15632" y="1245"/>
                    </a:lnTo>
                    <a:lnTo>
                      <a:pt x="15632" y="1124"/>
                    </a:lnTo>
                    <a:lnTo>
                      <a:pt x="15607" y="1015"/>
                    </a:lnTo>
                    <a:lnTo>
                      <a:pt x="15583" y="894"/>
                    </a:lnTo>
                    <a:lnTo>
                      <a:pt x="15547" y="785"/>
                    </a:lnTo>
                    <a:lnTo>
                      <a:pt x="15499" y="677"/>
                    </a:lnTo>
                    <a:lnTo>
                      <a:pt x="15438" y="568"/>
                    </a:lnTo>
                    <a:lnTo>
                      <a:pt x="15378" y="471"/>
                    </a:lnTo>
                    <a:lnTo>
                      <a:pt x="15293" y="375"/>
                    </a:lnTo>
                    <a:lnTo>
                      <a:pt x="15197" y="290"/>
                    </a:lnTo>
                    <a:lnTo>
                      <a:pt x="15100" y="218"/>
                    </a:lnTo>
                    <a:lnTo>
                      <a:pt x="15003" y="157"/>
                    </a:lnTo>
                    <a:lnTo>
                      <a:pt x="14895" y="97"/>
                    </a:lnTo>
                    <a:lnTo>
                      <a:pt x="14774" y="61"/>
                    </a:lnTo>
                    <a:lnTo>
                      <a:pt x="14665" y="24"/>
                    </a:lnTo>
                    <a:lnTo>
                      <a:pt x="14544" y="12"/>
                    </a:lnTo>
                    <a:lnTo>
                      <a:pt x="144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3210082" y="2664101"/>
                <a:ext cx="161456" cy="893869"/>
              </a:xfrm>
              <a:custGeom>
                <a:avLst/>
                <a:gdLst/>
                <a:ahLst/>
                <a:cxnLst/>
                <a:rect l="l" t="t" r="r" b="b"/>
                <a:pathLst>
                  <a:path w="2961" h="16393" extrusionOk="0">
                    <a:moveTo>
                      <a:pt x="1" y="0"/>
                    </a:moveTo>
                    <a:lnTo>
                      <a:pt x="1" y="16393"/>
                    </a:lnTo>
                    <a:lnTo>
                      <a:pt x="2961" y="16393"/>
                    </a:lnTo>
                    <a:lnTo>
                      <a:pt x="29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3454470" y="2662737"/>
                <a:ext cx="447289" cy="43567"/>
              </a:xfrm>
              <a:custGeom>
                <a:avLst/>
                <a:gdLst/>
                <a:ahLst/>
                <a:cxnLst/>
                <a:rect l="l" t="t" r="r" b="b"/>
                <a:pathLst>
                  <a:path w="8203" h="799" extrusionOk="0">
                    <a:moveTo>
                      <a:pt x="1" y="1"/>
                    </a:moveTo>
                    <a:lnTo>
                      <a:pt x="1" y="798"/>
                    </a:lnTo>
                    <a:lnTo>
                      <a:pt x="8203" y="798"/>
                    </a:lnTo>
                    <a:lnTo>
                      <a:pt x="82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3454470" y="2801725"/>
                <a:ext cx="447289" cy="44222"/>
              </a:xfrm>
              <a:custGeom>
                <a:avLst/>
                <a:gdLst/>
                <a:ahLst/>
                <a:cxnLst/>
                <a:rect l="l" t="t" r="r" b="b"/>
                <a:pathLst>
                  <a:path w="8203" h="811" extrusionOk="0">
                    <a:moveTo>
                      <a:pt x="1" y="1"/>
                    </a:moveTo>
                    <a:lnTo>
                      <a:pt x="1" y="810"/>
                    </a:lnTo>
                    <a:lnTo>
                      <a:pt x="8203" y="810"/>
                    </a:lnTo>
                    <a:lnTo>
                      <a:pt x="82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p:nvPr/>
            </p:nvSpPr>
            <p:spPr>
              <a:xfrm>
                <a:off x="3454470" y="2941368"/>
                <a:ext cx="447289" cy="44222"/>
              </a:xfrm>
              <a:custGeom>
                <a:avLst/>
                <a:gdLst/>
                <a:ahLst/>
                <a:cxnLst/>
                <a:rect l="l" t="t" r="r" b="b"/>
                <a:pathLst>
                  <a:path w="8203" h="811" extrusionOk="0">
                    <a:moveTo>
                      <a:pt x="1" y="1"/>
                    </a:moveTo>
                    <a:lnTo>
                      <a:pt x="1" y="810"/>
                    </a:lnTo>
                    <a:lnTo>
                      <a:pt x="8203" y="810"/>
                    </a:lnTo>
                    <a:lnTo>
                      <a:pt x="82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a:off x="3454470" y="3081010"/>
                <a:ext cx="447289" cy="44222"/>
              </a:xfrm>
              <a:custGeom>
                <a:avLst/>
                <a:gdLst/>
                <a:ahLst/>
                <a:cxnLst/>
                <a:rect l="l" t="t" r="r" b="b"/>
                <a:pathLst>
                  <a:path w="8203" h="811" extrusionOk="0">
                    <a:moveTo>
                      <a:pt x="1" y="1"/>
                    </a:moveTo>
                    <a:lnTo>
                      <a:pt x="1" y="810"/>
                    </a:lnTo>
                    <a:lnTo>
                      <a:pt x="8203" y="810"/>
                    </a:lnTo>
                    <a:lnTo>
                      <a:pt x="82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p:nvPr/>
            </p:nvSpPr>
            <p:spPr>
              <a:xfrm>
                <a:off x="3454470" y="3220652"/>
                <a:ext cx="447289" cy="44167"/>
              </a:xfrm>
              <a:custGeom>
                <a:avLst/>
                <a:gdLst/>
                <a:ahLst/>
                <a:cxnLst/>
                <a:rect l="l" t="t" r="r" b="b"/>
                <a:pathLst>
                  <a:path w="8203" h="810" extrusionOk="0">
                    <a:moveTo>
                      <a:pt x="1" y="1"/>
                    </a:moveTo>
                    <a:lnTo>
                      <a:pt x="1" y="810"/>
                    </a:lnTo>
                    <a:lnTo>
                      <a:pt x="8203" y="810"/>
                    </a:lnTo>
                    <a:lnTo>
                      <a:pt x="82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3454470" y="3360295"/>
                <a:ext cx="447289" cy="44167"/>
              </a:xfrm>
              <a:custGeom>
                <a:avLst/>
                <a:gdLst/>
                <a:ahLst/>
                <a:cxnLst/>
                <a:rect l="l" t="t" r="r" b="b"/>
                <a:pathLst>
                  <a:path w="8203" h="810" extrusionOk="0">
                    <a:moveTo>
                      <a:pt x="1" y="1"/>
                    </a:moveTo>
                    <a:lnTo>
                      <a:pt x="1" y="810"/>
                    </a:lnTo>
                    <a:lnTo>
                      <a:pt x="8203" y="810"/>
                    </a:lnTo>
                    <a:lnTo>
                      <a:pt x="82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3454470" y="3499937"/>
                <a:ext cx="447289" cy="44167"/>
              </a:xfrm>
              <a:custGeom>
                <a:avLst/>
                <a:gdLst/>
                <a:ahLst/>
                <a:cxnLst/>
                <a:rect l="l" t="t" r="r" b="b"/>
                <a:pathLst>
                  <a:path w="8203" h="810" extrusionOk="0">
                    <a:moveTo>
                      <a:pt x="1" y="1"/>
                    </a:moveTo>
                    <a:lnTo>
                      <a:pt x="1" y="810"/>
                    </a:lnTo>
                    <a:lnTo>
                      <a:pt x="8203" y="810"/>
                    </a:lnTo>
                    <a:lnTo>
                      <a:pt x="82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4065057" y="3369510"/>
                <a:ext cx="594186" cy="94932"/>
              </a:xfrm>
              <a:custGeom>
                <a:avLst/>
                <a:gdLst/>
                <a:ahLst/>
                <a:cxnLst/>
                <a:rect l="l" t="t" r="r" b="b"/>
                <a:pathLst>
                  <a:path w="10897" h="1741" extrusionOk="0">
                    <a:moveTo>
                      <a:pt x="1" y="1"/>
                    </a:moveTo>
                    <a:lnTo>
                      <a:pt x="1" y="1740"/>
                    </a:lnTo>
                    <a:lnTo>
                      <a:pt x="10897" y="1740"/>
                    </a:lnTo>
                    <a:lnTo>
                      <a:pt x="108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4065057" y="3636308"/>
                <a:ext cx="310970" cy="94224"/>
              </a:xfrm>
              <a:custGeom>
                <a:avLst/>
                <a:gdLst/>
                <a:ahLst/>
                <a:cxnLst/>
                <a:rect l="l" t="t" r="r" b="b"/>
                <a:pathLst>
                  <a:path w="5703" h="1728" extrusionOk="0">
                    <a:moveTo>
                      <a:pt x="1" y="0"/>
                    </a:moveTo>
                    <a:lnTo>
                      <a:pt x="1" y="1727"/>
                    </a:lnTo>
                    <a:lnTo>
                      <a:pt x="5702" y="1727"/>
                    </a:lnTo>
                    <a:lnTo>
                      <a:pt x="57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4460919" y="3636308"/>
                <a:ext cx="122578" cy="94224"/>
              </a:xfrm>
              <a:custGeom>
                <a:avLst/>
                <a:gdLst/>
                <a:ahLst/>
                <a:cxnLst/>
                <a:rect l="l" t="t" r="r" b="b"/>
                <a:pathLst>
                  <a:path w="2248" h="1728" extrusionOk="0">
                    <a:moveTo>
                      <a:pt x="1" y="0"/>
                    </a:moveTo>
                    <a:lnTo>
                      <a:pt x="1" y="1727"/>
                    </a:lnTo>
                    <a:lnTo>
                      <a:pt x="2248" y="1727"/>
                    </a:lnTo>
                    <a:lnTo>
                      <a:pt x="22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4734261" y="3369510"/>
                <a:ext cx="130484" cy="94932"/>
              </a:xfrm>
              <a:custGeom>
                <a:avLst/>
                <a:gdLst/>
                <a:ahLst/>
                <a:cxnLst/>
                <a:rect l="l" t="t" r="r" b="b"/>
                <a:pathLst>
                  <a:path w="2393" h="1741" extrusionOk="0">
                    <a:moveTo>
                      <a:pt x="1" y="1"/>
                    </a:moveTo>
                    <a:lnTo>
                      <a:pt x="1" y="1740"/>
                    </a:lnTo>
                    <a:lnTo>
                      <a:pt x="2393" y="1740"/>
                    </a:lnTo>
                    <a:lnTo>
                      <a:pt x="23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4947677" y="3369510"/>
                <a:ext cx="222690" cy="94932"/>
              </a:xfrm>
              <a:custGeom>
                <a:avLst/>
                <a:gdLst/>
                <a:ahLst/>
                <a:cxnLst/>
                <a:rect l="l" t="t" r="r" b="b"/>
                <a:pathLst>
                  <a:path w="4084" h="1741" extrusionOk="0">
                    <a:moveTo>
                      <a:pt x="1" y="1"/>
                    </a:moveTo>
                    <a:lnTo>
                      <a:pt x="1" y="1740"/>
                    </a:lnTo>
                    <a:lnTo>
                      <a:pt x="4084" y="1740"/>
                    </a:lnTo>
                    <a:lnTo>
                      <a:pt x="40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4065057" y="3511115"/>
                <a:ext cx="141662" cy="94278"/>
              </a:xfrm>
              <a:custGeom>
                <a:avLst/>
                <a:gdLst/>
                <a:ahLst/>
                <a:cxnLst/>
                <a:rect l="l" t="t" r="r" b="b"/>
                <a:pathLst>
                  <a:path w="2598" h="1729" extrusionOk="0">
                    <a:moveTo>
                      <a:pt x="1" y="1"/>
                    </a:moveTo>
                    <a:lnTo>
                      <a:pt x="1" y="1728"/>
                    </a:lnTo>
                    <a:lnTo>
                      <a:pt x="2598" y="1728"/>
                    </a:lnTo>
                    <a:lnTo>
                      <a:pt x="25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4270567" y="3511115"/>
                <a:ext cx="594186" cy="94278"/>
              </a:xfrm>
              <a:custGeom>
                <a:avLst/>
                <a:gdLst/>
                <a:ahLst/>
                <a:cxnLst/>
                <a:rect l="l" t="t" r="r" b="b"/>
                <a:pathLst>
                  <a:path w="10897" h="1729" extrusionOk="0">
                    <a:moveTo>
                      <a:pt x="1" y="1"/>
                    </a:moveTo>
                    <a:lnTo>
                      <a:pt x="1" y="1728"/>
                    </a:lnTo>
                    <a:lnTo>
                      <a:pt x="10897" y="1728"/>
                    </a:lnTo>
                    <a:lnTo>
                      <a:pt x="108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4906183" y="3511115"/>
                <a:ext cx="83700" cy="94278"/>
              </a:xfrm>
              <a:custGeom>
                <a:avLst/>
                <a:gdLst/>
                <a:ahLst/>
                <a:cxnLst/>
                <a:rect l="l" t="t" r="r" b="b"/>
                <a:pathLst>
                  <a:path w="1535" h="1729" extrusionOk="0">
                    <a:moveTo>
                      <a:pt x="1" y="1"/>
                    </a:moveTo>
                    <a:lnTo>
                      <a:pt x="1" y="1728"/>
                    </a:lnTo>
                    <a:lnTo>
                      <a:pt x="1535" y="1728"/>
                    </a:lnTo>
                    <a:lnTo>
                      <a:pt x="15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5407444" y="2140428"/>
                <a:ext cx="106765" cy="106765"/>
              </a:xfrm>
              <a:custGeom>
                <a:avLst/>
                <a:gdLst/>
                <a:ahLst/>
                <a:cxnLst/>
                <a:rect l="l" t="t" r="r" b="b"/>
                <a:pathLst>
                  <a:path w="1958" h="1958" extrusionOk="0">
                    <a:moveTo>
                      <a:pt x="979" y="387"/>
                    </a:moveTo>
                    <a:lnTo>
                      <a:pt x="1100" y="399"/>
                    </a:lnTo>
                    <a:lnTo>
                      <a:pt x="1209" y="436"/>
                    </a:lnTo>
                    <a:lnTo>
                      <a:pt x="1305" y="484"/>
                    </a:lnTo>
                    <a:lnTo>
                      <a:pt x="1390" y="556"/>
                    </a:lnTo>
                    <a:lnTo>
                      <a:pt x="1462" y="653"/>
                    </a:lnTo>
                    <a:lnTo>
                      <a:pt x="1523" y="750"/>
                    </a:lnTo>
                    <a:lnTo>
                      <a:pt x="1559" y="858"/>
                    </a:lnTo>
                    <a:lnTo>
                      <a:pt x="1571" y="979"/>
                    </a:lnTo>
                    <a:lnTo>
                      <a:pt x="1559" y="1100"/>
                    </a:lnTo>
                    <a:lnTo>
                      <a:pt x="1523" y="1209"/>
                    </a:lnTo>
                    <a:lnTo>
                      <a:pt x="1462" y="1305"/>
                    </a:lnTo>
                    <a:lnTo>
                      <a:pt x="1390" y="1390"/>
                    </a:lnTo>
                    <a:lnTo>
                      <a:pt x="1305" y="1462"/>
                    </a:lnTo>
                    <a:lnTo>
                      <a:pt x="1209" y="1523"/>
                    </a:lnTo>
                    <a:lnTo>
                      <a:pt x="1100" y="1559"/>
                    </a:lnTo>
                    <a:lnTo>
                      <a:pt x="979" y="1571"/>
                    </a:lnTo>
                    <a:lnTo>
                      <a:pt x="858" y="1559"/>
                    </a:lnTo>
                    <a:lnTo>
                      <a:pt x="749" y="1523"/>
                    </a:lnTo>
                    <a:lnTo>
                      <a:pt x="641" y="1462"/>
                    </a:lnTo>
                    <a:lnTo>
                      <a:pt x="556" y="1390"/>
                    </a:lnTo>
                    <a:lnTo>
                      <a:pt x="484" y="1305"/>
                    </a:lnTo>
                    <a:lnTo>
                      <a:pt x="435" y="1209"/>
                    </a:lnTo>
                    <a:lnTo>
                      <a:pt x="399" y="1100"/>
                    </a:lnTo>
                    <a:lnTo>
                      <a:pt x="387" y="979"/>
                    </a:lnTo>
                    <a:lnTo>
                      <a:pt x="399" y="858"/>
                    </a:lnTo>
                    <a:lnTo>
                      <a:pt x="435" y="750"/>
                    </a:lnTo>
                    <a:lnTo>
                      <a:pt x="484" y="653"/>
                    </a:lnTo>
                    <a:lnTo>
                      <a:pt x="556" y="556"/>
                    </a:lnTo>
                    <a:lnTo>
                      <a:pt x="641" y="484"/>
                    </a:lnTo>
                    <a:lnTo>
                      <a:pt x="749" y="436"/>
                    </a:lnTo>
                    <a:lnTo>
                      <a:pt x="858" y="399"/>
                    </a:lnTo>
                    <a:lnTo>
                      <a:pt x="979" y="387"/>
                    </a:lnTo>
                    <a:close/>
                    <a:moveTo>
                      <a:pt x="870" y="1"/>
                    </a:moveTo>
                    <a:lnTo>
                      <a:pt x="774" y="25"/>
                    </a:lnTo>
                    <a:lnTo>
                      <a:pt x="689" y="49"/>
                    </a:lnTo>
                    <a:lnTo>
                      <a:pt x="592" y="73"/>
                    </a:lnTo>
                    <a:lnTo>
                      <a:pt x="508" y="121"/>
                    </a:lnTo>
                    <a:lnTo>
                      <a:pt x="435" y="170"/>
                    </a:lnTo>
                    <a:lnTo>
                      <a:pt x="351" y="218"/>
                    </a:lnTo>
                    <a:lnTo>
                      <a:pt x="290" y="291"/>
                    </a:lnTo>
                    <a:lnTo>
                      <a:pt x="218" y="351"/>
                    </a:lnTo>
                    <a:lnTo>
                      <a:pt x="170" y="436"/>
                    </a:lnTo>
                    <a:lnTo>
                      <a:pt x="121" y="508"/>
                    </a:lnTo>
                    <a:lnTo>
                      <a:pt x="73" y="593"/>
                    </a:lnTo>
                    <a:lnTo>
                      <a:pt x="37" y="689"/>
                    </a:lnTo>
                    <a:lnTo>
                      <a:pt x="13" y="786"/>
                    </a:lnTo>
                    <a:lnTo>
                      <a:pt x="1" y="882"/>
                    </a:lnTo>
                    <a:lnTo>
                      <a:pt x="1" y="979"/>
                    </a:lnTo>
                    <a:lnTo>
                      <a:pt x="1" y="1076"/>
                    </a:lnTo>
                    <a:lnTo>
                      <a:pt x="13" y="1172"/>
                    </a:lnTo>
                    <a:lnTo>
                      <a:pt x="37" y="1269"/>
                    </a:lnTo>
                    <a:lnTo>
                      <a:pt x="73" y="1354"/>
                    </a:lnTo>
                    <a:lnTo>
                      <a:pt x="121" y="1438"/>
                    </a:lnTo>
                    <a:lnTo>
                      <a:pt x="170" y="1523"/>
                    </a:lnTo>
                    <a:lnTo>
                      <a:pt x="218" y="1595"/>
                    </a:lnTo>
                    <a:lnTo>
                      <a:pt x="290" y="1668"/>
                    </a:lnTo>
                    <a:lnTo>
                      <a:pt x="351" y="1728"/>
                    </a:lnTo>
                    <a:lnTo>
                      <a:pt x="435" y="1788"/>
                    </a:lnTo>
                    <a:lnTo>
                      <a:pt x="508" y="1837"/>
                    </a:lnTo>
                    <a:lnTo>
                      <a:pt x="592" y="1873"/>
                    </a:lnTo>
                    <a:lnTo>
                      <a:pt x="689" y="1909"/>
                    </a:lnTo>
                    <a:lnTo>
                      <a:pt x="774" y="1933"/>
                    </a:lnTo>
                    <a:lnTo>
                      <a:pt x="870" y="1945"/>
                    </a:lnTo>
                    <a:lnTo>
                      <a:pt x="979" y="1958"/>
                    </a:lnTo>
                    <a:lnTo>
                      <a:pt x="1076" y="1945"/>
                    </a:lnTo>
                    <a:lnTo>
                      <a:pt x="1172" y="1933"/>
                    </a:lnTo>
                    <a:lnTo>
                      <a:pt x="1269" y="1909"/>
                    </a:lnTo>
                    <a:lnTo>
                      <a:pt x="1353" y="1873"/>
                    </a:lnTo>
                    <a:lnTo>
                      <a:pt x="1438" y="1837"/>
                    </a:lnTo>
                    <a:lnTo>
                      <a:pt x="1523" y="1788"/>
                    </a:lnTo>
                    <a:lnTo>
                      <a:pt x="1595" y="1728"/>
                    </a:lnTo>
                    <a:lnTo>
                      <a:pt x="1668" y="1668"/>
                    </a:lnTo>
                    <a:lnTo>
                      <a:pt x="1728" y="1595"/>
                    </a:lnTo>
                    <a:lnTo>
                      <a:pt x="1788" y="1523"/>
                    </a:lnTo>
                    <a:lnTo>
                      <a:pt x="1837" y="1438"/>
                    </a:lnTo>
                    <a:lnTo>
                      <a:pt x="1873" y="1354"/>
                    </a:lnTo>
                    <a:lnTo>
                      <a:pt x="1909" y="1269"/>
                    </a:lnTo>
                    <a:lnTo>
                      <a:pt x="1933" y="1172"/>
                    </a:lnTo>
                    <a:lnTo>
                      <a:pt x="1945" y="1076"/>
                    </a:lnTo>
                    <a:lnTo>
                      <a:pt x="1957" y="979"/>
                    </a:lnTo>
                    <a:lnTo>
                      <a:pt x="1945" y="882"/>
                    </a:lnTo>
                    <a:lnTo>
                      <a:pt x="1933" y="786"/>
                    </a:lnTo>
                    <a:lnTo>
                      <a:pt x="1909" y="689"/>
                    </a:lnTo>
                    <a:lnTo>
                      <a:pt x="1873" y="593"/>
                    </a:lnTo>
                    <a:lnTo>
                      <a:pt x="1837" y="508"/>
                    </a:lnTo>
                    <a:lnTo>
                      <a:pt x="1788" y="436"/>
                    </a:lnTo>
                    <a:lnTo>
                      <a:pt x="1728" y="351"/>
                    </a:lnTo>
                    <a:lnTo>
                      <a:pt x="1668" y="291"/>
                    </a:lnTo>
                    <a:lnTo>
                      <a:pt x="1595" y="218"/>
                    </a:lnTo>
                    <a:lnTo>
                      <a:pt x="1523" y="170"/>
                    </a:lnTo>
                    <a:lnTo>
                      <a:pt x="1438" y="121"/>
                    </a:lnTo>
                    <a:lnTo>
                      <a:pt x="1353" y="73"/>
                    </a:lnTo>
                    <a:lnTo>
                      <a:pt x="1269" y="49"/>
                    </a:lnTo>
                    <a:lnTo>
                      <a:pt x="1172" y="25"/>
                    </a:lnTo>
                    <a:lnTo>
                      <a:pt x="10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5407444" y="2548832"/>
                <a:ext cx="106765" cy="106765"/>
              </a:xfrm>
              <a:custGeom>
                <a:avLst/>
                <a:gdLst/>
                <a:ahLst/>
                <a:cxnLst/>
                <a:rect l="l" t="t" r="r" b="b"/>
                <a:pathLst>
                  <a:path w="1958" h="1958" extrusionOk="0">
                    <a:moveTo>
                      <a:pt x="979" y="387"/>
                    </a:moveTo>
                    <a:lnTo>
                      <a:pt x="1100" y="399"/>
                    </a:lnTo>
                    <a:lnTo>
                      <a:pt x="1209" y="435"/>
                    </a:lnTo>
                    <a:lnTo>
                      <a:pt x="1305" y="495"/>
                    </a:lnTo>
                    <a:lnTo>
                      <a:pt x="1390" y="568"/>
                    </a:lnTo>
                    <a:lnTo>
                      <a:pt x="1462" y="652"/>
                    </a:lnTo>
                    <a:lnTo>
                      <a:pt x="1523" y="749"/>
                    </a:lnTo>
                    <a:lnTo>
                      <a:pt x="1559" y="858"/>
                    </a:lnTo>
                    <a:lnTo>
                      <a:pt x="1571" y="979"/>
                    </a:lnTo>
                    <a:lnTo>
                      <a:pt x="1559" y="1099"/>
                    </a:lnTo>
                    <a:lnTo>
                      <a:pt x="1523" y="1208"/>
                    </a:lnTo>
                    <a:lnTo>
                      <a:pt x="1462" y="1305"/>
                    </a:lnTo>
                    <a:lnTo>
                      <a:pt x="1390" y="1401"/>
                    </a:lnTo>
                    <a:lnTo>
                      <a:pt x="1305" y="1474"/>
                    </a:lnTo>
                    <a:lnTo>
                      <a:pt x="1209" y="1522"/>
                    </a:lnTo>
                    <a:lnTo>
                      <a:pt x="1100" y="1558"/>
                    </a:lnTo>
                    <a:lnTo>
                      <a:pt x="979" y="1571"/>
                    </a:lnTo>
                    <a:lnTo>
                      <a:pt x="858" y="1558"/>
                    </a:lnTo>
                    <a:lnTo>
                      <a:pt x="749" y="1522"/>
                    </a:lnTo>
                    <a:lnTo>
                      <a:pt x="641" y="1474"/>
                    </a:lnTo>
                    <a:lnTo>
                      <a:pt x="556" y="1401"/>
                    </a:lnTo>
                    <a:lnTo>
                      <a:pt x="484" y="1305"/>
                    </a:lnTo>
                    <a:lnTo>
                      <a:pt x="435" y="1208"/>
                    </a:lnTo>
                    <a:lnTo>
                      <a:pt x="399" y="1099"/>
                    </a:lnTo>
                    <a:lnTo>
                      <a:pt x="387" y="979"/>
                    </a:lnTo>
                    <a:lnTo>
                      <a:pt x="399" y="858"/>
                    </a:lnTo>
                    <a:lnTo>
                      <a:pt x="435" y="749"/>
                    </a:lnTo>
                    <a:lnTo>
                      <a:pt x="484" y="652"/>
                    </a:lnTo>
                    <a:lnTo>
                      <a:pt x="556" y="568"/>
                    </a:lnTo>
                    <a:lnTo>
                      <a:pt x="641" y="495"/>
                    </a:lnTo>
                    <a:lnTo>
                      <a:pt x="749" y="435"/>
                    </a:lnTo>
                    <a:lnTo>
                      <a:pt x="858" y="399"/>
                    </a:lnTo>
                    <a:lnTo>
                      <a:pt x="979" y="387"/>
                    </a:lnTo>
                    <a:close/>
                    <a:moveTo>
                      <a:pt x="979" y="0"/>
                    </a:moveTo>
                    <a:lnTo>
                      <a:pt x="870" y="12"/>
                    </a:lnTo>
                    <a:lnTo>
                      <a:pt x="774" y="24"/>
                    </a:lnTo>
                    <a:lnTo>
                      <a:pt x="689" y="48"/>
                    </a:lnTo>
                    <a:lnTo>
                      <a:pt x="592" y="73"/>
                    </a:lnTo>
                    <a:lnTo>
                      <a:pt x="508" y="121"/>
                    </a:lnTo>
                    <a:lnTo>
                      <a:pt x="435" y="169"/>
                    </a:lnTo>
                    <a:lnTo>
                      <a:pt x="351" y="230"/>
                    </a:lnTo>
                    <a:lnTo>
                      <a:pt x="290" y="290"/>
                    </a:lnTo>
                    <a:lnTo>
                      <a:pt x="218" y="363"/>
                    </a:lnTo>
                    <a:lnTo>
                      <a:pt x="170" y="435"/>
                    </a:lnTo>
                    <a:lnTo>
                      <a:pt x="121" y="520"/>
                    </a:lnTo>
                    <a:lnTo>
                      <a:pt x="73" y="604"/>
                    </a:lnTo>
                    <a:lnTo>
                      <a:pt x="37" y="689"/>
                    </a:lnTo>
                    <a:lnTo>
                      <a:pt x="13" y="785"/>
                    </a:lnTo>
                    <a:lnTo>
                      <a:pt x="1" y="882"/>
                    </a:lnTo>
                    <a:lnTo>
                      <a:pt x="1" y="979"/>
                    </a:lnTo>
                    <a:lnTo>
                      <a:pt x="1" y="1075"/>
                    </a:lnTo>
                    <a:lnTo>
                      <a:pt x="13" y="1172"/>
                    </a:lnTo>
                    <a:lnTo>
                      <a:pt x="37" y="1269"/>
                    </a:lnTo>
                    <a:lnTo>
                      <a:pt x="73" y="1365"/>
                    </a:lnTo>
                    <a:lnTo>
                      <a:pt x="121" y="1450"/>
                    </a:lnTo>
                    <a:lnTo>
                      <a:pt x="170" y="1522"/>
                    </a:lnTo>
                    <a:lnTo>
                      <a:pt x="218" y="1607"/>
                    </a:lnTo>
                    <a:lnTo>
                      <a:pt x="290" y="1667"/>
                    </a:lnTo>
                    <a:lnTo>
                      <a:pt x="351" y="1740"/>
                    </a:lnTo>
                    <a:lnTo>
                      <a:pt x="435" y="1788"/>
                    </a:lnTo>
                    <a:lnTo>
                      <a:pt x="508" y="1836"/>
                    </a:lnTo>
                    <a:lnTo>
                      <a:pt x="592" y="1885"/>
                    </a:lnTo>
                    <a:lnTo>
                      <a:pt x="689" y="1909"/>
                    </a:lnTo>
                    <a:lnTo>
                      <a:pt x="774" y="1933"/>
                    </a:lnTo>
                    <a:lnTo>
                      <a:pt x="870" y="1957"/>
                    </a:lnTo>
                    <a:lnTo>
                      <a:pt x="1076" y="1957"/>
                    </a:lnTo>
                    <a:lnTo>
                      <a:pt x="1172" y="1933"/>
                    </a:lnTo>
                    <a:lnTo>
                      <a:pt x="1269" y="1909"/>
                    </a:lnTo>
                    <a:lnTo>
                      <a:pt x="1353" y="1885"/>
                    </a:lnTo>
                    <a:lnTo>
                      <a:pt x="1438" y="1836"/>
                    </a:lnTo>
                    <a:lnTo>
                      <a:pt x="1523" y="1788"/>
                    </a:lnTo>
                    <a:lnTo>
                      <a:pt x="1595" y="1740"/>
                    </a:lnTo>
                    <a:lnTo>
                      <a:pt x="1668" y="1667"/>
                    </a:lnTo>
                    <a:lnTo>
                      <a:pt x="1728" y="1607"/>
                    </a:lnTo>
                    <a:lnTo>
                      <a:pt x="1788" y="1522"/>
                    </a:lnTo>
                    <a:lnTo>
                      <a:pt x="1837" y="1450"/>
                    </a:lnTo>
                    <a:lnTo>
                      <a:pt x="1873" y="1365"/>
                    </a:lnTo>
                    <a:lnTo>
                      <a:pt x="1909" y="1269"/>
                    </a:lnTo>
                    <a:lnTo>
                      <a:pt x="1933" y="1172"/>
                    </a:lnTo>
                    <a:lnTo>
                      <a:pt x="1945" y="1075"/>
                    </a:lnTo>
                    <a:lnTo>
                      <a:pt x="1957" y="979"/>
                    </a:lnTo>
                    <a:lnTo>
                      <a:pt x="1945" y="882"/>
                    </a:lnTo>
                    <a:lnTo>
                      <a:pt x="1933" y="785"/>
                    </a:lnTo>
                    <a:lnTo>
                      <a:pt x="1909" y="689"/>
                    </a:lnTo>
                    <a:lnTo>
                      <a:pt x="1873" y="604"/>
                    </a:lnTo>
                    <a:lnTo>
                      <a:pt x="1837" y="520"/>
                    </a:lnTo>
                    <a:lnTo>
                      <a:pt x="1788" y="435"/>
                    </a:lnTo>
                    <a:lnTo>
                      <a:pt x="1728" y="363"/>
                    </a:lnTo>
                    <a:lnTo>
                      <a:pt x="1668" y="290"/>
                    </a:lnTo>
                    <a:lnTo>
                      <a:pt x="1595" y="230"/>
                    </a:lnTo>
                    <a:lnTo>
                      <a:pt x="1523" y="169"/>
                    </a:lnTo>
                    <a:lnTo>
                      <a:pt x="1438" y="121"/>
                    </a:lnTo>
                    <a:lnTo>
                      <a:pt x="1353" y="73"/>
                    </a:lnTo>
                    <a:lnTo>
                      <a:pt x="1269" y="48"/>
                    </a:lnTo>
                    <a:lnTo>
                      <a:pt x="1172" y="24"/>
                    </a:lnTo>
                    <a:lnTo>
                      <a:pt x="1076" y="12"/>
                    </a:lnTo>
                    <a:lnTo>
                      <a:pt x="9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5450248" y="2236613"/>
                <a:ext cx="21157" cy="326074"/>
              </a:xfrm>
              <a:custGeom>
                <a:avLst/>
                <a:gdLst/>
                <a:ahLst/>
                <a:cxnLst/>
                <a:rect l="l" t="t" r="r" b="b"/>
                <a:pathLst>
                  <a:path w="388" h="5980" extrusionOk="0">
                    <a:moveTo>
                      <a:pt x="1" y="0"/>
                    </a:moveTo>
                    <a:lnTo>
                      <a:pt x="1" y="5980"/>
                    </a:lnTo>
                    <a:lnTo>
                      <a:pt x="387" y="5980"/>
                    </a:lnTo>
                    <a:lnTo>
                      <a:pt x="3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5796709" y="2140428"/>
                <a:ext cx="106765" cy="106765"/>
              </a:xfrm>
              <a:custGeom>
                <a:avLst/>
                <a:gdLst/>
                <a:ahLst/>
                <a:cxnLst/>
                <a:rect l="l" t="t" r="r" b="b"/>
                <a:pathLst>
                  <a:path w="1958" h="1958" extrusionOk="0">
                    <a:moveTo>
                      <a:pt x="979" y="387"/>
                    </a:moveTo>
                    <a:lnTo>
                      <a:pt x="1088" y="399"/>
                    </a:lnTo>
                    <a:lnTo>
                      <a:pt x="1209" y="436"/>
                    </a:lnTo>
                    <a:lnTo>
                      <a:pt x="1305" y="484"/>
                    </a:lnTo>
                    <a:lnTo>
                      <a:pt x="1390" y="556"/>
                    </a:lnTo>
                    <a:lnTo>
                      <a:pt x="1462" y="653"/>
                    </a:lnTo>
                    <a:lnTo>
                      <a:pt x="1523" y="750"/>
                    </a:lnTo>
                    <a:lnTo>
                      <a:pt x="1547" y="858"/>
                    </a:lnTo>
                    <a:lnTo>
                      <a:pt x="1559" y="979"/>
                    </a:lnTo>
                    <a:lnTo>
                      <a:pt x="1547" y="1100"/>
                    </a:lnTo>
                    <a:lnTo>
                      <a:pt x="1523" y="1209"/>
                    </a:lnTo>
                    <a:lnTo>
                      <a:pt x="1462" y="1305"/>
                    </a:lnTo>
                    <a:lnTo>
                      <a:pt x="1390" y="1390"/>
                    </a:lnTo>
                    <a:lnTo>
                      <a:pt x="1305" y="1462"/>
                    </a:lnTo>
                    <a:lnTo>
                      <a:pt x="1209" y="1523"/>
                    </a:lnTo>
                    <a:lnTo>
                      <a:pt x="1088" y="1559"/>
                    </a:lnTo>
                    <a:lnTo>
                      <a:pt x="979" y="1571"/>
                    </a:lnTo>
                    <a:lnTo>
                      <a:pt x="858" y="1559"/>
                    </a:lnTo>
                    <a:lnTo>
                      <a:pt x="750" y="1523"/>
                    </a:lnTo>
                    <a:lnTo>
                      <a:pt x="641" y="1462"/>
                    </a:lnTo>
                    <a:lnTo>
                      <a:pt x="556" y="1390"/>
                    </a:lnTo>
                    <a:lnTo>
                      <a:pt x="484" y="1305"/>
                    </a:lnTo>
                    <a:lnTo>
                      <a:pt x="436" y="1209"/>
                    </a:lnTo>
                    <a:lnTo>
                      <a:pt x="399" y="1100"/>
                    </a:lnTo>
                    <a:lnTo>
                      <a:pt x="387" y="979"/>
                    </a:lnTo>
                    <a:lnTo>
                      <a:pt x="399" y="858"/>
                    </a:lnTo>
                    <a:lnTo>
                      <a:pt x="436" y="750"/>
                    </a:lnTo>
                    <a:lnTo>
                      <a:pt x="484" y="653"/>
                    </a:lnTo>
                    <a:lnTo>
                      <a:pt x="556" y="556"/>
                    </a:lnTo>
                    <a:lnTo>
                      <a:pt x="641" y="484"/>
                    </a:lnTo>
                    <a:lnTo>
                      <a:pt x="750" y="436"/>
                    </a:lnTo>
                    <a:lnTo>
                      <a:pt x="858" y="399"/>
                    </a:lnTo>
                    <a:lnTo>
                      <a:pt x="979" y="387"/>
                    </a:lnTo>
                    <a:close/>
                    <a:moveTo>
                      <a:pt x="870" y="1"/>
                    </a:moveTo>
                    <a:lnTo>
                      <a:pt x="774" y="25"/>
                    </a:lnTo>
                    <a:lnTo>
                      <a:pt x="689" y="49"/>
                    </a:lnTo>
                    <a:lnTo>
                      <a:pt x="593" y="73"/>
                    </a:lnTo>
                    <a:lnTo>
                      <a:pt x="508" y="121"/>
                    </a:lnTo>
                    <a:lnTo>
                      <a:pt x="424" y="170"/>
                    </a:lnTo>
                    <a:lnTo>
                      <a:pt x="351" y="218"/>
                    </a:lnTo>
                    <a:lnTo>
                      <a:pt x="279" y="291"/>
                    </a:lnTo>
                    <a:lnTo>
                      <a:pt x="218" y="351"/>
                    </a:lnTo>
                    <a:lnTo>
                      <a:pt x="158" y="436"/>
                    </a:lnTo>
                    <a:lnTo>
                      <a:pt x="109" y="508"/>
                    </a:lnTo>
                    <a:lnTo>
                      <a:pt x="73" y="593"/>
                    </a:lnTo>
                    <a:lnTo>
                      <a:pt x="37" y="689"/>
                    </a:lnTo>
                    <a:lnTo>
                      <a:pt x="13" y="786"/>
                    </a:lnTo>
                    <a:lnTo>
                      <a:pt x="1" y="882"/>
                    </a:lnTo>
                    <a:lnTo>
                      <a:pt x="1" y="979"/>
                    </a:lnTo>
                    <a:lnTo>
                      <a:pt x="1" y="1076"/>
                    </a:lnTo>
                    <a:lnTo>
                      <a:pt x="13" y="1172"/>
                    </a:lnTo>
                    <a:lnTo>
                      <a:pt x="37" y="1269"/>
                    </a:lnTo>
                    <a:lnTo>
                      <a:pt x="73" y="1354"/>
                    </a:lnTo>
                    <a:lnTo>
                      <a:pt x="109" y="1438"/>
                    </a:lnTo>
                    <a:lnTo>
                      <a:pt x="158" y="1523"/>
                    </a:lnTo>
                    <a:lnTo>
                      <a:pt x="218" y="1595"/>
                    </a:lnTo>
                    <a:lnTo>
                      <a:pt x="279" y="1668"/>
                    </a:lnTo>
                    <a:lnTo>
                      <a:pt x="351" y="1728"/>
                    </a:lnTo>
                    <a:lnTo>
                      <a:pt x="424" y="1788"/>
                    </a:lnTo>
                    <a:lnTo>
                      <a:pt x="508" y="1837"/>
                    </a:lnTo>
                    <a:lnTo>
                      <a:pt x="593" y="1873"/>
                    </a:lnTo>
                    <a:lnTo>
                      <a:pt x="689" y="1909"/>
                    </a:lnTo>
                    <a:lnTo>
                      <a:pt x="774" y="1933"/>
                    </a:lnTo>
                    <a:lnTo>
                      <a:pt x="870" y="1945"/>
                    </a:lnTo>
                    <a:lnTo>
                      <a:pt x="979" y="1958"/>
                    </a:lnTo>
                    <a:lnTo>
                      <a:pt x="1076" y="1945"/>
                    </a:lnTo>
                    <a:lnTo>
                      <a:pt x="1172" y="1933"/>
                    </a:lnTo>
                    <a:lnTo>
                      <a:pt x="1269" y="1909"/>
                    </a:lnTo>
                    <a:lnTo>
                      <a:pt x="1354" y="1873"/>
                    </a:lnTo>
                    <a:lnTo>
                      <a:pt x="1438" y="1837"/>
                    </a:lnTo>
                    <a:lnTo>
                      <a:pt x="1523" y="1788"/>
                    </a:lnTo>
                    <a:lnTo>
                      <a:pt x="1595" y="1728"/>
                    </a:lnTo>
                    <a:lnTo>
                      <a:pt x="1668" y="1668"/>
                    </a:lnTo>
                    <a:lnTo>
                      <a:pt x="1728" y="1595"/>
                    </a:lnTo>
                    <a:lnTo>
                      <a:pt x="1789" y="1523"/>
                    </a:lnTo>
                    <a:lnTo>
                      <a:pt x="1837" y="1438"/>
                    </a:lnTo>
                    <a:lnTo>
                      <a:pt x="1873" y="1354"/>
                    </a:lnTo>
                    <a:lnTo>
                      <a:pt x="1909" y="1269"/>
                    </a:lnTo>
                    <a:lnTo>
                      <a:pt x="1934" y="1172"/>
                    </a:lnTo>
                    <a:lnTo>
                      <a:pt x="1946" y="1076"/>
                    </a:lnTo>
                    <a:lnTo>
                      <a:pt x="1958" y="979"/>
                    </a:lnTo>
                    <a:lnTo>
                      <a:pt x="1946" y="882"/>
                    </a:lnTo>
                    <a:lnTo>
                      <a:pt x="1934" y="786"/>
                    </a:lnTo>
                    <a:lnTo>
                      <a:pt x="1909" y="689"/>
                    </a:lnTo>
                    <a:lnTo>
                      <a:pt x="1873" y="593"/>
                    </a:lnTo>
                    <a:lnTo>
                      <a:pt x="1837" y="508"/>
                    </a:lnTo>
                    <a:lnTo>
                      <a:pt x="1789" y="436"/>
                    </a:lnTo>
                    <a:lnTo>
                      <a:pt x="1728" y="351"/>
                    </a:lnTo>
                    <a:lnTo>
                      <a:pt x="1668" y="291"/>
                    </a:lnTo>
                    <a:lnTo>
                      <a:pt x="1595" y="218"/>
                    </a:lnTo>
                    <a:lnTo>
                      <a:pt x="1523" y="170"/>
                    </a:lnTo>
                    <a:lnTo>
                      <a:pt x="1438" y="121"/>
                    </a:lnTo>
                    <a:lnTo>
                      <a:pt x="1354" y="73"/>
                    </a:lnTo>
                    <a:lnTo>
                      <a:pt x="1269" y="49"/>
                    </a:lnTo>
                    <a:lnTo>
                      <a:pt x="1172" y="25"/>
                    </a:lnTo>
                    <a:lnTo>
                      <a:pt x="10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a:off x="5796709" y="2548832"/>
                <a:ext cx="106765" cy="106765"/>
              </a:xfrm>
              <a:custGeom>
                <a:avLst/>
                <a:gdLst/>
                <a:ahLst/>
                <a:cxnLst/>
                <a:rect l="l" t="t" r="r" b="b"/>
                <a:pathLst>
                  <a:path w="1958" h="1958" extrusionOk="0">
                    <a:moveTo>
                      <a:pt x="979" y="387"/>
                    </a:moveTo>
                    <a:lnTo>
                      <a:pt x="1088" y="399"/>
                    </a:lnTo>
                    <a:lnTo>
                      <a:pt x="1209" y="435"/>
                    </a:lnTo>
                    <a:lnTo>
                      <a:pt x="1305" y="495"/>
                    </a:lnTo>
                    <a:lnTo>
                      <a:pt x="1390" y="568"/>
                    </a:lnTo>
                    <a:lnTo>
                      <a:pt x="1462" y="652"/>
                    </a:lnTo>
                    <a:lnTo>
                      <a:pt x="1523" y="749"/>
                    </a:lnTo>
                    <a:lnTo>
                      <a:pt x="1547" y="858"/>
                    </a:lnTo>
                    <a:lnTo>
                      <a:pt x="1559" y="979"/>
                    </a:lnTo>
                    <a:lnTo>
                      <a:pt x="1547" y="1099"/>
                    </a:lnTo>
                    <a:lnTo>
                      <a:pt x="1523" y="1208"/>
                    </a:lnTo>
                    <a:lnTo>
                      <a:pt x="1462" y="1305"/>
                    </a:lnTo>
                    <a:lnTo>
                      <a:pt x="1390" y="1401"/>
                    </a:lnTo>
                    <a:lnTo>
                      <a:pt x="1305" y="1474"/>
                    </a:lnTo>
                    <a:lnTo>
                      <a:pt x="1209" y="1522"/>
                    </a:lnTo>
                    <a:lnTo>
                      <a:pt x="1088" y="1558"/>
                    </a:lnTo>
                    <a:lnTo>
                      <a:pt x="979" y="1571"/>
                    </a:lnTo>
                    <a:lnTo>
                      <a:pt x="858" y="1558"/>
                    </a:lnTo>
                    <a:lnTo>
                      <a:pt x="750" y="1522"/>
                    </a:lnTo>
                    <a:lnTo>
                      <a:pt x="641" y="1474"/>
                    </a:lnTo>
                    <a:lnTo>
                      <a:pt x="556" y="1401"/>
                    </a:lnTo>
                    <a:lnTo>
                      <a:pt x="484" y="1305"/>
                    </a:lnTo>
                    <a:lnTo>
                      <a:pt x="436" y="1208"/>
                    </a:lnTo>
                    <a:lnTo>
                      <a:pt x="399" y="1099"/>
                    </a:lnTo>
                    <a:lnTo>
                      <a:pt x="387" y="979"/>
                    </a:lnTo>
                    <a:lnTo>
                      <a:pt x="399" y="858"/>
                    </a:lnTo>
                    <a:lnTo>
                      <a:pt x="436" y="749"/>
                    </a:lnTo>
                    <a:lnTo>
                      <a:pt x="484" y="652"/>
                    </a:lnTo>
                    <a:lnTo>
                      <a:pt x="556" y="568"/>
                    </a:lnTo>
                    <a:lnTo>
                      <a:pt x="641" y="495"/>
                    </a:lnTo>
                    <a:lnTo>
                      <a:pt x="750" y="435"/>
                    </a:lnTo>
                    <a:lnTo>
                      <a:pt x="858" y="399"/>
                    </a:lnTo>
                    <a:lnTo>
                      <a:pt x="979" y="387"/>
                    </a:lnTo>
                    <a:close/>
                    <a:moveTo>
                      <a:pt x="979" y="0"/>
                    </a:moveTo>
                    <a:lnTo>
                      <a:pt x="870" y="12"/>
                    </a:lnTo>
                    <a:lnTo>
                      <a:pt x="774" y="24"/>
                    </a:lnTo>
                    <a:lnTo>
                      <a:pt x="689" y="48"/>
                    </a:lnTo>
                    <a:lnTo>
                      <a:pt x="593" y="73"/>
                    </a:lnTo>
                    <a:lnTo>
                      <a:pt x="508" y="121"/>
                    </a:lnTo>
                    <a:lnTo>
                      <a:pt x="424" y="169"/>
                    </a:lnTo>
                    <a:lnTo>
                      <a:pt x="351" y="230"/>
                    </a:lnTo>
                    <a:lnTo>
                      <a:pt x="279" y="290"/>
                    </a:lnTo>
                    <a:lnTo>
                      <a:pt x="218" y="363"/>
                    </a:lnTo>
                    <a:lnTo>
                      <a:pt x="158" y="435"/>
                    </a:lnTo>
                    <a:lnTo>
                      <a:pt x="109" y="520"/>
                    </a:lnTo>
                    <a:lnTo>
                      <a:pt x="73" y="604"/>
                    </a:lnTo>
                    <a:lnTo>
                      <a:pt x="37" y="689"/>
                    </a:lnTo>
                    <a:lnTo>
                      <a:pt x="13" y="785"/>
                    </a:lnTo>
                    <a:lnTo>
                      <a:pt x="1" y="882"/>
                    </a:lnTo>
                    <a:lnTo>
                      <a:pt x="1" y="979"/>
                    </a:lnTo>
                    <a:lnTo>
                      <a:pt x="1" y="1075"/>
                    </a:lnTo>
                    <a:lnTo>
                      <a:pt x="13" y="1172"/>
                    </a:lnTo>
                    <a:lnTo>
                      <a:pt x="37" y="1269"/>
                    </a:lnTo>
                    <a:lnTo>
                      <a:pt x="73" y="1365"/>
                    </a:lnTo>
                    <a:lnTo>
                      <a:pt x="109" y="1450"/>
                    </a:lnTo>
                    <a:lnTo>
                      <a:pt x="158" y="1522"/>
                    </a:lnTo>
                    <a:lnTo>
                      <a:pt x="218" y="1607"/>
                    </a:lnTo>
                    <a:lnTo>
                      <a:pt x="279" y="1667"/>
                    </a:lnTo>
                    <a:lnTo>
                      <a:pt x="351" y="1740"/>
                    </a:lnTo>
                    <a:lnTo>
                      <a:pt x="424" y="1788"/>
                    </a:lnTo>
                    <a:lnTo>
                      <a:pt x="508" y="1836"/>
                    </a:lnTo>
                    <a:lnTo>
                      <a:pt x="593" y="1885"/>
                    </a:lnTo>
                    <a:lnTo>
                      <a:pt x="689" y="1909"/>
                    </a:lnTo>
                    <a:lnTo>
                      <a:pt x="774" y="1933"/>
                    </a:lnTo>
                    <a:lnTo>
                      <a:pt x="870" y="1957"/>
                    </a:lnTo>
                    <a:lnTo>
                      <a:pt x="1076" y="1957"/>
                    </a:lnTo>
                    <a:lnTo>
                      <a:pt x="1172" y="1933"/>
                    </a:lnTo>
                    <a:lnTo>
                      <a:pt x="1269" y="1909"/>
                    </a:lnTo>
                    <a:lnTo>
                      <a:pt x="1354" y="1885"/>
                    </a:lnTo>
                    <a:lnTo>
                      <a:pt x="1438" y="1836"/>
                    </a:lnTo>
                    <a:lnTo>
                      <a:pt x="1523" y="1788"/>
                    </a:lnTo>
                    <a:lnTo>
                      <a:pt x="1595" y="1740"/>
                    </a:lnTo>
                    <a:lnTo>
                      <a:pt x="1668" y="1667"/>
                    </a:lnTo>
                    <a:lnTo>
                      <a:pt x="1728" y="1607"/>
                    </a:lnTo>
                    <a:lnTo>
                      <a:pt x="1789" y="1522"/>
                    </a:lnTo>
                    <a:lnTo>
                      <a:pt x="1837" y="1450"/>
                    </a:lnTo>
                    <a:lnTo>
                      <a:pt x="1873" y="1365"/>
                    </a:lnTo>
                    <a:lnTo>
                      <a:pt x="1909" y="1269"/>
                    </a:lnTo>
                    <a:lnTo>
                      <a:pt x="1934" y="1172"/>
                    </a:lnTo>
                    <a:lnTo>
                      <a:pt x="1946" y="1075"/>
                    </a:lnTo>
                    <a:lnTo>
                      <a:pt x="1958" y="979"/>
                    </a:lnTo>
                    <a:lnTo>
                      <a:pt x="1946" y="882"/>
                    </a:lnTo>
                    <a:lnTo>
                      <a:pt x="1934" y="785"/>
                    </a:lnTo>
                    <a:lnTo>
                      <a:pt x="1909" y="689"/>
                    </a:lnTo>
                    <a:lnTo>
                      <a:pt x="1873" y="604"/>
                    </a:lnTo>
                    <a:lnTo>
                      <a:pt x="1837" y="520"/>
                    </a:lnTo>
                    <a:lnTo>
                      <a:pt x="1789" y="435"/>
                    </a:lnTo>
                    <a:lnTo>
                      <a:pt x="1728" y="363"/>
                    </a:lnTo>
                    <a:lnTo>
                      <a:pt x="1668" y="290"/>
                    </a:lnTo>
                    <a:lnTo>
                      <a:pt x="1595" y="230"/>
                    </a:lnTo>
                    <a:lnTo>
                      <a:pt x="1523" y="169"/>
                    </a:lnTo>
                    <a:lnTo>
                      <a:pt x="1438" y="121"/>
                    </a:lnTo>
                    <a:lnTo>
                      <a:pt x="1354" y="73"/>
                    </a:lnTo>
                    <a:lnTo>
                      <a:pt x="1269" y="48"/>
                    </a:lnTo>
                    <a:lnTo>
                      <a:pt x="1172" y="24"/>
                    </a:lnTo>
                    <a:lnTo>
                      <a:pt x="1076" y="12"/>
                    </a:lnTo>
                    <a:lnTo>
                      <a:pt x="9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a:off x="5838858" y="2236613"/>
                <a:ext cx="21811" cy="326074"/>
              </a:xfrm>
              <a:custGeom>
                <a:avLst/>
                <a:gdLst/>
                <a:ahLst/>
                <a:cxnLst/>
                <a:rect l="l" t="t" r="r" b="b"/>
                <a:pathLst>
                  <a:path w="400" h="5980" extrusionOk="0">
                    <a:moveTo>
                      <a:pt x="1" y="0"/>
                    </a:moveTo>
                    <a:lnTo>
                      <a:pt x="1" y="5980"/>
                    </a:lnTo>
                    <a:lnTo>
                      <a:pt x="399" y="5980"/>
                    </a:lnTo>
                    <a:lnTo>
                      <a:pt x="3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3607962" y="2133831"/>
                <a:ext cx="106765" cy="106765"/>
              </a:xfrm>
              <a:custGeom>
                <a:avLst/>
                <a:gdLst/>
                <a:ahLst/>
                <a:cxnLst/>
                <a:rect l="l" t="t" r="r" b="b"/>
                <a:pathLst>
                  <a:path w="1958" h="1958" extrusionOk="0">
                    <a:moveTo>
                      <a:pt x="979" y="387"/>
                    </a:moveTo>
                    <a:lnTo>
                      <a:pt x="1099" y="399"/>
                    </a:lnTo>
                    <a:lnTo>
                      <a:pt x="1208" y="436"/>
                    </a:lnTo>
                    <a:lnTo>
                      <a:pt x="1317" y="484"/>
                    </a:lnTo>
                    <a:lnTo>
                      <a:pt x="1401" y="557"/>
                    </a:lnTo>
                    <a:lnTo>
                      <a:pt x="1474" y="641"/>
                    </a:lnTo>
                    <a:lnTo>
                      <a:pt x="1522" y="750"/>
                    </a:lnTo>
                    <a:lnTo>
                      <a:pt x="1559" y="859"/>
                    </a:lnTo>
                    <a:lnTo>
                      <a:pt x="1571" y="979"/>
                    </a:lnTo>
                    <a:lnTo>
                      <a:pt x="1559" y="1100"/>
                    </a:lnTo>
                    <a:lnTo>
                      <a:pt x="1522" y="1209"/>
                    </a:lnTo>
                    <a:lnTo>
                      <a:pt x="1474" y="1305"/>
                    </a:lnTo>
                    <a:lnTo>
                      <a:pt x="1401" y="1390"/>
                    </a:lnTo>
                    <a:lnTo>
                      <a:pt x="1317" y="1462"/>
                    </a:lnTo>
                    <a:lnTo>
                      <a:pt x="1208" y="1523"/>
                    </a:lnTo>
                    <a:lnTo>
                      <a:pt x="1099" y="1559"/>
                    </a:lnTo>
                    <a:lnTo>
                      <a:pt x="979" y="1571"/>
                    </a:lnTo>
                    <a:lnTo>
                      <a:pt x="870" y="1559"/>
                    </a:lnTo>
                    <a:lnTo>
                      <a:pt x="749" y="1523"/>
                    </a:lnTo>
                    <a:lnTo>
                      <a:pt x="653" y="1462"/>
                    </a:lnTo>
                    <a:lnTo>
                      <a:pt x="568" y="1390"/>
                    </a:lnTo>
                    <a:lnTo>
                      <a:pt x="496" y="1305"/>
                    </a:lnTo>
                    <a:lnTo>
                      <a:pt x="435" y="1209"/>
                    </a:lnTo>
                    <a:lnTo>
                      <a:pt x="411" y="1100"/>
                    </a:lnTo>
                    <a:lnTo>
                      <a:pt x="399" y="979"/>
                    </a:lnTo>
                    <a:lnTo>
                      <a:pt x="411" y="859"/>
                    </a:lnTo>
                    <a:lnTo>
                      <a:pt x="435" y="750"/>
                    </a:lnTo>
                    <a:lnTo>
                      <a:pt x="496" y="641"/>
                    </a:lnTo>
                    <a:lnTo>
                      <a:pt x="568" y="557"/>
                    </a:lnTo>
                    <a:lnTo>
                      <a:pt x="653" y="484"/>
                    </a:lnTo>
                    <a:lnTo>
                      <a:pt x="749" y="436"/>
                    </a:lnTo>
                    <a:lnTo>
                      <a:pt x="870" y="399"/>
                    </a:lnTo>
                    <a:lnTo>
                      <a:pt x="979" y="387"/>
                    </a:lnTo>
                    <a:close/>
                    <a:moveTo>
                      <a:pt x="882" y="1"/>
                    </a:moveTo>
                    <a:lnTo>
                      <a:pt x="785" y="13"/>
                    </a:lnTo>
                    <a:lnTo>
                      <a:pt x="689" y="37"/>
                    </a:lnTo>
                    <a:lnTo>
                      <a:pt x="604" y="73"/>
                    </a:lnTo>
                    <a:lnTo>
                      <a:pt x="520" y="122"/>
                    </a:lnTo>
                    <a:lnTo>
                      <a:pt x="435" y="170"/>
                    </a:lnTo>
                    <a:lnTo>
                      <a:pt x="363" y="218"/>
                    </a:lnTo>
                    <a:lnTo>
                      <a:pt x="290" y="279"/>
                    </a:lnTo>
                    <a:lnTo>
                      <a:pt x="230" y="351"/>
                    </a:lnTo>
                    <a:lnTo>
                      <a:pt x="169" y="424"/>
                    </a:lnTo>
                    <a:lnTo>
                      <a:pt x="121" y="508"/>
                    </a:lnTo>
                    <a:lnTo>
                      <a:pt x="85" y="593"/>
                    </a:lnTo>
                    <a:lnTo>
                      <a:pt x="49" y="689"/>
                    </a:lnTo>
                    <a:lnTo>
                      <a:pt x="24" y="774"/>
                    </a:lnTo>
                    <a:lnTo>
                      <a:pt x="12" y="871"/>
                    </a:lnTo>
                    <a:lnTo>
                      <a:pt x="0" y="979"/>
                    </a:lnTo>
                    <a:lnTo>
                      <a:pt x="12" y="1076"/>
                    </a:lnTo>
                    <a:lnTo>
                      <a:pt x="24" y="1173"/>
                    </a:lnTo>
                    <a:lnTo>
                      <a:pt x="49" y="1269"/>
                    </a:lnTo>
                    <a:lnTo>
                      <a:pt x="85" y="1354"/>
                    </a:lnTo>
                    <a:lnTo>
                      <a:pt x="121" y="1438"/>
                    </a:lnTo>
                    <a:lnTo>
                      <a:pt x="169" y="1523"/>
                    </a:lnTo>
                    <a:lnTo>
                      <a:pt x="230" y="1595"/>
                    </a:lnTo>
                    <a:lnTo>
                      <a:pt x="290" y="1668"/>
                    </a:lnTo>
                    <a:lnTo>
                      <a:pt x="363" y="1728"/>
                    </a:lnTo>
                    <a:lnTo>
                      <a:pt x="435" y="1789"/>
                    </a:lnTo>
                    <a:lnTo>
                      <a:pt x="520" y="1837"/>
                    </a:lnTo>
                    <a:lnTo>
                      <a:pt x="604" y="1873"/>
                    </a:lnTo>
                    <a:lnTo>
                      <a:pt x="689" y="1909"/>
                    </a:lnTo>
                    <a:lnTo>
                      <a:pt x="785" y="1934"/>
                    </a:lnTo>
                    <a:lnTo>
                      <a:pt x="882" y="1946"/>
                    </a:lnTo>
                    <a:lnTo>
                      <a:pt x="979" y="1958"/>
                    </a:lnTo>
                    <a:lnTo>
                      <a:pt x="1087" y="1946"/>
                    </a:lnTo>
                    <a:lnTo>
                      <a:pt x="1184" y="1934"/>
                    </a:lnTo>
                    <a:lnTo>
                      <a:pt x="1269" y="1909"/>
                    </a:lnTo>
                    <a:lnTo>
                      <a:pt x="1365" y="1873"/>
                    </a:lnTo>
                    <a:lnTo>
                      <a:pt x="1450" y="1837"/>
                    </a:lnTo>
                    <a:lnTo>
                      <a:pt x="1534" y="1789"/>
                    </a:lnTo>
                    <a:lnTo>
                      <a:pt x="1607" y="1728"/>
                    </a:lnTo>
                    <a:lnTo>
                      <a:pt x="1679" y="1668"/>
                    </a:lnTo>
                    <a:lnTo>
                      <a:pt x="1740" y="1595"/>
                    </a:lnTo>
                    <a:lnTo>
                      <a:pt x="1788" y="1523"/>
                    </a:lnTo>
                    <a:lnTo>
                      <a:pt x="1848" y="1438"/>
                    </a:lnTo>
                    <a:lnTo>
                      <a:pt x="1885" y="1354"/>
                    </a:lnTo>
                    <a:lnTo>
                      <a:pt x="1921" y="1269"/>
                    </a:lnTo>
                    <a:lnTo>
                      <a:pt x="1945" y="1173"/>
                    </a:lnTo>
                    <a:lnTo>
                      <a:pt x="1957" y="1076"/>
                    </a:lnTo>
                    <a:lnTo>
                      <a:pt x="1957" y="979"/>
                    </a:lnTo>
                    <a:lnTo>
                      <a:pt x="1957" y="871"/>
                    </a:lnTo>
                    <a:lnTo>
                      <a:pt x="1945" y="774"/>
                    </a:lnTo>
                    <a:lnTo>
                      <a:pt x="1921" y="689"/>
                    </a:lnTo>
                    <a:lnTo>
                      <a:pt x="1885" y="593"/>
                    </a:lnTo>
                    <a:lnTo>
                      <a:pt x="1848" y="508"/>
                    </a:lnTo>
                    <a:lnTo>
                      <a:pt x="1788" y="424"/>
                    </a:lnTo>
                    <a:lnTo>
                      <a:pt x="1740" y="351"/>
                    </a:lnTo>
                    <a:lnTo>
                      <a:pt x="1679" y="279"/>
                    </a:lnTo>
                    <a:lnTo>
                      <a:pt x="1607" y="218"/>
                    </a:lnTo>
                    <a:lnTo>
                      <a:pt x="1534" y="170"/>
                    </a:lnTo>
                    <a:lnTo>
                      <a:pt x="1450" y="122"/>
                    </a:lnTo>
                    <a:lnTo>
                      <a:pt x="1365" y="73"/>
                    </a:lnTo>
                    <a:lnTo>
                      <a:pt x="1269" y="37"/>
                    </a:lnTo>
                    <a:lnTo>
                      <a:pt x="1184" y="13"/>
                    </a:lnTo>
                    <a:lnTo>
                      <a:pt x="10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3199558" y="2133831"/>
                <a:ext cx="106765" cy="106765"/>
              </a:xfrm>
              <a:custGeom>
                <a:avLst/>
                <a:gdLst/>
                <a:ahLst/>
                <a:cxnLst/>
                <a:rect l="l" t="t" r="r" b="b"/>
                <a:pathLst>
                  <a:path w="1958" h="1958" extrusionOk="0">
                    <a:moveTo>
                      <a:pt x="979" y="387"/>
                    </a:moveTo>
                    <a:lnTo>
                      <a:pt x="1100" y="399"/>
                    </a:lnTo>
                    <a:lnTo>
                      <a:pt x="1209" y="436"/>
                    </a:lnTo>
                    <a:lnTo>
                      <a:pt x="1305" y="484"/>
                    </a:lnTo>
                    <a:lnTo>
                      <a:pt x="1402" y="557"/>
                    </a:lnTo>
                    <a:lnTo>
                      <a:pt x="1474" y="641"/>
                    </a:lnTo>
                    <a:lnTo>
                      <a:pt x="1523" y="750"/>
                    </a:lnTo>
                    <a:lnTo>
                      <a:pt x="1559" y="859"/>
                    </a:lnTo>
                    <a:lnTo>
                      <a:pt x="1571" y="979"/>
                    </a:lnTo>
                    <a:lnTo>
                      <a:pt x="1559" y="1100"/>
                    </a:lnTo>
                    <a:lnTo>
                      <a:pt x="1523" y="1209"/>
                    </a:lnTo>
                    <a:lnTo>
                      <a:pt x="1474" y="1305"/>
                    </a:lnTo>
                    <a:lnTo>
                      <a:pt x="1402" y="1390"/>
                    </a:lnTo>
                    <a:lnTo>
                      <a:pt x="1305" y="1462"/>
                    </a:lnTo>
                    <a:lnTo>
                      <a:pt x="1209" y="1523"/>
                    </a:lnTo>
                    <a:lnTo>
                      <a:pt x="1100" y="1559"/>
                    </a:lnTo>
                    <a:lnTo>
                      <a:pt x="979" y="1571"/>
                    </a:lnTo>
                    <a:lnTo>
                      <a:pt x="858" y="1559"/>
                    </a:lnTo>
                    <a:lnTo>
                      <a:pt x="750" y="1523"/>
                    </a:lnTo>
                    <a:lnTo>
                      <a:pt x="653" y="1462"/>
                    </a:lnTo>
                    <a:lnTo>
                      <a:pt x="568" y="1390"/>
                    </a:lnTo>
                    <a:lnTo>
                      <a:pt x="496" y="1305"/>
                    </a:lnTo>
                    <a:lnTo>
                      <a:pt x="436" y="1209"/>
                    </a:lnTo>
                    <a:lnTo>
                      <a:pt x="399" y="1100"/>
                    </a:lnTo>
                    <a:lnTo>
                      <a:pt x="387" y="979"/>
                    </a:lnTo>
                    <a:lnTo>
                      <a:pt x="399" y="859"/>
                    </a:lnTo>
                    <a:lnTo>
                      <a:pt x="436" y="750"/>
                    </a:lnTo>
                    <a:lnTo>
                      <a:pt x="496" y="641"/>
                    </a:lnTo>
                    <a:lnTo>
                      <a:pt x="568" y="557"/>
                    </a:lnTo>
                    <a:lnTo>
                      <a:pt x="653" y="484"/>
                    </a:lnTo>
                    <a:lnTo>
                      <a:pt x="750" y="436"/>
                    </a:lnTo>
                    <a:lnTo>
                      <a:pt x="858" y="399"/>
                    </a:lnTo>
                    <a:lnTo>
                      <a:pt x="979" y="387"/>
                    </a:lnTo>
                    <a:close/>
                    <a:moveTo>
                      <a:pt x="883" y="1"/>
                    </a:moveTo>
                    <a:lnTo>
                      <a:pt x="786" y="13"/>
                    </a:lnTo>
                    <a:lnTo>
                      <a:pt x="689" y="37"/>
                    </a:lnTo>
                    <a:lnTo>
                      <a:pt x="605" y="73"/>
                    </a:lnTo>
                    <a:lnTo>
                      <a:pt x="520" y="122"/>
                    </a:lnTo>
                    <a:lnTo>
                      <a:pt x="436" y="170"/>
                    </a:lnTo>
                    <a:lnTo>
                      <a:pt x="363" y="218"/>
                    </a:lnTo>
                    <a:lnTo>
                      <a:pt x="291" y="279"/>
                    </a:lnTo>
                    <a:lnTo>
                      <a:pt x="230" y="351"/>
                    </a:lnTo>
                    <a:lnTo>
                      <a:pt x="170" y="424"/>
                    </a:lnTo>
                    <a:lnTo>
                      <a:pt x="121" y="508"/>
                    </a:lnTo>
                    <a:lnTo>
                      <a:pt x="85" y="593"/>
                    </a:lnTo>
                    <a:lnTo>
                      <a:pt x="49" y="689"/>
                    </a:lnTo>
                    <a:lnTo>
                      <a:pt x="25" y="774"/>
                    </a:lnTo>
                    <a:lnTo>
                      <a:pt x="13" y="871"/>
                    </a:lnTo>
                    <a:lnTo>
                      <a:pt x="1" y="979"/>
                    </a:lnTo>
                    <a:lnTo>
                      <a:pt x="13" y="1076"/>
                    </a:lnTo>
                    <a:lnTo>
                      <a:pt x="25" y="1173"/>
                    </a:lnTo>
                    <a:lnTo>
                      <a:pt x="49" y="1269"/>
                    </a:lnTo>
                    <a:lnTo>
                      <a:pt x="85" y="1354"/>
                    </a:lnTo>
                    <a:lnTo>
                      <a:pt x="121" y="1438"/>
                    </a:lnTo>
                    <a:lnTo>
                      <a:pt x="170" y="1523"/>
                    </a:lnTo>
                    <a:lnTo>
                      <a:pt x="230" y="1595"/>
                    </a:lnTo>
                    <a:lnTo>
                      <a:pt x="291" y="1668"/>
                    </a:lnTo>
                    <a:lnTo>
                      <a:pt x="363" y="1728"/>
                    </a:lnTo>
                    <a:lnTo>
                      <a:pt x="436" y="1789"/>
                    </a:lnTo>
                    <a:lnTo>
                      <a:pt x="520" y="1837"/>
                    </a:lnTo>
                    <a:lnTo>
                      <a:pt x="605" y="1873"/>
                    </a:lnTo>
                    <a:lnTo>
                      <a:pt x="689" y="1909"/>
                    </a:lnTo>
                    <a:lnTo>
                      <a:pt x="786" y="1934"/>
                    </a:lnTo>
                    <a:lnTo>
                      <a:pt x="883" y="1946"/>
                    </a:lnTo>
                    <a:lnTo>
                      <a:pt x="979" y="1958"/>
                    </a:lnTo>
                    <a:lnTo>
                      <a:pt x="1076" y="1946"/>
                    </a:lnTo>
                    <a:lnTo>
                      <a:pt x="1172" y="1934"/>
                    </a:lnTo>
                    <a:lnTo>
                      <a:pt x="1269" y="1909"/>
                    </a:lnTo>
                    <a:lnTo>
                      <a:pt x="1366" y="1873"/>
                    </a:lnTo>
                    <a:lnTo>
                      <a:pt x="1450" y="1837"/>
                    </a:lnTo>
                    <a:lnTo>
                      <a:pt x="1523" y="1789"/>
                    </a:lnTo>
                    <a:lnTo>
                      <a:pt x="1607" y="1728"/>
                    </a:lnTo>
                    <a:lnTo>
                      <a:pt x="1668" y="1668"/>
                    </a:lnTo>
                    <a:lnTo>
                      <a:pt x="1740" y="1595"/>
                    </a:lnTo>
                    <a:lnTo>
                      <a:pt x="1789" y="1523"/>
                    </a:lnTo>
                    <a:lnTo>
                      <a:pt x="1837" y="1438"/>
                    </a:lnTo>
                    <a:lnTo>
                      <a:pt x="1885" y="1354"/>
                    </a:lnTo>
                    <a:lnTo>
                      <a:pt x="1921" y="1269"/>
                    </a:lnTo>
                    <a:lnTo>
                      <a:pt x="1946" y="1173"/>
                    </a:lnTo>
                    <a:lnTo>
                      <a:pt x="1958" y="1076"/>
                    </a:lnTo>
                    <a:lnTo>
                      <a:pt x="1958" y="979"/>
                    </a:lnTo>
                    <a:lnTo>
                      <a:pt x="1958" y="871"/>
                    </a:lnTo>
                    <a:lnTo>
                      <a:pt x="1946" y="774"/>
                    </a:lnTo>
                    <a:lnTo>
                      <a:pt x="1921" y="689"/>
                    </a:lnTo>
                    <a:lnTo>
                      <a:pt x="1885" y="593"/>
                    </a:lnTo>
                    <a:lnTo>
                      <a:pt x="1837" y="508"/>
                    </a:lnTo>
                    <a:lnTo>
                      <a:pt x="1789" y="424"/>
                    </a:lnTo>
                    <a:lnTo>
                      <a:pt x="1740" y="351"/>
                    </a:lnTo>
                    <a:lnTo>
                      <a:pt x="1668" y="279"/>
                    </a:lnTo>
                    <a:lnTo>
                      <a:pt x="1607" y="218"/>
                    </a:lnTo>
                    <a:lnTo>
                      <a:pt x="1523" y="170"/>
                    </a:lnTo>
                    <a:lnTo>
                      <a:pt x="1450" y="122"/>
                    </a:lnTo>
                    <a:lnTo>
                      <a:pt x="1366" y="73"/>
                    </a:lnTo>
                    <a:lnTo>
                      <a:pt x="1269" y="37"/>
                    </a:lnTo>
                    <a:lnTo>
                      <a:pt x="1172" y="13"/>
                    </a:lnTo>
                    <a:lnTo>
                      <a:pt x="10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3292417" y="2176688"/>
                <a:ext cx="326129" cy="21102"/>
              </a:xfrm>
              <a:custGeom>
                <a:avLst/>
                <a:gdLst/>
                <a:ahLst/>
                <a:cxnLst/>
                <a:rect l="l" t="t" r="r" b="b"/>
                <a:pathLst>
                  <a:path w="5981" h="387" extrusionOk="0">
                    <a:moveTo>
                      <a:pt x="1" y="0"/>
                    </a:moveTo>
                    <a:lnTo>
                      <a:pt x="1" y="387"/>
                    </a:lnTo>
                    <a:lnTo>
                      <a:pt x="5981" y="387"/>
                    </a:lnTo>
                    <a:lnTo>
                      <a:pt x="59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3607962" y="2301827"/>
                <a:ext cx="106765" cy="106765"/>
              </a:xfrm>
              <a:custGeom>
                <a:avLst/>
                <a:gdLst/>
                <a:ahLst/>
                <a:cxnLst/>
                <a:rect l="l" t="t" r="r" b="b"/>
                <a:pathLst>
                  <a:path w="1958" h="1958" extrusionOk="0">
                    <a:moveTo>
                      <a:pt x="979" y="387"/>
                    </a:moveTo>
                    <a:lnTo>
                      <a:pt x="1099" y="399"/>
                    </a:lnTo>
                    <a:lnTo>
                      <a:pt x="1208" y="435"/>
                    </a:lnTo>
                    <a:lnTo>
                      <a:pt x="1317" y="495"/>
                    </a:lnTo>
                    <a:lnTo>
                      <a:pt x="1401" y="568"/>
                    </a:lnTo>
                    <a:lnTo>
                      <a:pt x="1474" y="653"/>
                    </a:lnTo>
                    <a:lnTo>
                      <a:pt x="1522" y="749"/>
                    </a:lnTo>
                    <a:lnTo>
                      <a:pt x="1559" y="858"/>
                    </a:lnTo>
                    <a:lnTo>
                      <a:pt x="1571" y="979"/>
                    </a:lnTo>
                    <a:lnTo>
                      <a:pt x="1559" y="1099"/>
                    </a:lnTo>
                    <a:lnTo>
                      <a:pt x="1522" y="1208"/>
                    </a:lnTo>
                    <a:lnTo>
                      <a:pt x="1474" y="1305"/>
                    </a:lnTo>
                    <a:lnTo>
                      <a:pt x="1401" y="1401"/>
                    </a:lnTo>
                    <a:lnTo>
                      <a:pt x="1317" y="1474"/>
                    </a:lnTo>
                    <a:lnTo>
                      <a:pt x="1208" y="1522"/>
                    </a:lnTo>
                    <a:lnTo>
                      <a:pt x="1099" y="1559"/>
                    </a:lnTo>
                    <a:lnTo>
                      <a:pt x="979" y="1571"/>
                    </a:lnTo>
                    <a:lnTo>
                      <a:pt x="870" y="1559"/>
                    </a:lnTo>
                    <a:lnTo>
                      <a:pt x="749" y="1522"/>
                    </a:lnTo>
                    <a:lnTo>
                      <a:pt x="653" y="1474"/>
                    </a:lnTo>
                    <a:lnTo>
                      <a:pt x="568" y="1401"/>
                    </a:lnTo>
                    <a:lnTo>
                      <a:pt x="496" y="1305"/>
                    </a:lnTo>
                    <a:lnTo>
                      <a:pt x="435" y="1208"/>
                    </a:lnTo>
                    <a:lnTo>
                      <a:pt x="411" y="1099"/>
                    </a:lnTo>
                    <a:lnTo>
                      <a:pt x="399" y="979"/>
                    </a:lnTo>
                    <a:lnTo>
                      <a:pt x="411" y="858"/>
                    </a:lnTo>
                    <a:lnTo>
                      <a:pt x="435" y="749"/>
                    </a:lnTo>
                    <a:lnTo>
                      <a:pt x="496" y="653"/>
                    </a:lnTo>
                    <a:lnTo>
                      <a:pt x="568" y="568"/>
                    </a:lnTo>
                    <a:lnTo>
                      <a:pt x="653" y="495"/>
                    </a:lnTo>
                    <a:lnTo>
                      <a:pt x="749" y="435"/>
                    </a:lnTo>
                    <a:lnTo>
                      <a:pt x="870" y="399"/>
                    </a:lnTo>
                    <a:lnTo>
                      <a:pt x="979" y="387"/>
                    </a:lnTo>
                    <a:close/>
                    <a:moveTo>
                      <a:pt x="979" y="0"/>
                    </a:moveTo>
                    <a:lnTo>
                      <a:pt x="882" y="12"/>
                    </a:lnTo>
                    <a:lnTo>
                      <a:pt x="785" y="24"/>
                    </a:lnTo>
                    <a:lnTo>
                      <a:pt x="689" y="49"/>
                    </a:lnTo>
                    <a:lnTo>
                      <a:pt x="604" y="85"/>
                    </a:lnTo>
                    <a:lnTo>
                      <a:pt x="520" y="121"/>
                    </a:lnTo>
                    <a:lnTo>
                      <a:pt x="435" y="169"/>
                    </a:lnTo>
                    <a:lnTo>
                      <a:pt x="363" y="230"/>
                    </a:lnTo>
                    <a:lnTo>
                      <a:pt x="290" y="290"/>
                    </a:lnTo>
                    <a:lnTo>
                      <a:pt x="230" y="363"/>
                    </a:lnTo>
                    <a:lnTo>
                      <a:pt x="169" y="435"/>
                    </a:lnTo>
                    <a:lnTo>
                      <a:pt x="121" y="520"/>
                    </a:lnTo>
                    <a:lnTo>
                      <a:pt x="85" y="604"/>
                    </a:lnTo>
                    <a:lnTo>
                      <a:pt x="49" y="689"/>
                    </a:lnTo>
                    <a:lnTo>
                      <a:pt x="24" y="785"/>
                    </a:lnTo>
                    <a:lnTo>
                      <a:pt x="12" y="882"/>
                    </a:lnTo>
                    <a:lnTo>
                      <a:pt x="0" y="979"/>
                    </a:lnTo>
                    <a:lnTo>
                      <a:pt x="12" y="1075"/>
                    </a:lnTo>
                    <a:lnTo>
                      <a:pt x="24" y="1172"/>
                    </a:lnTo>
                    <a:lnTo>
                      <a:pt x="49" y="1269"/>
                    </a:lnTo>
                    <a:lnTo>
                      <a:pt x="85" y="1365"/>
                    </a:lnTo>
                    <a:lnTo>
                      <a:pt x="121" y="1450"/>
                    </a:lnTo>
                    <a:lnTo>
                      <a:pt x="169" y="1522"/>
                    </a:lnTo>
                    <a:lnTo>
                      <a:pt x="230" y="1607"/>
                    </a:lnTo>
                    <a:lnTo>
                      <a:pt x="290" y="1667"/>
                    </a:lnTo>
                    <a:lnTo>
                      <a:pt x="363" y="1740"/>
                    </a:lnTo>
                    <a:lnTo>
                      <a:pt x="435" y="1788"/>
                    </a:lnTo>
                    <a:lnTo>
                      <a:pt x="520" y="1836"/>
                    </a:lnTo>
                    <a:lnTo>
                      <a:pt x="604" y="1885"/>
                    </a:lnTo>
                    <a:lnTo>
                      <a:pt x="689" y="1909"/>
                    </a:lnTo>
                    <a:lnTo>
                      <a:pt x="785" y="1933"/>
                    </a:lnTo>
                    <a:lnTo>
                      <a:pt x="882" y="1957"/>
                    </a:lnTo>
                    <a:lnTo>
                      <a:pt x="1087" y="1957"/>
                    </a:lnTo>
                    <a:lnTo>
                      <a:pt x="1184" y="1933"/>
                    </a:lnTo>
                    <a:lnTo>
                      <a:pt x="1269" y="1909"/>
                    </a:lnTo>
                    <a:lnTo>
                      <a:pt x="1365" y="1885"/>
                    </a:lnTo>
                    <a:lnTo>
                      <a:pt x="1450" y="1836"/>
                    </a:lnTo>
                    <a:lnTo>
                      <a:pt x="1534" y="1788"/>
                    </a:lnTo>
                    <a:lnTo>
                      <a:pt x="1607" y="1740"/>
                    </a:lnTo>
                    <a:lnTo>
                      <a:pt x="1679" y="1667"/>
                    </a:lnTo>
                    <a:lnTo>
                      <a:pt x="1740" y="1607"/>
                    </a:lnTo>
                    <a:lnTo>
                      <a:pt x="1788" y="1522"/>
                    </a:lnTo>
                    <a:lnTo>
                      <a:pt x="1848" y="1450"/>
                    </a:lnTo>
                    <a:lnTo>
                      <a:pt x="1885" y="1365"/>
                    </a:lnTo>
                    <a:lnTo>
                      <a:pt x="1921" y="1269"/>
                    </a:lnTo>
                    <a:lnTo>
                      <a:pt x="1945" y="1172"/>
                    </a:lnTo>
                    <a:lnTo>
                      <a:pt x="1957" y="1075"/>
                    </a:lnTo>
                    <a:lnTo>
                      <a:pt x="1957" y="979"/>
                    </a:lnTo>
                    <a:lnTo>
                      <a:pt x="1957" y="882"/>
                    </a:lnTo>
                    <a:lnTo>
                      <a:pt x="1945" y="785"/>
                    </a:lnTo>
                    <a:lnTo>
                      <a:pt x="1921" y="689"/>
                    </a:lnTo>
                    <a:lnTo>
                      <a:pt x="1885" y="604"/>
                    </a:lnTo>
                    <a:lnTo>
                      <a:pt x="1848" y="520"/>
                    </a:lnTo>
                    <a:lnTo>
                      <a:pt x="1788" y="435"/>
                    </a:lnTo>
                    <a:lnTo>
                      <a:pt x="1740" y="363"/>
                    </a:lnTo>
                    <a:lnTo>
                      <a:pt x="1679" y="290"/>
                    </a:lnTo>
                    <a:lnTo>
                      <a:pt x="1607" y="230"/>
                    </a:lnTo>
                    <a:lnTo>
                      <a:pt x="1534" y="169"/>
                    </a:lnTo>
                    <a:lnTo>
                      <a:pt x="1450" y="121"/>
                    </a:lnTo>
                    <a:lnTo>
                      <a:pt x="1365" y="85"/>
                    </a:lnTo>
                    <a:lnTo>
                      <a:pt x="1269" y="49"/>
                    </a:lnTo>
                    <a:lnTo>
                      <a:pt x="1184" y="24"/>
                    </a:lnTo>
                    <a:lnTo>
                      <a:pt x="1087" y="12"/>
                    </a:lnTo>
                    <a:lnTo>
                      <a:pt x="9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a:off x="3199558" y="2301827"/>
                <a:ext cx="106765" cy="106765"/>
              </a:xfrm>
              <a:custGeom>
                <a:avLst/>
                <a:gdLst/>
                <a:ahLst/>
                <a:cxnLst/>
                <a:rect l="l" t="t" r="r" b="b"/>
                <a:pathLst>
                  <a:path w="1958" h="1958" extrusionOk="0">
                    <a:moveTo>
                      <a:pt x="979" y="387"/>
                    </a:moveTo>
                    <a:lnTo>
                      <a:pt x="1100" y="399"/>
                    </a:lnTo>
                    <a:lnTo>
                      <a:pt x="1209" y="435"/>
                    </a:lnTo>
                    <a:lnTo>
                      <a:pt x="1305" y="495"/>
                    </a:lnTo>
                    <a:lnTo>
                      <a:pt x="1402" y="568"/>
                    </a:lnTo>
                    <a:lnTo>
                      <a:pt x="1474" y="653"/>
                    </a:lnTo>
                    <a:lnTo>
                      <a:pt x="1523" y="749"/>
                    </a:lnTo>
                    <a:lnTo>
                      <a:pt x="1559" y="858"/>
                    </a:lnTo>
                    <a:lnTo>
                      <a:pt x="1571" y="979"/>
                    </a:lnTo>
                    <a:lnTo>
                      <a:pt x="1559" y="1099"/>
                    </a:lnTo>
                    <a:lnTo>
                      <a:pt x="1523" y="1208"/>
                    </a:lnTo>
                    <a:lnTo>
                      <a:pt x="1474" y="1305"/>
                    </a:lnTo>
                    <a:lnTo>
                      <a:pt x="1402" y="1401"/>
                    </a:lnTo>
                    <a:lnTo>
                      <a:pt x="1305" y="1474"/>
                    </a:lnTo>
                    <a:lnTo>
                      <a:pt x="1209" y="1522"/>
                    </a:lnTo>
                    <a:lnTo>
                      <a:pt x="1100" y="1559"/>
                    </a:lnTo>
                    <a:lnTo>
                      <a:pt x="979" y="1571"/>
                    </a:lnTo>
                    <a:lnTo>
                      <a:pt x="858" y="1559"/>
                    </a:lnTo>
                    <a:lnTo>
                      <a:pt x="750" y="1522"/>
                    </a:lnTo>
                    <a:lnTo>
                      <a:pt x="653" y="1474"/>
                    </a:lnTo>
                    <a:lnTo>
                      <a:pt x="568" y="1401"/>
                    </a:lnTo>
                    <a:lnTo>
                      <a:pt x="496" y="1305"/>
                    </a:lnTo>
                    <a:lnTo>
                      <a:pt x="436" y="1208"/>
                    </a:lnTo>
                    <a:lnTo>
                      <a:pt x="399" y="1099"/>
                    </a:lnTo>
                    <a:lnTo>
                      <a:pt x="387" y="979"/>
                    </a:lnTo>
                    <a:lnTo>
                      <a:pt x="399" y="858"/>
                    </a:lnTo>
                    <a:lnTo>
                      <a:pt x="436" y="749"/>
                    </a:lnTo>
                    <a:lnTo>
                      <a:pt x="496" y="653"/>
                    </a:lnTo>
                    <a:lnTo>
                      <a:pt x="568" y="568"/>
                    </a:lnTo>
                    <a:lnTo>
                      <a:pt x="653" y="495"/>
                    </a:lnTo>
                    <a:lnTo>
                      <a:pt x="750" y="435"/>
                    </a:lnTo>
                    <a:lnTo>
                      <a:pt x="858" y="399"/>
                    </a:lnTo>
                    <a:lnTo>
                      <a:pt x="979" y="387"/>
                    </a:lnTo>
                    <a:close/>
                    <a:moveTo>
                      <a:pt x="979" y="0"/>
                    </a:moveTo>
                    <a:lnTo>
                      <a:pt x="883" y="12"/>
                    </a:lnTo>
                    <a:lnTo>
                      <a:pt x="786" y="24"/>
                    </a:lnTo>
                    <a:lnTo>
                      <a:pt x="689" y="49"/>
                    </a:lnTo>
                    <a:lnTo>
                      <a:pt x="605" y="85"/>
                    </a:lnTo>
                    <a:lnTo>
                      <a:pt x="520" y="121"/>
                    </a:lnTo>
                    <a:lnTo>
                      <a:pt x="436" y="169"/>
                    </a:lnTo>
                    <a:lnTo>
                      <a:pt x="363" y="230"/>
                    </a:lnTo>
                    <a:lnTo>
                      <a:pt x="291" y="290"/>
                    </a:lnTo>
                    <a:lnTo>
                      <a:pt x="230" y="363"/>
                    </a:lnTo>
                    <a:lnTo>
                      <a:pt x="170" y="435"/>
                    </a:lnTo>
                    <a:lnTo>
                      <a:pt x="121" y="520"/>
                    </a:lnTo>
                    <a:lnTo>
                      <a:pt x="85" y="604"/>
                    </a:lnTo>
                    <a:lnTo>
                      <a:pt x="49" y="689"/>
                    </a:lnTo>
                    <a:lnTo>
                      <a:pt x="25" y="785"/>
                    </a:lnTo>
                    <a:lnTo>
                      <a:pt x="13" y="882"/>
                    </a:lnTo>
                    <a:lnTo>
                      <a:pt x="1" y="979"/>
                    </a:lnTo>
                    <a:lnTo>
                      <a:pt x="13" y="1075"/>
                    </a:lnTo>
                    <a:lnTo>
                      <a:pt x="25" y="1172"/>
                    </a:lnTo>
                    <a:lnTo>
                      <a:pt x="49" y="1269"/>
                    </a:lnTo>
                    <a:lnTo>
                      <a:pt x="85" y="1365"/>
                    </a:lnTo>
                    <a:lnTo>
                      <a:pt x="121" y="1450"/>
                    </a:lnTo>
                    <a:lnTo>
                      <a:pt x="170" y="1522"/>
                    </a:lnTo>
                    <a:lnTo>
                      <a:pt x="230" y="1607"/>
                    </a:lnTo>
                    <a:lnTo>
                      <a:pt x="291" y="1667"/>
                    </a:lnTo>
                    <a:lnTo>
                      <a:pt x="363" y="1740"/>
                    </a:lnTo>
                    <a:lnTo>
                      <a:pt x="436" y="1788"/>
                    </a:lnTo>
                    <a:lnTo>
                      <a:pt x="520" y="1836"/>
                    </a:lnTo>
                    <a:lnTo>
                      <a:pt x="605" y="1885"/>
                    </a:lnTo>
                    <a:lnTo>
                      <a:pt x="689" y="1909"/>
                    </a:lnTo>
                    <a:lnTo>
                      <a:pt x="786" y="1933"/>
                    </a:lnTo>
                    <a:lnTo>
                      <a:pt x="883" y="1957"/>
                    </a:lnTo>
                    <a:lnTo>
                      <a:pt x="1076" y="1957"/>
                    </a:lnTo>
                    <a:lnTo>
                      <a:pt x="1172" y="1933"/>
                    </a:lnTo>
                    <a:lnTo>
                      <a:pt x="1269" y="1909"/>
                    </a:lnTo>
                    <a:lnTo>
                      <a:pt x="1366" y="1885"/>
                    </a:lnTo>
                    <a:lnTo>
                      <a:pt x="1450" y="1836"/>
                    </a:lnTo>
                    <a:lnTo>
                      <a:pt x="1523" y="1788"/>
                    </a:lnTo>
                    <a:lnTo>
                      <a:pt x="1607" y="1740"/>
                    </a:lnTo>
                    <a:lnTo>
                      <a:pt x="1668" y="1667"/>
                    </a:lnTo>
                    <a:lnTo>
                      <a:pt x="1740" y="1607"/>
                    </a:lnTo>
                    <a:lnTo>
                      <a:pt x="1789" y="1522"/>
                    </a:lnTo>
                    <a:lnTo>
                      <a:pt x="1837" y="1450"/>
                    </a:lnTo>
                    <a:lnTo>
                      <a:pt x="1885" y="1365"/>
                    </a:lnTo>
                    <a:lnTo>
                      <a:pt x="1921" y="1269"/>
                    </a:lnTo>
                    <a:lnTo>
                      <a:pt x="1946" y="1172"/>
                    </a:lnTo>
                    <a:lnTo>
                      <a:pt x="1958" y="1075"/>
                    </a:lnTo>
                    <a:lnTo>
                      <a:pt x="1958" y="979"/>
                    </a:lnTo>
                    <a:lnTo>
                      <a:pt x="1958" y="882"/>
                    </a:lnTo>
                    <a:lnTo>
                      <a:pt x="1946" y="785"/>
                    </a:lnTo>
                    <a:lnTo>
                      <a:pt x="1921" y="689"/>
                    </a:lnTo>
                    <a:lnTo>
                      <a:pt x="1885" y="604"/>
                    </a:lnTo>
                    <a:lnTo>
                      <a:pt x="1837" y="520"/>
                    </a:lnTo>
                    <a:lnTo>
                      <a:pt x="1789" y="435"/>
                    </a:lnTo>
                    <a:lnTo>
                      <a:pt x="1740" y="363"/>
                    </a:lnTo>
                    <a:lnTo>
                      <a:pt x="1668" y="290"/>
                    </a:lnTo>
                    <a:lnTo>
                      <a:pt x="1607" y="230"/>
                    </a:lnTo>
                    <a:lnTo>
                      <a:pt x="1523" y="169"/>
                    </a:lnTo>
                    <a:lnTo>
                      <a:pt x="1450" y="121"/>
                    </a:lnTo>
                    <a:lnTo>
                      <a:pt x="1366" y="85"/>
                    </a:lnTo>
                    <a:lnTo>
                      <a:pt x="1269" y="49"/>
                    </a:lnTo>
                    <a:lnTo>
                      <a:pt x="1172" y="24"/>
                    </a:lnTo>
                    <a:lnTo>
                      <a:pt x="1076" y="12"/>
                    </a:lnTo>
                    <a:lnTo>
                      <a:pt x="9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a:off x="3292417" y="2344630"/>
                <a:ext cx="326129" cy="21102"/>
              </a:xfrm>
              <a:custGeom>
                <a:avLst/>
                <a:gdLst/>
                <a:ahLst/>
                <a:cxnLst/>
                <a:rect l="l" t="t" r="r" b="b"/>
                <a:pathLst>
                  <a:path w="5981" h="387" extrusionOk="0">
                    <a:moveTo>
                      <a:pt x="1" y="0"/>
                    </a:moveTo>
                    <a:lnTo>
                      <a:pt x="1" y="387"/>
                    </a:lnTo>
                    <a:lnTo>
                      <a:pt x="5981" y="387"/>
                    </a:lnTo>
                    <a:lnTo>
                      <a:pt x="59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a:off x="3443946" y="2480946"/>
                <a:ext cx="106765" cy="106111"/>
              </a:xfrm>
              <a:custGeom>
                <a:avLst/>
                <a:gdLst/>
                <a:ahLst/>
                <a:cxnLst/>
                <a:rect l="l" t="t" r="r" b="b"/>
                <a:pathLst>
                  <a:path w="1958" h="1946" extrusionOk="0">
                    <a:moveTo>
                      <a:pt x="979" y="387"/>
                    </a:moveTo>
                    <a:lnTo>
                      <a:pt x="1100" y="400"/>
                    </a:lnTo>
                    <a:lnTo>
                      <a:pt x="1208" y="436"/>
                    </a:lnTo>
                    <a:lnTo>
                      <a:pt x="1305" y="484"/>
                    </a:lnTo>
                    <a:lnTo>
                      <a:pt x="1402" y="557"/>
                    </a:lnTo>
                    <a:lnTo>
                      <a:pt x="1474" y="641"/>
                    </a:lnTo>
                    <a:lnTo>
                      <a:pt x="1522" y="750"/>
                    </a:lnTo>
                    <a:lnTo>
                      <a:pt x="1559" y="859"/>
                    </a:lnTo>
                    <a:lnTo>
                      <a:pt x="1571" y="979"/>
                    </a:lnTo>
                    <a:lnTo>
                      <a:pt x="1559" y="1088"/>
                    </a:lnTo>
                    <a:lnTo>
                      <a:pt x="1522" y="1197"/>
                    </a:lnTo>
                    <a:lnTo>
                      <a:pt x="1474" y="1306"/>
                    </a:lnTo>
                    <a:lnTo>
                      <a:pt x="1402" y="1390"/>
                    </a:lnTo>
                    <a:lnTo>
                      <a:pt x="1305" y="1463"/>
                    </a:lnTo>
                    <a:lnTo>
                      <a:pt x="1208" y="1511"/>
                    </a:lnTo>
                    <a:lnTo>
                      <a:pt x="1100" y="1547"/>
                    </a:lnTo>
                    <a:lnTo>
                      <a:pt x="979" y="1559"/>
                    </a:lnTo>
                    <a:lnTo>
                      <a:pt x="858" y="1547"/>
                    </a:lnTo>
                    <a:lnTo>
                      <a:pt x="749" y="1511"/>
                    </a:lnTo>
                    <a:lnTo>
                      <a:pt x="653" y="1463"/>
                    </a:lnTo>
                    <a:lnTo>
                      <a:pt x="568" y="1390"/>
                    </a:lnTo>
                    <a:lnTo>
                      <a:pt x="496" y="1306"/>
                    </a:lnTo>
                    <a:lnTo>
                      <a:pt x="435" y="1197"/>
                    </a:lnTo>
                    <a:lnTo>
                      <a:pt x="399" y="1088"/>
                    </a:lnTo>
                    <a:lnTo>
                      <a:pt x="387" y="979"/>
                    </a:lnTo>
                    <a:lnTo>
                      <a:pt x="399" y="859"/>
                    </a:lnTo>
                    <a:lnTo>
                      <a:pt x="435" y="750"/>
                    </a:lnTo>
                    <a:lnTo>
                      <a:pt x="496" y="641"/>
                    </a:lnTo>
                    <a:lnTo>
                      <a:pt x="568" y="557"/>
                    </a:lnTo>
                    <a:lnTo>
                      <a:pt x="653" y="484"/>
                    </a:lnTo>
                    <a:lnTo>
                      <a:pt x="749" y="436"/>
                    </a:lnTo>
                    <a:lnTo>
                      <a:pt x="858" y="400"/>
                    </a:lnTo>
                    <a:lnTo>
                      <a:pt x="979" y="387"/>
                    </a:lnTo>
                    <a:close/>
                    <a:moveTo>
                      <a:pt x="882" y="1"/>
                    </a:moveTo>
                    <a:lnTo>
                      <a:pt x="786" y="13"/>
                    </a:lnTo>
                    <a:lnTo>
                      <a:pt x="689" y="37"/>
                    </a:lnTo>
                    <a:lnTo>
                      <a:pt x="604" y="73"/>
                    </a:lnTo>
                    <a:lnTo>
                      <a:pt x="520" y="110"/>
                    </a:lnTo>
                    <a:lnTo>
                      <a:pt x="435" y="158"/>
                    </a:lnTo>
                    <a:lnTo>
                      <a:pt x="363" y="218"/>
                    </a:lnTo>
                    <a:lnTo>
                      <a:pt x="290" y="279"/>
                    </a:lnTo>
                    <a:lnTo>
                      <a:pt x="230" y="351"/>
                    </a:lnTo>
                    <a:lnTo>
                      <a:pt x="169" y="424"/>
                    </a:lnTo>
                    <a:lnTo>
                      <a:pt x="121" y="508"/>
                    </a:lnTo>
                    <a:lnTo>
                      <a:pt x="73" y="593"/>
                    </a:lnTo>
                    <a:lnTo>
                      <a:pt x="49" y="677"/>
                    </a:lnTo>
                    <a:lnTo>
                      <a:pt x="24" y="774"/>
                    </a:lnTo>
                    <a:lnTo>
                      <a:pt x="12" y="871"/>
                    </a:lnTo>
                    <a:lnTo>
                      <a:pt x="0" y="979"/>
                    </a:lnTo>
                    <a:lnTo>
                      <a:pt x="12" y="1076"/>
                    </a:lnTo>
                    <a:lnTo>
                      <a:pt x="24" y="1173"/>
                    </a:lnTo>
                    <a:lnTo>
                      <a:pt x="49" y="1269"/>
                    </a:lnTo>
                    <a:lnTo>
                      <a:pt x="73" y="1354"/>
                    </a:lnTo>
                    <a:lnTo>
                      <a:pt x="121" y="1438"/>
                    </a:lnTo>
                    <a:lnTo>
                      <a:pt x="169" y="1523"/>
                    </a:lnTo>
                    <a:lnTo>
                      <a:pt x="230" y="1595"/>
                    </a:lnTo>
                    <a:lnTo>
                      <a:pt x="290" y="1668"/>
                    </a:lnTo>
                    <a:lnTo>
                      <a:pt x="363" y="1728"/>
                    </a:lnTo>
                    <a:lnTo>
                      <a:pt x="435" y="1789"/>
                    </a:lnTo>
                    <a:lnTo>
                      <a:pt x="520" y="1837"/>
                    </a:lnTo>
                    <a:lnTo>
                      <a:pt x="604" y="1873"/>
                    </a:lnTo>
                    <a:lnTo>
                      <a:pt x="689" y="1910"/>
                    </a:lnTo>
                    <a:lnTo>
                      <a:pt x="786" y="1934"/>
                    </a:lnTo>
                    <a:lnTo>
                      <a:pt x="882" y="1946"/>
                    </a:lnTo>
                    <a:lnTo>
                      <a:pt x="1075" y="1946"/>
                    </a:lnTo>
                    <a:lnTo>
                      <a:pt x="1172" y="1934"/>
                    </a:lnTo>
                    <a:lnTo>
                      <a:pt x="1269" y="1910"/>
                    </a:lnTo>
                    <a:lnTo>
                      <a:pt x="1365" y="1873"/>
                    </a:lnTo>
                    <a:lnTo>
                      <a:pt x="1450" y="1837"/>
                    </a:lnTo>
                    <a:lnTo>
                      <a:pt x="1522" y="1789"/>
                    </a:lnTo>
                    <a:lnTo>
                      <a:pt x="1607" y="1728"/>
                    </a:lnTo>
                    <a:lnTo>
                      <a:pt x="1667" y="1668"/>
                    </a:lnTo>
                    <a:lnTo>
                      <a:pt x="1740" y="1595"/>
                    </a:lnTo>
                    <a:lnTo>
                      <a:pt x="1788" y="1523"/>
                    </a:lnTo>
                    <a:lnTo>
                      <a:pt x="1836" y="1438"/>
                    </a:lnTo>
                    <a:lnTo>
                      <a:pt x="1885" y="1354"/>
                    </a:lnTo>
                    <a:lnTo>
                      <a:pt x="1909" y="1269"/>
                    </a:lnTo>
                    <a:lnTo>
                      <a:pt x="1933" y="1173"/>
                    </a:lnTo>
                    <a:lnTo>
                      <a:pt x="1957" y="1076"/>
                    </a:lnTo>
                    <a:lnTo>
                      <a:pt x="1957" y="979"/>
                    </a:lnTo>
                    <a:lnTo>
                      <a:pt x="1957" y="871"/>
                    </a:lnTo>
                    <a:lnTo>
                      <a:pt x="1933" y="774"/>
                    </a:lnTo>
                    <a:lnTo>
                      <a:pt x="1909" y="677"/>
                    </a:lnTo>
                    <a:lnTo>
                      <a:pt x="1885" y="593"/>
                    </a:lnTo>
                    <a:lnTo>
                      <a:pt x="1836" y="508"/>
                    </a:lnTo>
                    <a:lnTo>
                      <a:pt x="1788" y="424"/>
                    </a:lnTo>
                    <a:lnTo>
                      <a:pt x="1740" y="351"/>
                    </a:lnTo>
                    <a:lnTo>
                      <a:pt x="1667" y="279"/>
                    </a:lnTo>
                    <a:lnTo>
                      <a:pt x="1607" y="218"/>
                    </a:lnTo>
                    <a:lnTo>
                      <a:pt x="1522" y="158"/>
                    </a:lnTo>
                    <a:lnTo>
                      <a:pt x="1450" y="110"/>
                    </a:lnTo>
                    <a:lnTo>
                      <a:pt x="1365" y="73"/>
                    </a:lnTo>
                    <a:lnTo>
                      <a:pt x="1269" y="37"/>
                    </a:lnTo>
                    <a:lnTo>
                      <a:pt x="1172" y="13"/>
                    </a:lnTo>
                    <a:lnTo>
                      <a:pt x="107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3199558" y="2480946"/>
                <a:ext cx="106765" cy="106111"/>
              </a:xfrm>
              <a:custGeom>
                <a:avLst/>
                <a:gdLst/>
                <a:ahLst/>
                <a:cxnLst/>
                <a:rect l="l" t="t" r="r" b="b"/>
                <a:pathLst>
                  <a:path w="1958" h="1946" extrusionOk="0">
                    <a:moveTo>
                      <a:pt x="979" y="387"/>
                    </a:moveTo>
                    <a:lnTo>
                      <a:pt x="1100" y="400"/>
                    </a:lnTo>
                    <a:lnTo>
                      <a:pt x="1209" y="436"/>
                    </a:lnTo>
                    <a:lnTo>
                      <a:pt x="1305" y="484"/>
                    </a:lnTo>
                    <a:lnTo>
                      <a:pt x="1402" y="557"/>
                    </a:lnTo>
                    <a:lnTo>
                      <a:pt x="1474" y="641"/>
                    </a:lnTo>
                    <a:lnTo>
                      <a:pt x="1523" y="750"/>
                    </a:lnTo>
                    <a:lnTo>
                      <a:pt x="1559" y="859"/>
                    </a:lnTo>
                    <a:lnTo>
                      <a:pt x="1571" y="979"/>
                    </a:lnTo>
                    <a:lnTo>
                      <a:pt x="1559" y="1088"/>
                    </a:lnTo>
                    <a:lnTo>
                      <a:pt x="1523" y="1197"/>
                    </a:lnTo>
                    <a:lnTo>
                      <a:pt x="1474" y="1306"/>
                    </a:lnTo>
                    <a:lnTo>
                      <a:pt x="1402" y="1390"/>
                    </a:lnTo>
                    <a:lnTo>
                      <a:pt x="1305" y="1463"/>
                    </a:lnTo>
                    <a:lnTo>
                      <a:pt x="1209" y="1511"/>
                    </a:lnTo>
                    <a:lnTo>
                      <a:pt x="1100" y="1547"/>
                    </a:lnTo>
                    <a:lnTo>
                      <a:pt x="979" y="1559"/>
                    </a:lnTo>
                    <a:lnTo>
                      <a:pt x="858" y="1547"/>
                    </a:lnTo>
                    <a:lnTo>
                      <a:pt x="750" y="1511"/>
                    </a:lnTo>
                    <a:lnTo>
                      <a:pt x="653" y="1463"/>
                    </a:lnTo>
                    <a:lnTo>
                      <a:pt x="568" y="1390"/>
                    </a:lnTo>
                    <a:lnTo>
                      <a:pt x="496" y="1306"/>
                    </a:lnTo>
                    <a:lnTo>
                      <a:pt x="436" y="1197"/>
                    </a:lnTo>
                    <a:lnTo>
                      <a:pt x="399" y="1088"/>
                    </a:lnTo>
                    <a:lnTo>
                      <a:pt x="387" y="979"/>
                    </a:lnTo>
                    <a:lnTo>
                      <a:pt x="399" y="859"/>
                    </a:lnTo>
                    <a:lnTo>
                      <a:pt x="436" y="750"/>
                    </a:lnTo>
                    <a:lnTo>
                      <a:pt x="496" y="641"/>
                    </a:lnTo>
                    <a:lnTo>
                      <a:pt x="568" y="557"/>
                    </a:lnTo>
                    <a:lnTo>
                      <a:pt x="653" y="484"/>
                    </a:lnTo>
                    <a:lnTo>
                      <a:pt x="750" y="436"/>
                    </a:lnTo>
                    <a:lnTo>
                      <a:pt x="858" y="400"/>
                    </a:lnTo>
                    <a:lnTo>
                      <a:pt x="979" y="387"/>
                    </a:lnTo>
                    <a:close/>
                    <a:moveTo>
                      <a:pt x="883" y="1"/>
                    </a:moveTo>
                    <a:lnTo>
                      <a:pt x="786" y="13"/>
                    </a:lnTo>
                    <a:lnTo>
                      <a:pt x="689" y="37"/>
                    </a:lnTo>
                    <a:lnTo>
                      <a:pt x="605" y="73"/>
                    </a:lnTo>
                    <a:lnTo>
                      <a:pt x="520" y="110"/>
                    </a:lnTo>
                    <a:lnTo>
                      <a:pt x="436" y="158"/>
                    </a:lnTo>
                    <a:lnTo>
                      <a:pt x="363" y="218"/>
                    </a:lnTo>
                    <a:lnTo>
                      <a:pt x="291" y="279"/>
                    </a:lnTo>
                    <a:lnTo>
                      <a:pt x="230" y="351"/>
                    </a:lnTo>
                    <a:lnTo>
                      <a:pt x="170" y="424"/>
                    </a:lnTo>
                    <a:lnTo>
                      <a:pt x="121" y="508"/>
                    </a:lnTo>
                    <a:lnTo>
                      <a:pt x="85" y="593"/>
                    </a:lnTo>
                    <a:lnTo>
                      <a:pt x="49" y="677"/>
                    </a:lnTo>
                    <a:lnTo>
                      <a:pt x="25" y="774"/>
                    </a:lnTo>
                    <a:lnTo>
                      <a:pt x="13" y="871"/>
                    </a:lnTo>
                    <a:lnTo>
                      <a:pt x="1" y="979"/>
                    </a:lnTo>
                    <a:lnTo>
                      <a:pt x="13" y="1076"/>
                    </a:lnTo>
                    <a:lnTo>
                      <a:pt x="25" y="1173"/>
                    </a:lnTo>
                    <a:lnTo>
                      <a:pt x="49" y="1269"/>
                    </a:lnTo>
                    <a:lnTo>
                      <a:pt x="85" y="1354"/>
                    </a:lnTo>
                    <a:lnTo>
                      <a:pt x="121" y="1438"/>
                    </a:lnTo>
                    <a:lnTo>
                      <a:pt x="170" y="1523"/>
                    </a:lnTo>
                    <a:lnTo>
                      <a:pt x="230" y="1595"/>
                    </a:lnTo>
                    <a:lnTo>
                      <a:pt x="291" y="1668"/>
                    </a:lnTo>
                    <a:lnTo>
                      <a:pt x="363" y="1728"/>
                    </a:lnTo>
                    <a:lnTo>
                      <a:pt x="436" y="1789"/>
                    </a:lnTo>
                    <a:lnTo>
                      <a:pt x="520" y="1837"/>
                    </a:lnTo>
                    <a:lnTo>
                      <a:pt x="605" y="1873"/>
                    </a:lnTo>
                    <a:lnTo>
                      <a:pt x="689" y="1910"/>
                    </a:lnTo>
                    <a:lnTo>
                      <a:pt x="786" y="1934"/>
                    </a:lnTo>
                    <a:lnTo>
                      <a:pt x="883" y="1946"/>
                    </a:lnTo>
                    <a:lnTo>
                      <a:pt x="1076" y="1946"/>
                    </a:lnTo>
                    <a:lnTo>
                      <a:pt x="1172" y="1934"/>
                    </a:lnTo>
                    <a:lnTo>
                      <a:pt x="1269" y="1910"/>
                    </a:lnTo>
                    <a:lnTo>
                      <a:pt x="1366" y="1873"/>
                    </a:lnTo>
                    <a:lnTo>
                      <a:pt x="1450" y="1837"/>
                    </a:lnTo>
                    <a:lnTo>
                      <a:pt x="1523" y="1789"/>
                    </a:lnTo>
                    <a:lnTo>
                      <a:pt x="1607" y="1728"/>
                    </a:lnTo>
                    <a:lnTo>
                      <a:pt x="1668" y="1668"/>
                    </a:lnTo>
                    <a:lnTo>
                      <a:pt x="1740" y="1595"/>
                    </a:lnTo>
                    <a:lnTo>
                      <a:pt x="1789" y="1523"/>
                    </a:lnTo>
                    <a:lnTo>
                      <a:pt x="1837" y="1438"/>
                    </a:lnTo>
                    <a:lnTo>
                      <a:pt x="1885" y="1354"/>
                    </a:lnTo>
                    <a:lnTo>
                      <a:pt x="1921" y="1269"/>
                    </a:lnTo>
                    <a:lnTo>
                      <a:pt x="1946" y="1173"/>
                    </a:lnTo>
                    <a:lnTo>
                      <a:pt x="1958" y="1076"/>
                    </a:lnTo>
                    <a:lnTo>
                      <a:pt x="1958" y="979"/>
                    </a:lnTo>
                    <a:lnTo>
                      <a:pt x="1958" y="871"/>
                    </a:lnTo>
                    <a:lnTo>
                      <a:pt x="1946" y="774"/>
                    </a:lnTo>
                    <a:lnTo>
                      <a:pt x="1921" y="677"/>
                    </a:lnTo>
                    <a:lnTo>
                      <a:pt x="1885" y="593"/>
                    </a:lnTo>
                    <a:lnTo>
                      <a:pt x="1837" y="508"/>
                    </a:lnTo>
                    <a:lnTo>
                      <a:pt x="1789" y="424"/>
                    </a:lnTo>
                    <a:lnTo>
                      <a:pt x="1740" y="351"/>
                    </a:lnTo>
                    <a:lnTo>
                      <a:pt x="1668" y="279"/>
                    </a:lnTo>
                    <a:lnTo>
                      <a:pt x="1607" y="218"/>
                    </a:lnTo>
                    <a:lnTo>
                      <a:pt x="1523" y="158"/>
                    </a:lnTo>
                    <a:lnTo>
                      <a:pt x="1450" y="110"/>
                    </a:lnTo>
                    <a:lnTo>
                      <a:pt x="1366" y="73"/>
                    </a:lnTo>
                    <a:lnTo>
                      <a:pt x="1269" y="37"/>
                    </a:lnTo>
                    <a:lnTo>
                      <a:pt x="1172" y="13"/>
                    </a:lnTo>
                    <a:lnTo>
                      <a:pt x="10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3292417" y="2523150"/>
                <a:ext cx="162110" cy="21756"/>
              </a:xfrm>
              <a:custGeom>
                <a:avLst/>
                <a:gdLst/>
                <a:ahLst/>
                <a:cxnLst/>
                <a:rect l="l" t="t" r="r" b="b"/>
                <a:pathLst>
                  <a:path w="2973" h="399" extrusionOk="0">
                    <a:moveTo>
                      <a:pt x="1" y="0"/>
                    </a:moveTo>
                    <a:lnTo>
                      <a:pt x="1" y="399"/>
                    </a:lnTo>
                    <a:lnTo>
                      <a:pt x="2973" y="399"/>
                    </a:lnTo>
                    <a:lnTo>
                      <a:pt x="29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a:off x="5323146" y="3228559"/>
                <a:ext cx="579682" cy="501980"/>
              </a:xfrm>
              <a:custGeom>
                <a:avLst/>
                <a:gdLst/>
                <a:ahLst/>
                <a:cxnLst/>
                <a:rect l="l" t="t" r="r" b="b"/>
                <a:pathLst>
                  <a:path w="10631" h="9206" extrusionOk="0">
                    <a:moveTo>
                      <a:pt x="0" y="1"/>
                    </a:moveTo>
                    <a:lnTo>
                      <a:pt x="0" y="9205"/>
                    </a:lnTo>
                    <a:lnTo>
                      <a:pt x="10631" y="9205"/>
                    </a:lnTo>
                    <a:lnTo>
                      <a:pt x="106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a:off x="5421948" y="2916340"/>
                <a:ext cx="382074" cy="754279"/>
              </a:xfrm>
              <a:custGeom>
                <a:avLst/>
                <a:gdLst/>
                <a:ahLst/>
                <a:cxnLst/>
                <a:rect l="l" t="t" r="r" b="b"/>
                <a:pathLst>
                  <a:path w="7007" h="13833" extrusionOk="0">
                    <a:moveTo>
                      <a:pt x="3503" y="1172"/>
                    </a:moveTo>
                    <a:lnTo>
                      <a:pt x="3733" y="1185"/>
                    </a:lnTo>
                    <a:lnTo>
                      <a:pt x="3975" y="1209"/>
                    </a:lnTo>
                    <a:lnTo>
                      <a:pt x="4192" y="1269"/>
                    </a:lnTo>
                    <a:lnTo>
                      <a:pt x="4409" y="1354"/>
                    </a:lnTo>
                    <a:lnTo>
                      <a:pt x="4615" y="1450"/>
                    </a:lnTo>
                    <a:lnTo>
                      <a:pt x="4808" y="1571"/>
                    </a:lnTo>
                    <a:lnTo>
                      <a:pt x="4989" y="1704"/>
                    </a:lnTo>
                    <a:lnTo>
                      <a:pt x="5146" y="1849"/>
                    </a:lnTo>
                    <a:lnTo>
                      <a:pt x="5303" y="2018"/>
                    </a:lnTo>
                    <a:lnTo>
                      <a:pt x="5436" y="2199"/>
                    </a:lnTo>
                    <a:lnTo>
                      <a:pt x="5557" y="2393"/>
                    </a:lnTo>
                    <a:lnTo>
                      <a:pt x="5654" y="2598"/>
                    </a:lnTo>
                    <a:lnTo>
                      <a:pt x="5726" y="2803"/>
                    </a:lnTo>
                    <a:lnTo>
                      <a:pt x="5787" y="3033"/>
                    </a:lnTo>
                    <a:lnTo>
                      <a:pt x="5823" y="3262"/>
                    </a:lnTo>
                    <a:lnTo>
                      <a:pt x="5835" y="3504"/>
                    </a:lnTo>
                    <a:lnTo>
                      <a:pt x="5835" y="10329"/>
                    </a:lnTo>
                    <a:lnTo>
                      <a:pt x="5823" y="10571"/>
                    </a:lnTo>
                    <a:lnTo>
                      <a:pt x="5787" y="10800"/>
                    </a:lnTo>
                    <a:lnTo>
                      <a:pt x="5726" y="11018"/>
                    </a:lnTo>
                    <a:lnTo>
                      <a:pt x="5654" y="11235"/>
                    </a:lnTo>
                    <a:lnTo>
                      <a:pt x="5557" y="11440"/>
                    </a:lnTo>
                    <a:lnTo>
                      <a:pt x="5436" y="11634"/>
                    </a:lnTo>
                    <a:lnTo>
                      <a:pt x="5303" y="11815"/>
                    </a:lnTo>
                    <a:lnTo>
                      <a:pt x="5146" y="11972"/>
                    </a:lnTo>
                    <a:lnTo>
                      <a:pt x="4989" y="12129"/>
                    </a:lnTo>
                    <a:lnTo>
                      <a:pt x="4808" y="12262"/>
                    </a:lnTo>
                    <a:lnTo>
                      <a:pt x="4615" y="12383"/>
                    </a:lnTo>
                    <a:lnTo>
                      <a:pt x="4409" y="12479"/>
                    </a:lnTo>
                    <a:lnTo>
                      <a:pt x="4192" y="12552"/>
                    </a:lnTo>
                    <a:lnTo>
                      <a:pt x="3975" y="12612"/>
                    </a:lnTo>
                    <a:lnTo>
                      <a:pt x="3733" y="12648"/>
                    </a:lnTo>
                    <a:lnTo>
                      <a:pt x="3503" y="12660"/>
                    </a:lnTo>
                    <a:lnTo>
                      <a:pt x="3262" y="12648"/>
                    </a:lnTo>
                    <a:lnTo>
                      <a:pt x="3032" y="12612"/>
                    </a:lnTo>
                    <a:lnTo>
                      <a:pt x="2803" y="12552"/>
                    </a:lnTo>
                    <a:lnTo>
                      <a:pt x="2597" y="12479"/>
                    </a:lnTo>
                    <a:lnTo>
                      <a:pt x="2392" y="12383"/>
                    </a:lnTo>
                    <a:lnTo>
                      <a:pt x="2199" y="12262"/>
                    </a:lnTo>
                    <a:lnTo>
                      <a:pt x="2018" y="12129"/>
                    </a:lnTo>
                    <a:lnTo>
                      <a:pt x="1848" y="11972"/>
                    </a:lnTo>
                    <a:lnTo>
                      <a:pt x="1704" y="11815"/>
                    </a:lnTo>
                    <a:lnTo>
                      <a:pt x="1559" y="11634"/>
                    </a:lnTo>
                    <a:lnTo>
                      <a:pt x="1450" y="11440"/>
                    </a:lnTo>
                    <a:lnTo>
                      <a:pt x="1353" y="11235"/>
                    </a:lnTo>
                    <a:lnTo>
                      <a:pt x="1269" y="11018"/>
                    </a:lnTo>
                    <a:lnTo>
                      <a:pt x="1208" y="10800"/>
                    </a:lnTo>
                    <a:lnTo>
                      <a:pt x="1172" y="10571"/>
                    </a:lnTo>
                    <a:lnTo>
                      <a:pt x="1160" y="10329"/>
                    </a:lnTo>
                    <a:lnTo>
                      <a:pt x="1160" y="3504"/>
                    </a:lnTo>
                    <a:lnTo>
                      <a:pt x="1172" y="3262"/>
                    </a:lnTo>
                    <a:lnTo>
                      <a:pt x="1208" y="3033"/>
                    </a:lnTo>
                    <a:lnTo>
                      <a:pt x="1269" y="2803"/>
                    </a:lnTo>
                    <a:lnTo>
                      <a:pt x="1353" y="2598"/>
                    </a:lnTo>
                    <a:lnTo>
                      <a:pt x="1450" y="2393"/>
                    </a:lnTo>
                    <a:lnTo>
                      <a:pt x="1559" y="2199"/>
                    </a:lnTo>
                    <a:lnTo>
                      <a:pt x="1704" y="2018"/>
                    </a:lnTo>
                    <a:lnTo>
                      <a:pt x="1848" y="1849"/>
                    </a:lnTo>
                    <a:lnTo>
                      <a:pt x="2018" y="1704"/>
                    </a:lnTo>
                    <a:lnTo>
                      <a:pt x="2199" y="1571"/>
                    </a:lnTo>
                    <a:lnTo>
                      <a:pt x="2392" y="1450"/>
                    </a:lnTo>
                    <a:lnTo>
                      <a:pt x="2597" y="1354"/>
                    </a:lnTo>
                    <a:lnTo>
                      <a:pt x="2803" y="1269"/>
                    </a:lnTo>
                    <a:lnTo>
                      <a:pt x="3032" y="1209"/>
                    </a:lnTo>
                    <a:lnTo>
                      <a:pt x="3262" y="1185"/>
                    </a:lnTo>
                    <a:lnTo>
                      <a:pt x="3503" y="1172"/>
                    </a:lnTo>
                    <a:close/>
                    <a:moveTo>
                      <a:pt x="3322" y="1"/>
                    </a:moveTo>
                    <a:lnTo>
                      <a:pt x="3141" y="25"/>
                    </a:lnTo>
                    <a:lnTo>
                      <a:pt x="2972" y="37"/>
                    </a:lnTo>
                    <a:lnTo>
                      <a:pt x="2791" y="73"/>
                    </a:lnTo>
                    <a:lnTo>
                      <a:pt x="2622" y="109"/>
                    </a:lnTo>
                    <a:lnTo>
                      <a:pt x="2465" y="158"/>
                    </a:lnTo>
                    <a:lnTo>
                      <a:pt x="2295" y="218"/>
                    </a:lnTo>
                    <a:lnTo>
                      <a:pt x="2138" y="279"/>
                    </a:lnTo>
                    <a:lnTo>
                      <a:pt x="1981" y="351"/>
                    </a:lnTo>
                    <a:lnTo>
                      <a:pt x="1836" y="424"/>
                    </a:lnTo>
                    <a:lnTo>
                      <a:pt x="1691" y="508"/>
                    </a:lnTo>
                    <a:lnTo>
                      <a:pt x="1546" y="605"/>
                    </a:lnTo>
                    <a:lnTo>
                      <a:pt x="1402" y="701"/>
                    </a:lnTo>
                    <a:lnTo>
                      <a:pt x="1269" y="798"/>
                    </a:lnTo>
                    <a:lnTo>
                      <a:pt x="1148" y="907"/>
                    </a:lnTo>
                    <a:lnTo>
                      <a:pt x="1027" y="1028"/>
                    </a:lnTo>
                    <a:lnTo>
                      <a:pt x="906" y="1148"/>
                    </a:lnTo>
                    <a:lnTo>
                      <a:pt x="798" y="1281"/>
                    </a:lnTo>
                    <a:lnTo>
                      <a:pt x="701" y="1414"/>
                    </a:lnTo>
                    <a:lnTo>
                      <a:pt x="592" y="1547"/>
                    </a:lnTo>
                    <a:lnTo>
                      <a:pt x="508" y="1692"/>
                    </a:lnTo>
                    <a:lnTo>
                      <a:pt x="423" y="1837"/>
                    </a:lnTo>
                    <a:lnTo>
                      <a:pt x="351" y="1982"/>
                    </a:lnTo>
                    <a:lnTo>
                      <a:pt x="278" y="2139"/>
                    </a:lnTo>
                    <a:lnTo>
                      <a:pt x="218" y="2296"/>
                    </a:lnTo>
                    <a:lnTo>
                      <a:pt x="157" y="2465"/>
                    </a:lnTo>
                    <a:lnTo>
                      <a:pt x="109" y="2634"/>
                    </a:lnTo>
                    <a:lnTo>
                      <a:pt x="73" y="2803"/>
                    </a:lnTo>
                    <a:lnTo>
                      <a:pt x="37" y="2972"/>
                    </a:lnTo>
                    <a:lnTo>
                      <a:pt x="12" y="3142"/>
                    </a:lnTo>
                    <a:lnTo>
                      <a:pt x="0" y="3323"/>
                    </a:lnTo>
                    <a:lnTo>
                      <a:pt x="0" y="3504"/>
                    </a:lnTo>
                    <a:lnTo>
                      <a:pt x="0" y="10329"/>
                    </a:lnTo>
                    <a:lnTo>
                      <a:pt x="0" y="10510"/>
                    </a:lnTo>
                    <a:lnTo>
                      <a:pt x="12" y="10679"/>
                    </a:lnTo>
                    <a:lnTo>
                      <a:pt x="37" y="10861"/>
                    </a:lnTo>
                    <a:lnTo>
                      <a:pt x="73" y="11030"/>
                    </a:lnTo>
                    <a:lnTo>
                      <a:pt x="109" y="11199"/>
                    </a:lnTo>
                    <a:lnTo>
                      <a:pt x="157" y="11368"/>
                    </a:lnTo>
                    <a:lnTo>
                      <a:pt x="218" y="11525"/>
                    </a:lnTo>
                    <a:lnTo>
                      <a:pt x="278" y="11682"/>
                    </a:lnTo>
                    <a:lnTo>
                      <a:pt x="351" y="11839"/>
                    </a:lnTo>
                    <a:lnTo>
                      <a:pt x="423" y="11996"/>
                    </a:lnTo>
                    <a:lnTo>
                      <a:pt x="508" y="12141"/>
                    </a:lnTo>
                    <a:lnTo>
                      <a:pt x="592" y="12286"/>
                    </a:lnTo>
                    <a:lnTo>
                      <a:pt x="701" y="12419"/>
                    </a:lnTo>
                    <a:lnTo>
                      <a:pt x="798" y="12552"/>
                    </a:lnTo>
                    <a:lnTo>
                      <a:pt x="906" y="12685"/>
                    </a:lnTo>
                    <a:lnTo>
                      <a:pt x="1027" y="12805"/>
                    </a:lnTo>
                    <a:lnTo>
                      <a:pt x="1148" y="12914"/>
                    </a:lnTo>
                    <a:lnTo>
                      <a:pt x="1269" y="13023"/>
                    </a:lnTo>
                    <a:lnTo>
                      <a:pt x="1402" y="13132"/>
                    </a:lnTo>
                    <a:lnTo>
                      <a:pt x="1546" y="13228"/>
                    </a:lnTo>
                    <a:lnTo>
                      <a:pt x="1691" y="13325"/>
                    </a:lnTo>
                    <a:lnTo>
                      <a:pt x="1836" y="13409"/>
                    </a:lnTo>
                    <a:lnTo>
                      <a:pt x="1981" y="13482"/>
                    </a:lnTo>
                    <a:lnTo>
                      <a:pt x="2138" y="13554"/>
                    </a:lnTo>
                    <a:lnTo>
                      <a:pt x="2295" y="13615"/>
                    </a:lnTo>
                    <a:lnTo>
                      <a:pt x="2465" y="13675"/>
                    </a:lnTo>
                    <a:lnTo>
                      <a:pt x="2622" y="13711"/>
                    </a:lnTo>
                    <a:lnTo>
                      <a:pt x="2791" y="13760"/>
                    </a:lnTo>
                    <a:lnTo>
                      <a:pt x="2972" y="13784"/>
                    </a:lnTo>
                    <a:lnTo>
                      <a:pt x="3141" y="13808"/>
                    </a:lnTo>
                    <a:lnTo>
                      <a:pt x="3322" y="13820"/>
                    </a:lnTo>
                    <a:lnTo>
                      <a:pt x="3503" y="13832"/>
                    </a:lnTo>
                    <a:lnTo>
                      <a:pt x="3685" y="13820"/>
                    </a:lnTo>
                    <a:lnTo>
                      <a:pt x="3854" y="13808"/>
                    </a:lnTo>
                    <a:lnTo>
                      <a:pt x="4035" y="13784"/>
                    </a:lnTo>
                    <a:lnTo>
                      <a:pt x="4204" y="13760"/>
                    </a:lnTo>
                    <a:lnTo>
                      <a:pt x="4373" y="13711"/>
                    </a:lnTo>
                    <a:lnTo>
                      <a:pt x="4542" y="13675"/>
                    </a:lnTo>
                    <a:lnTo>
                      <a:pt x="4699" y="13615"/>
                    </a:lnTo>
                    <a:lnTo>
                      <a:pt x="4856" y="13554"/>
                    </a:lnTo>
                    <a:lnTo>
                      <a:pt x="5013" y="13482"/>
                    </a:lnTo>
                    <a:lnTo>
                      <a:pt x="5170" y="13409"/>
                    </a:lnTo>
                    <a:lnTo>
                      <a:pt x="5315" y="13325"/>
                    </a:lnTo>
                    <a:lnTo>
                      <a:pt x="5460" y="13228"/>
                    </a:lnTo>
                    <a:lnTo>
                      <a:pt x="5593" y="13132"/>
                    </a:lnTo>
                    <a:lnTo>
                      <a:pt x="5726" y="13023"/>
                    </a:lnTo>
                    <a:lnTo>
                      <a:pt x="5859" y="12914"/>
                    </a:lnTo>
                    <a:lnTo>
                      <a:pt x="5980" y="12805"/>
                    </a:lnTo>
                    <a:lnTo>
                      <a:pt x="6089" y="12685"/>
                    </a:lnTo>
                    <a:lnTo>
                      <a:pt x="6197" y="12552"/>
                    </a:lnTo>
                    <a:lnTo>
                      <a:pt x="6306" y="12419"/>
                    </a:lnTo>
                    <a:lnTo>
                      <a:pt x="6403" y="12286"/>
                    </a:lnTo>
                    <a:lnTo>
                      <a:pt x="6499" y="12141"/>
                    </a:lnTo>
                    <a:lnTo>
                      <a:pt x="6584" y="11996"/>
                    </a:lnTo>
                    <a:lnTo>
                      <a:pt x="6656" y="11839"/>
                    </a:lnTo>
                    <a:lnTo>
                      <a:pt x="6729" y="11682"/>
                    </a:lnTo>
                    <a:lnTo>
                      <a:pt x="6789" y="11525"/>
                    </a:lnTo>
                    <a:lnTo>
                      <a:pt x="6850" y="11368"/>
                    </a:lnTo>
                    <a:lnTo>
                      <a:pt x="6886" y="11199"/>
                    </a:lnTo>
                    <a:lnTo>
                      <a:pt x="6934" y="11030"/>
                    </a:lnTo>
                    <a:lnTo>
                      <a:pt x="6958" y="10861"/>
                    </a:lnTo>
                    <a:lnTo>
                      <a:pt x="6982" y="10679"/>
                    </a:lnTo>
                    <a:lnTo>
                      <a:pt x="6995" y="10510"/>
                    </a:lnTo>
                    <a:lnTo>
                      <a:pt x="7007" y="10329"/>
                    </a:lnTo>
                    <a:lnTo>
                      <a:pt x="7007" y="3504"/>
                    </a:lnTo>
                    <a:lnTo>
                      <a:pt x="6995" y="3323"/>
                    </a:lnTo>
                    <a:lnTo>
                      <a:pt x="6982" y="3142"/>
                    </a:lnTo>
                    <a:lnTo>
                      <a:pt x="6958" y="2972"/>
                    </a:lnTo>
                    <a:lnTo>
                      <a:pt x="6934" y="2803"/>
                    </a:lnTo>
                    <a:lnTo>
                      <a:pt x="6886" y="2634"/>
                    </a:lnTo>
                    <a:lnTo>
                      <a:pt x="6850" y="2465"/>
                    </a:lnTo>
                    <a:lnTo>
                      <a:pt x="6789" y="2296"/>
                    </a:lnTo>
                    <a:lnTo>
                      <a:pt x="6729" y="2139"/>
                    </a:lnTo>
                    <a:lnTo>
                      <a:pt x="6656" y="1982"/>
                    </a:lnTo>
                    <a:lnTo>
                      <a:pt x="6584" y="1837"/>
                    </a:lnTo>
                    <a:lnTo>
                      <a:pt x="6499" y="1692"/>
                    </a:lnTo>
                    <a:lnTo>
                      <a:pt x="6403" y="1547"/>
                    </a:lnTo>
                    <a:lnTo>
                      <a:pt x="6306" y="1414"/>
                    </a:lnTo>
                    <a:lnTo>
                      <a:pt x="6197" y="1281"/>
                    </a:lnTo>
                    <a:lnTo>
                      <a:pt x="6089" y="1148"/>
                    </a:lnTo>
                    <a:lnTo>
                      <a:pt x="5980" y="1028"/>
                    </a:lnTo>
                    <a:lnTo>
                      <a:pt x="5859" y="907"/>
                    </a:lnTo>
                    <a:lnTo>
                      <a:pt x="5726" y="798"/>
                    </a:lnTo>
                    <a:lnTo>
                      <a:pt x="5593" y="701"/>
                    </a:lnTo>
                    <a:lnTo>
                      <a:pt x="5460" y="605"/>
                    </a:lnTo>
                    <a:lnTo>
                      <a:pt x="5315" y="508"/>
                    </a:lnTo>
                    <a:lnTo>
                      <a:pt x="5170" y="424"/>
                    </a:lnTo>
                    <a:lnTo>
                      <a:pt x="5013" y="351"/>
                    </a:lnTo>
                    <a:lnTo>
                      <a:pt x="4856" y="279"/>
                    </a:lnTo>
                    <a:lnTo>
                      <a:pt x="4699" y="218"/>
                    </a:lnTo>
                    <a:lnTo>
                      <a:pt x="4542" y="158"/>
                    </a:lnTo>
                    <a:lnTo>
                      <a:pt x="4373" y="109"/>
                    </a:lnTo>
                    <a:lnTo>
                      <a:pt x="4204" y="73"/>
                    </a:lnTo>
                    <a:lnTo>
                      <a:pt x="4035" y="37"/>
                    </a:lnTo>
                    <a:lnTo>
                      <a:pt x="3854" y="25"/>
                    </a:lnTo>
                    <a:lnTo>
                      <a:pt x="36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6"/>
              <p:cNvSpPr/>
              <p:nvPr/>
            </p:nvSpPr>
            <p:spPr>
              <a:xfrm>
                <a:off x="5538526" y="3345136"/>
                <a:ext cx="148260" cy="263531"/>
              </a:xfrm>
              <a:custGeom>
                <a:avLst/>
                <a:gdLst/>
                <a:ahLst/>
                <a:cxnLst/>
                <a:rect l="l" t="t" r="r" b="b"/>
                <a:pathLst>
                  <a:path w="2719" h="4833" extrusionOk="0">
                    <a:moveTo>
                      <a:pt x="1220" y="1"/>
                    </a:moveTo>
                    <a:lnTo>
                      <a:pt x="1088" y="25"/>
                    </a:lnTo>
                    <a:lnTo>
                      <a:pt x="955" y="61"/>
                    </a:lnTo>
                    <a:lnTo>
                      <a:pt x="834" y="97"/>
                    </a:lnTo>
                    <a:lnTo>
                      <a:pt x="713" y="158"/>
                    </a:lnTo>
                    <a:lnTo>
                      <a:pt x="604" y="230"/>
                    </a:lnTo>
                    <a:lnTo>
                      <a:pt x="496" y="303"/>
                    </a:lnTo>
                    <a:lnTo>
                      <a:pt x="399" y="387"/>
                    </a:lnTo>
                    <a:lnTo>
                      <a:pt x="314" y="484"/>
                    </a:lnTo>
                    <a:lnTo>
                      <a:pt x="242" y="593"/>
                    </a:lnTo>
                    <a:lnTo>
                      <a:pt x="170" y="701"/>
                    </a:lnTo>
                    <a:lnTo>
                      <a:pt x="109" y="822"/>
                    </a:lnTo>
                    <a:lnTo>
                      <a:pt x="61" y="943"/>
                    </a:lnTo>
                    <a:lnTo>
                      <a:pt x="37" y="1076"/>
                    </a:lnTo>
                    <a:lnTo>
                      <a:pt x="12" y="1209"/>
                    </a:lnTo>
                    <a:lnTo>
                      <a:pt x="0" y="1354"/>
                    </a:lnTo>
                    <a:lnTo>
                      <a:pt x="12" y="1462"/>
                    </a:lnTo>
                    <a:lnTo>
                      <a:pt x="25" y="1583"/>
                    </a:lnTo>
                    <a:lnTo>
                      <a:pt x="49" y="1692"/>
                    </a:lnTo>
                    <a:lnTo>
                      <a:pt x="73" y="1789"/>
                    </a:lnTo>
                    <a:lnTo>
                      <a:pt x="121" y="1897"/>
                    </a:lnTo>
                    <a:lnTo>
                      <a:pt x="170" y="1994"/>
                    </a:lnTo>
                    <a:lnTo>
                      <a:pt x="218" y="2079"/>
                    </a:lnTo>
                    <a:lnTo>
                      <a:pt x="278" y="2175"/>
                    </a:lnTo>
                    <a:lnTo>
                      <a:pt x="351" y="2260"/>
                    </a:lnTo>
                    <a:lnTo>
                      <a:pt x="423" y="2332"/>
                    </a:lnTo>
                    <a:lnTo>
                      <a:pt x="508" y="2405"/>
                    </a:lnTo>
                    <a:lnTo>
                      <a:pt x="592" y="2465"/>
                    </a:lnTo>
                    <a:lnTo>
                      <a:pt x="677" y="2525"/>
                    </a:lnTo>
                    <a:lnTo>
                      <a:pt x="774" y="2574"/>
                    </a:lnTo>
                    <a:lnTo>
                      <a:pt x="870" y="2622"/>
                    </a:lnTo>
                    <a:lnTo>
                      <a:pt x="979" y="2658"/>
                    </a:lnTo>
                    <a:lnTo>
                      <a:pt x="979" y="4446"/>
                    </a:lnTo>
                    <a:lnTo>
                      <a:pt x="991" y="4519"/>
                    </a:lnTo>
                    <a:lnTo>
                      <a:pt x="1003" y="4591"/>
                    </a:lnTo>
                    <a:lnTo>
                      <a:pt x="1039" y="4664"/>
                    </a:lnTo>
                    <a:lnTo>
                      <a:pt x="1088" y="4712"/>
                    </a:lnTo>
                    <a:lnTo>
                      <a:pt x="1148" y="4760"/>
                    </a:lnTo>
                    <a:lnTo>
                      <a:pt x="1208" y="4796"/>
                    </a:lnTo>
                    <a:lnTo>
                      <a:pt x="1281" y="4821"/>
                    </a:lnTo>
                    <a:lnTo>
                      <a:pt x="1365" y="4833"/>
                    </a:lnTo>
                    <a:lnTo>
                      <a:pt x="1438" y="4821"/>
                    </a:lnTo>
                    <a:lnTo>
                      <a:pt x="1510" y="4796"/>
                    </a:lnTo>
                    <a:lnTo>
                      <a:pt x="1571" y="4760"/>
                    </a:lnTo>
                    <a:lnTo>
                      <a:pt x="1631" y="4712"/>
                    </a:lnTo>
                    <a:lnTo>
                      <a:pt x="1680" y="4664"/>
                    </a:lnTo>
                    <a:lnTo>
                      <a:pt x="1716" y="4591"/>
                    </a:lnTo>
                    <a:lnTo>
                      <a:pt x="1740" y="4519"/>
                    </a:lnTo>
                    <a:lnTo>
                      <a:pt x="1740" y="4446"/>
                    </a:lnTo>
                    <a:lnTo>
                      <a:pt x="1740" y="2658"/>
                    </a:lnTo>
                    <a:lnTo>
                      <a:pt x="1849" y="2622"/>
                    </a:lnTo>
                    <a:lnTo>
                      <a:pt x="1945" y="2574"/>
                    </a:lnTo>
                    <a:lnTo>
                      <a:pt x="2042" y="2525"/>
                    </a:lnTo>
                    <a:lnTo>
                      <a:pt x="2139" y="2465"/>
                    </a:lnTo>
                    <a:lnTo>
                      <a:pt x="2223" y="2405"/>
                    </a:lnTo>
                    <a:lnTo>
                      <a:pt x="2296" y="2332"/>
                    </a:lnTo>
                    <a:lnTo>
                      <a:pt x="2380" y="2260"/>
                    </a:lnTo>
                    <a:lnTo>
                      <a:pt x="2441" y="2175"/>
                    </a:lnTo>
                    <a:lnTo>
                      <a:pt x="2501" y="2079"/>
                    </a:lnTo>
                    <a:lnTo>
                      <a:pt x="2561" y="1994"/>
                    </a:lnTo>
                    <a:lnTo>
                      <a:pt x="2610" y="1897"/>
                    </a:lnTo>
                    <a:lnTo>
                      <a:pt x="2646" y="1789"/>
                    </a:lnTo>
                    <a:lnTo>
                      <a:pt x="2682" y="1692"/>
                    </a:lnTo>
                    <a:lnTo>
                      <a:pt x="2706" y="1583"/>
                    </a:lnTo>
                    <a:lnTo>
                      <a:pt x="2718" y="1462"/>
                    </a:lnTo>
                    <a:lnTo>
                      <a:pt x="2718" y="1354"/>
                    </a:lnTo>
                    <a:lnTo>
                      <a:pt x="2718" y="1209"/>
                    </a:lnTo>
                    <a:lnTo>
                      <a:pt x="2694" y="1076"/>
                    </a:lnTo>
                    <a:lnTo>
                      <a:pt x="2658" y="943"/>
                    </a:lnTo>
                    <a:lnTo>
                      <a:pt x="2610" y="822"/>
                    </a:lnTo>
                    <a:lnTo>
                      <a:pt x="2561" y="701"/>
                    </a:lnTo>
                    <a:lnTo>
                      <a:pt x="2489" y="593"/>
                    </a:lnTo>
                    <a:lnTo>
                      <a:pt x="2404" y="484"/>
                    </a:lnTo>
                    <a:lnTo>
                      <a:pt x="2320" y="387"/>
                    </a:lnTo>
                    <a:lnTo>
                      <a:pt x="2223" y="303"/>
                    </a:lnTo>
                    <a:lnTo>
                      <a:pt x="2126" y="230"/>
                    </a:lnTo>
                    <a:lnTo>
                      <a:pt x="2006" y="158"/>
                    </a:lnTo>
                    <a:lnTo>
                      <a:pt x="1885" y="97"/>
                    </a:lnTo>
                    <a:lnTo>
                      <a:pt x="1764" y="61"/>
                    </a:lnTo>
                    <a:lnTo>
                      <a:pt x="1631" y="25"/>
                    </a:lnTo>
                    <a:lnTo>
                      <a:pt x="1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62;p16"/>
            <p:cNvSpPr/>
            <p:nvPr/>
          </p:nvSpPr>
          <p:spPr>
            <a:xfrm>
              <a:off x="5606450" y="2278100"/>
              <a:ext cx="106500" cy="106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p:nvPr/>
          </p:nvSpPr>
          <p:spPr>
            <a:xfrm>
              <a:off x="4716550" y="2889925"/>
              <a:ext cx="106500" cy="106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16"/>
            <p:cNvGrpSpPr/>
            <p:nvPr/>
          </p:nvGrpSpPr>
          <p:grpSpPr>
            <a:xfrm>
              <a:off x="5602069" y="2321353"/>
              <a:ext cx="106765" cy="515168"/>
              <a:chOff x="5407444" y="2140428"/>
              <a:chExt cx="106765" cy="515168"/>
            </a:xfrm>
          </p:grpSpPr>
          <p:sp>
            <p:nvSpPr>
              <p:cNvPr id="165" name="Google Shape;165;p16"/>
              <p:cNvSpPr/>
              <p:nvPr/>
            </p:nvSpPr>
            <p:spPr>
              <a:xfrm>
                <a:off x="5407444" y="2140428"/>
                <a:ext cx="106765" cy="106765"/>
              </a:xfrm>
              <a:custGeom>
                <a:avLst/>
                <a:gdLst/>
                <a:ahLst/>
                <a:cxnLst/>
                <a:rect l="l" t="t" r="r" b="b"/>
                <a:pathLst>
                  <a:path w="1958" h="1958" extrusionOk="0">
                    <a:moveTo>
                      <a:pt x="979" y="387"/>
                    </a:moveTo>
                    <a:lnTo>
                      <a:pt x="1100" y="399"/>
                    </a:lnTo>
                    <a:lnTo>
                      <a:pt x="1209" y="436"/>
                    </a:lnTo>
                    <a:lnTo>
                      <a:pt x="1305" y="484"/>
                    </a:lnTo>
                    <a:lnTo>
                      <a:pt x="1390" y="556"/>
                    </a:lnTo>
                    <a:lnTo>
                      <a:pt x="1462" y="653"/>
                    </a:lnTo>
                    <a:lnTo>
                      <a:pt x="1523" y="750"/>
                    </a:lnTo>
                    <a:lnTo>
                      <a:pt x="1559" y="858"/>
                    </a:lnTo>
                    <a:lnTo>
                      <a:pt x="1571" y="979"/>
                    </a:lnTo>
                    <a:lnTo>
                      <a:pt x="1559" y="1100"/>
                    </a:lnTo>
                    <a:lnTo>
                      <a:pt x="1523" y="1209"/>
                    </a:lnTo>
                    <a:lnTo>
                      <a:pt x="1462" y="1305"/>
                    </a:lnTo>
                    <a:lnTo>
                      <a:pt x="1390" y="1390"/>
                    </a:lnTo>
                    <a:lnTo>
                      <a:pt x="1305" y="1462"/>
                    </a:lnTo>
                    <a:lnTo>
                      <a:pt x="1209" y="1523"/>
                    </a:lnTo>
                    <a:lnTo>
                      <a:pt x="1100" y="1559"/>
                    </a:lnTo>
                    <a:lnTo>
                      <a:pt x="979" y="1571"/>
                    </a:lnTo>
                    <a:lnTo>
                      <a:pt x="858" y="1559"/>
                    </a:lnTo>
                    <a:lnTo>
                      <a:pt x="749" y="1523"/>
                    </a:lnTo>
                    <a:lnTo>
                      <a:pt x="641" y="1462"/>
                    </a:lnTo>
                    <a:lnTo>
                      <a:pt x="556" y="1390"/>
                    </a:lnTo>
                    <a:lnTo>
                      <a:pt x="484" y="1305"/>
                    </a:lnTo>
                    <a:lnTo>
                      <a:pt x="435" y="1209"/>
                    </a:lnTo>
                    <a:lnTo>
                      <a:pt x="399" y="1100"/>
                    </a:lnTo>
                    <a:lnTo>
                      <a:pt x="387" y="979"/>
                    </a:lnTo>
                    <a:lnTo>
                      <a:pt x="399" y="858"/>
                    </a:lnTo>
                    <a:lnTo>
                      <a:pt x="435" y="750"/>
                    </a:lnTo>
                    <a:lnTo>
                      <a:pt x="484" y="653"/>
                    </a:lnTo>
                    <a:lnTo>
                      <a:pt x="556" y="556"/>
                    </a:lnTo>
                    <a:lnTo>
                      <a:pt x="641" y="484"/>
                    </a:lnTo>
                    <a:lnTo>
                      <a:pt x="749" y="436"/>
                    </a:lnTo>
                    <a:lnTo>
                      <a:pt x="858" y="399"/>
                    </a:lnTo>
                    <a:lnTo>
                      <a:pt x="979" y="387"/>
                    </a:lnTo>
                    <a:close/>
                    <a:moveTo>
                      <a:pt x="870" y="1"/>
                    </a:moveTo>
                    <a:lnTo>
                      <a:pt x="774" y="25"/>
                    </a:lnTo>
                    <a:lnTo>
                      <a:pt x="689" y="49"/>
                    </a:lnTo>
                    <a:lnTo>
                      <a:pt x="592" y="73"/>
                    </a:lnTo>
                    <a:lnTo>
                      <a:pt x="508" y="121"/>
                    </a:lnTo>
                    <a:lnTo>
                      <a:pt x="435" y="170"/>
                    </a:lnTo>
                    <a:lnTo>
                      <a:pt x="351" y="218"/>
                    </a:lnTo>
                    <a:lnTo>
                      <a:pt x="290" y="291"/>
                    </a:lnTo>
                    <a:lnTo>
                      <a:pt x="218" y="351"/>
                    </a:lnTo>
                    <a:lnTo>
                      <a:pt x="170" y="436"/>
                    </a:lnTo>
                    <a:lnTo>
                      <a:pt x="121" y="508"/>
                    </a:lnTo>
                    <a:lnTo>
                      <a:pt x="73" y="593"/>
                    </a:lnTo>
                    <a:lnTo>
                      <a:pt x="37" y="689"/>
                    </a:lnTo>
                    <a:lnTo>
                      <a:pt x="13" y="786"/>
                    </a:lnTo>
                    <a:lnTo>
                      <a:pt x="1" y="882"/>
                    </a:lnTo>
                    <a:lnTo>
                      <a:pt x="1" y="979"/>
                    </a:lnTo>
                    <a:lnTo>
                      <a:pt x="1" y="1076"/>
                    </a:lnTo>
                    <a:lnTo>
                      <a:pt x="13" y="1172"/>
                    </a:lnTo>
                    <a:lnTo>
                      <a:pt x="37" y="1269"/>
                    </a:lnTo>
                    <a:lnTo>
                      <a:pt x="73" y="1354"/>
                    </a:lnTo>
                    <a:lnTo>
                      <a:pt x="121" y="1438"/>
                    </a:lnTo>
                    <a:lnTo>
                      <a:pt x="170" y="1523"/>
                    </a:lnTo>
                    <a:lnTo>
                      <a:pt x="218" y="1595"/>
                    </a:lnTo>
                    <a:lnTo>
                      <a:pt x="290" y="1668"/>
                    </a:lnTo>
                    <a:lnTo>
                      <a:pt x="351" y="1728"/>
                    </a:lnTo>
                    <a:lnTo>
                      <a:pt x="435" y="1788"/>
                    </a:lnTo>
                    <a:lnTo>
                      <a:pt x="508" y="1837"/>
                    </a:lnTo>
                    <a:lnTo>
                      <a:pt x="592" y="1873"/>
                    </a:lnTo>
                    <a:lnTo>
                      <a:pt x="689" y="1909"/>
                    </a:lnTo>
                    <a:lnTo>
                      <a:pt x="774" y="1933"/>
                    </a:lnTo>
                    <a:lnTo>
                      <a:pt x="870" y="1945"/>
                    </a:lnTo>
                    <a:lnTo>
                      <a:pt x="979" y="1958"/>
                    </a:lnTo>
                    <a:lnTo>
                      <a:pt x="1076" y="1945"/>
                    </a:lnTo>
                    <a:lnTo>
                      <a:pt x="1172" y="1933"/>
                    </a:lnTo>
                    <a:lnTo>
                      <a:pt x="1269" y="1909"/>
                    </a:lnTo>
                    <a:lnTo>
                      <a:pt x="1353" y="1873"/>
                    </a:lnTo>
                    <a:lnTo>
                      <a:pt x="1438" y="1837"/>
                    </a:lnTo>
                    <a:lnTo>
                      <a:pt x="1523" y="1788"/>
                    </a:lnTo>
                    <a:lnTo>
                      <a:pt x="1595" y="1728"/>
                    </a:lnTo>
                    <a:lnTo>
                      <a:pt x="1668" y="1668"/>
                    </a:lnTo>
                    <a:lnTo>
                      <a:pt x="1728" y="1595"/>
                    </a:lnTo>
                    <a:lnTo>
                      <a:pt x="1788" y="1523"/>
                    </a:lnTo>
                    <a:lnTo>
                      <a:pt x="1837" y="1438"/>
                    </a:lnTo>
                    <a:lnTo>
                      <a:pt x="1873" y="1354"/>
                    </a:lnTo>
                    <a:lnTo>
                      <a:pt x="1909" y="1269"/>
                    </a:lnTo>
                    <a:lnTo>
                      <a:pt x="1933" y="1172"/>
                    </a:lnTo>
                    <a:lnTo>
                      <a:pt x="1945" y="1076"/>
                    </a:lnTo>
                    <a:lnTo>
                      <a:pt x="1957" y="979"/>
                    </a:lnTo>
                    <a:lnTo>
                      <a:pt x="1945" y="882"/>
                    </a:lnTo>
                    <a:lnTo>
                      <a:pt x="1933" y="786"/>
                    </a:lnTo>
                    <a:lnTo>
                      <a:pt x="1909" y="689"/>
                    </a:lnTo>
                    <a:lnTo>
                      <a:pt x="1873" y="593"/>
                    </a:lnTo>
                    <a:lnTo>
                      <a:pt x="1837" y="508"/>
                    </a:lnTo>
                    <a:lnTo>
                      <a:pt x="1788" y="436"/>
                    </a:lnTo>
                    <a:lnTo>
                      <a:pt x="1728" y="351"/>
                    </a:lnTo>
                    <a:lnTo>
                      <a:pt x="1668" y="291"/>
                    </a:lnTo>
                    <a:lnTo>
                      <a:pt x="1595" y="218"/>
                    </a:lnTo>
                    <a:lnTo>
                      <a:pt x="1523" y="170"/>
                    </a:lnTo>
                    <a:lnTo>
                      <a:pt x="1438" y="121"/>
                    </a:lnTo>
                    <a:lnTo>
                      <a:pt x="1353" y="73"/>
                    </a:lnTo>
                    <a:lnTo>
                      <a:pt x="1269" y="49"/>
                    </a:lnTo>
                    <a:lnTo>
                      <a:pt x="1172" y="25"/>
                    </a:lnTo>
                    <a:lnTo>
                      <a:pt x="10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a:off x="5407444" y="2548832"/>
                <a:ext cx="106765" cy="106765"/>
              </a:xfrm>
              <a:custGeom>
                <a:avLst/>
                <a:gdLst/>
                <a:ahLst/>
                <a:cxnLst/>
                <a:rect l="l" t="t" r="r" b="b"/>
                <a:pathLst>
                  <a:path w="1958" h="1958" extrusionOk="0">
                    <a:moveTo>
                      <a:pt x="979" y="387"/>
                    </a:moveTo>
                    <a:lnTo>
                      <a:pt x="1100" y="399"/>
                    </a:lnTo>
                    <a:lnTo>
                      <a:pt x="1209" y="435"/>
                    </a:lnTo>
                    <a:lnTo>
                      <a:pt x="1305" y="495"/>
                    </a:lnTo>
                    <a:lnTo>
                      <a:pt x="1390" y="568"/>
                    </a:lnTo>
                    <a:lnTo>
                      <a:pt x="1462" y="652"/>
                    </a:lnTo>
                    <a:lnTo>
                      <a:pt x="1523" y="749"/>
                    </a:lnTo>
                    <a:lnTo>
                      <a:pt x="1559" y="858"/>
                    </a:lnTo>
                    <a:lnTo>
                      <a:pt x="1571" y="979"/>
                    </a:lnTo>
                    <a:lnTo>
                      <a:pt x="1559" y="1099"/>
                    </a:lnTo>
                    <a:lnTo>
                      <a:pt x="1523" y="1208"/>
                    </a:lnTo>
                    <a:lnTo>
                      <a:pt x="1462" y="1305"/>
                    </a:lnTo>
                    <a:lnTo>
                      <a:pt x="1390" y="1401"/>
                    </a:lnTo>
                    <a:lnTo>
                      <a:pt x="1305" y="1474"/>
                    </a:lnTo>
                    <a:lnTo>
                      <a:pt x="1209" y="1522"/>
                    </a:lnTo>
                    <a:lnTo>
                      <a:pt x="1100" y="1558"/>
                    </a:lnTo>
                    <a:lnTo>
                      <a:pt x="979" y="1571"/>
                    </a:lnTo>
                    <a:lnTo>
                      <a:pt x="858" y="1558"/>
                    </a:lnTo>
                    <a:lnTo>
                      <a:pt x="749" y="1522"/>
                    </a:lnTo>
                    <a:lnTo>
                      <a:pt x="641" y="1474"/>
                    </a:lnTo>
                    <a:lnTo>
                      <a:pt x="556" y="1401"/>
                    </a:lnTo>
                    <a:lnTo>
                      <a:pt x="484" y="1305"/>
                    </a:lnTo>
                    <a:lnTo>
                      <a:pt x="435" y="1208"/>
                    </a:lnTo>
                    <a:lnTo>
                      <a:pt x="399" y="1099"/>
                    </a:lnTo>
                    <a:lnTo>
                      <a:pt x="387" y="979"/>
                    </a:lnTo>
                    <a:lnTo>
                      <a:pt x="399" y="858"/>
                    </a:lnTo>
                    <a:lnTo>
                      <a:pt x="435" y="749"/>
                    </a:lnTo>
                    <a:lnTo>
                      <a:pt x="484" y="652"/>
                    </a:lnTo>
                    <a:lnTo>
                      <a:pt x="556" y="568"/>
                    </a:lnTo>
                    <a:lnTo>
                      <a:pt x="641" y="495"/>
                    </a:lnTo>
                    <a:lnTo>
                      <a:pt x="749" y="435"/>
                    </a:lnTo>
                    <a:lnTo>
                      <a:pt x="858" y="399"/>
                    </a:lnTo>
                    <a:lnTo>
                      <a:pt x="979" y="387"/>
                    </a:lnTo>
                    <a:close/>
                    <a:moveTo>
                      <a:pt x="979" y="0"/>
                    </a:moveTo>
                    <a:lnTo>
                      <a:pt x="870" y="12"/>
                    </a:lnTo>
                    <a:lnTo>
                      <a:pt x="774" y="24"/>
                    </a:lnTo>
                    <a:lnTo>
                      <a:pt x="689" y="48"/>
                    </a:lnTo>
                    <a:lnTo>
                      <a:pt x="592" y="73"/>
                    </a:lnTo>
                    <a:lnTo>
                      <a:pt x="508" y="121"/>
                    </a:lnTo>
                    <a:lnTo>
                      <a:pt x="435" y="169"/>
                    </a:lnTo>
                    <a:lnTo>
                      <a:pt x="351" y="230"/>
                    </a:lnTo>
                    <a:lnTo>
                      <a:pt x="290" y="290"/>
                    </a:lnTo>
                    <a:lnTo>
                      <a:pt x="218" y="363"/>
                    </a:lnTo>
                    <a:lnTo>
                      <a:pt x="170" y="435"/>
                    </a:lnTo>
                    <a:lnTo>
                      <a:pt x="121" y="520"/>
                    </a:lnTo>
                    <a:lnTo>
                      <a:pt x="73" y="604"/>
                    </a:lnTo>
                    <a:lnTo>
                      <a:pt x="37" y="689"/>
                    </a:lnTo>
                    <a:lnTo>
                      <a:pt x="13" y="785"/>
                    </a:lnTo>
                    <a:lnTo>
                      <a:pt x="1" y="882"/>
                    </a:lnTo>
                    <a:lnTo>
                      <a:pt x="1" y="979"/>
                    </a:lnTo>
                    <a:lnTo>
                      <a:pt x="1" y="1075"/>
                    </a:lnTo>
                    <a:lnTo>
                      <a:pt x="13" y="1172"/>
                    </a:lnTo>
                    <a:lnTo>
                      <a:pt x="37" y="1269"/>
                    </a:lnTo>
                    <a:lnTo>
                      <a:pt x="73" y="1365"/>
                    </a:lnTo>
                    <a:lnTo>
                      <a:pt x="121" y="1450"/>
                    </a:lnTo>
                    <a:lnTo>
                      <a:pt x="170" y="1522"/>
                    </a:lnTo>
                    <a:lnTo>
                      <a:pt x="218" y="1607"/>
                    </a:lnTo>
                    <a:lnTo>
                      <a:pt x="290" y="1667"/>
                    </a:lnTo>
                    <a:lnTo>
                      <a:pt x="351" y="1740"/>
                    </a:lnTo>
                    <a:lnTo>
                      <a:pt x="435" y="1788"/>
                    </a:lnTo>
                    <a:lnTo>
                      <a:pt x="508" y="1836"/>
                    </a:lnTo>
                    <a:lnTo>
                      <a:pt x="592" y="1885"/>
                    </a:lnTo>
                    <a:lnTo>
                      <a:pt x="689" y="1909"/>
                    </a:lnTo>
                    <a:lnTo>
                      <a:pt x="774" y="1933"/>
                    </a:lnTo>
                    <a:lnTo>
                      <a:pt x="870" y="1957"/>
                    </a:lnTo>
                    <a:lnTo>
                      <a:pt x="1076" y="1957"/>
                    </a:lnTo>
                    <a:lnTo>
                      <a:pt x="1172" y="1933"/>
                    </a:lnTo>
                    <a:lnTo>
                      <a:pt x="1269" y="1909"/>
                    </a:lnTo>
                    <a:lnTo>
                      <a:pt x="1353" y="1885"/>
                    </a:lnTo>
                    <a:lnTo>
                      <a:pt x="1438" y="1836"/>
                    </a:lnTo>
                    <a:lnTo>
                      <a:pt x="1523" y="1788"/>
                    </a:lnTo>
                    <a:lnTo>
                      <a:pt x="1595" y="1740"/>
                    </a:lnTo>
                    <a:lnTo>
                      <a:pt x="1668" y="1667"/>
                    </a:lnTo>
                    <a:lnTo>
                      <a:pt x="1728" y="1607"/>
                    </a:lnTo>
                    <a:lnTo>
                      <a:pt x="1788" y="1522"/>
                    </a:lnTo>
                    <a:lnTo>
                      <a:pt x="1837" y="1450"/>
                    </a:lnTo>
                    <a:lnTo>
                      <a:pt x="1873" y="1365"/>
                    </a:lnTo>
                    <a:lnTo>
                      <a:pt x="1909" y="1269"/>
                    </a:lnTo>
                    <a:lnTo>
                      <a:pt x="1933" y="1172"/>
                    </a:lnTo>
                    <a:lnTo>
                      <a:pt x="1945" y="1075"/>
                    </a:lnTo>
                    <a:lnTo>
                      <a:pt x="1957" y="979"/>
                    </a:lnTo>
                    <a:lnTo>
                      <a:pt x="1945" y="882"/>
                    </a:lnTo>
                    <a:lnTo>
                      <a:pt x="1933" y="785"/>
                    </a:lnTo>
                    <a:lnTo>
                      <a:pt x="1909" y="689"/>
                    </a:lnTo>
                    <a:lnTo>
                      <a:pt x="1873" y="604"/>
                    </a:lnTo>
                    <a:lnTo>
                      <a:pt x="1837" y="520"/>
                    </a:lnTo>
                    <a:lnTo>
                      <a:pt x="1788" y="435"/>
                    </a:lnTo>
                    <a:lnTo>
                      <a:pt x="1728" y="363"/>
                    </a:lnTo>
                    <a:lnTo>
                      <a:pt x="1668" y="290"/>
                    </a:lnTo>
                    <a:lnTo>
                      <a:pt x="1595" y="230"/>
                    </a:lnTo>
                    <a:lnTo>
                      <a:pt x="1523" y="169"/>
                    </a:lnTo>
                    <a:lnTo>
                      <a:pt x="1438" y="121"/>
                    </a:lnTo>
                    <a:lnTo>
                      <a:pt x="1353" y="73"/>
                    </a:lnTo>
                    <a:lnTo>
                      <a:pt x="1269" y="48"/>
                    </a:lnTo>
                    <a:lnTo>
                      <a:pt x="1172" y="24"/>
                    </a:lnTo>
                    <a:lnTo>
                      <a:pt x="1076" y="12"/>
                    </a:lnTo>
                    <a:lnTo>
                      <a:pt x="9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6"/>
              <p:cNvSpPr/>
              <p:nvPr/>
            </p:nvSpPr>
            <p:spPr>
              <a:xfrm>
                <a:off x="5450248" y="2236613"/>
                <a:ext cx="21157" cy="326074"/>
              </a:xfrm>
              <a:custGeom>
                <a:avLst/>
                <a:gdLst/>
                <a:ahLst/>
                <a:cxnLst/>
                <a:rect l="l" t="t" r="r" b="b"/>
                <a:pathLst>
                  <a:path w="388" h="5980" extrusionOk="0">
                    <a:moveTo>
                      <a:pt x="1" y="0"/>
                    </a:moveTo>
                    <a:lnTo>
                      <a:pt x="1" y="5980"/>
                    </a:lnTo>
                    <a:lnTo>
                      <a:pt x="387" y="5980"/>
                    </a:lnTo>
                    <a:lnTo>
                      <a:pt x="3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16"/>
            <p:cNvSpPr/>
            <p:nvPr/>
          </p:nvSpPr>
          <p:spPr>
            <a:xfrm>
              <a:off x="4231038" y="1996400"/>
              <a:ext cx="106500" cy="106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6"/>
            <p:cNvSpPr/>
            <p:nvPr/>
          </p:nvSpPr>
          <p:spPr>
            <a:xfrm>
              <a:off x="3299125" y="3209625"/>
              <a:ext cx="106500" cy="106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6"/>
            <p:cNvSpPr/>
            <p:nvPr/>
          </p:nvSpPr>
          <p:spPr>
            <a:xfrm>
              <a:off x="4029150" y="3811775"/>
              <a:ext cx="106500" cy="106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6"/>
            <p:cNvSpPr/>
            <p:nvPr/>
          </p:nvSpPr>
          <p:spPr>
            <a:xfrm>
              <a:off x="5457325" y="3811775"/>
              <a:ext cx="106500" cy="106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 name="Google Shape;172;p1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Agenda</a:t>
            </a:r>
            <a:endParaRPr dirty="0"/>
          </a:p>
        </p:txBody>
      </p:sp>
      <p:grpSp>
        <p:nvGrpSpPr>
          <p:cNvPr id="173" name="Google Shape;173;p16"/>
          <p:cNvGrpSpPr/>
          <p:nvPr/>
        </p:nvGrpSpPr>
        <p:grpSpPr>
          <a:xfrm>
            <a:off x="465157" y="1325063"/>
            <a:ext cx="2105243" cy="627300"/>
            <a:chOff x="465157" y="1429713"/>
            <a:chExt cx="2105243" cy="627300"/>
          </a:xfrm>
        </p:grpSpPr>
        <p:sp>
          <p:nvSpPr>
            <p:cNvPr id="174" name="Google Shape;174;p16"/>
            <p:cNvSpPr/>
            <p:nvPr/>
          </p:nvSpPr>
          <p:spPr>
            <a:xfrm>
              <a:off x="1943100" y="1429713"/>
              <a:ext cx="627300" cy="627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sp>
          <p:nvSpPr>
            <p:cNvPr id="175" name="Google Shape;175;p16"/>
            <p:cNvSpPr txBox="1"/>
            <p:nvPr/>
          </p:nvSpPr>
          <p:spPr>
            <a:xfrm>
              <a:off x="465157" y="1590363"/>
              <a:ext cx="14859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Introduction</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177" name="Google Shape;177;p16"/>
          <p:cNvGrpSpPr/>
          <p:nvPr/>
        </p:nvGrpSpPr>
        <p:grpSpPr>
          <a:xfrm>
            <a:off x="482309" y="2629519"/>
            <a:ext cx="2088091" cy="627300"/>
            <a:chOff x="482309" y="2596450"/>
            <a:chExt cx="2088091" cy="627300"/>
          </a:xfrm>
        </p:grpSpPr>
        <p:sp>
          <p:nvSpPr>
            <p:cNvPr id="178" name="Google Shape;178;p16"/>
            <p:cNvSpPr/>
            <p:nvPr/>
          </p:nvSpPr>
          <p:spPr>
            <a:xfrm>
              <a:off x="1943100" y="2596450"/>
              <a:ext cx="627300" cy="627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179" name="Google Shape;179;p16"/>
            <p:cNvSpPr txBox="1"/>
            <p:nvPr/>
          </p:nvSpPr>
          <p:spPr>
            <a:xfrm>
              <a:off x="482309" y="2854160"/>
              <a:ext cx="14859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b="1" dirty="0">
                  <a:latin typeface="Fira Sans Extra Condensed"/>
                  <a:ea typeface="Fira Sans Extra Condensed"/>
                  <a:cs typeface="Fira Sans Extra Condensed"/>
                  <a:sym typeface="Fira Sans Extra Condensed"/>
                </a:rPr>
                <a:t>Sentiment Analysis</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181" name="Google Shape;181;p16"/>
          <p:cNvGrpSpPr/>
          <p:nvPr/>
        </p:nvGrpSpPr>
        <p:grpSpPr>
          <a:xfrm>
            <a:off x="457200" y="3933975"/>
            <a:ext cx="2113200" cy="627300"/>
            <a:chOff x="457200" y="3654500"/>
            <a:chExt cx="2113200" cy="627300"/>
          </a:xfrm>
        </p:grpSpPr>
        <p:sp>
          <p:nvSpPr>
            <p:cNvPr id="182" name="Google Shape;182;p16"/>
            <p:cNvSpPr/>
            <p:nvPr/>
          </p:nvSpPr>
          <p:spPr>
            <a:xfrm>
              <a:off x="1943100" y="3654500"/>
              <a:ext cx="627300" cy="62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b="1">
                <a:solidFill>
                  <a:schemeClr val="lt1"/>
                </a:solidFill>
                <a:latin typeface="Fira Sans Extra Condensed"/>
                <a:ea typeface="Fira Sans Extra Condensed"/>
                <a:cs typeface="Fira Sans Extra Condensed"/>
                <a:sym typeface="Fira Sans Extra Condensed"/>
              </a:endParaRPr>
            </a:p>
          </p:txBody>
        </p:sp>
        <p:sp>
          <p:nvSpPr>
            <p:cNvPr id="183" name="Google Shape;183;p16"/>
            <p:cNvSpPr txBox="1"/>
            <p:nvPr/>
          </p:nvSpPr>
          <p:spPr>
            <a:xfrm>
              <a:off x="457200" y="3840631"/>
              <a:ext cx="14859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latin typeface="Fira Sans Extra Condensed"/>
                  <a:ea typeface="Fira Sans Extra Condensed"/>
                  <a:cs typeface="Fira Sans Extra Condensed"/>
                  <a:sym typeface="Fira Sans Extra Condensed"/>
                </a:rPr>
                <a:t>Model Building with and  Without Cross Validation</a:t>
              </a:r>
              <a:endParaRPr lang="en-IN" sz="1600" b="1" dirty="0">
                <a:solidFill>
                  <a:srgbClr val="000000"/>
                </a:solidFill>
                <a:latin typeface="Fira Sans Extra Condensed"/>
                <a:ea typeface="Fira Sans Extra Condensed"/>
                <a:cs typeface="Fira Sans Extra Condensed"/>
                <a:sym typeface="Fira Sans Extra Condensed"/>
              </a:endParaRPr>
            </a:p>
          </p:txBody>
        </p:sp>
      </p:grpSp>
      <p:grpSp>
        <p:nvGrpSpPr>
          <p:cNvPr id="185" name="Google Shape;185;p16"/>
          <p:cNvGrpSpPr/>
          <p:nvPr/>
        </p:nvGrpSpPr>
        <p:grpSpPr>
          <a:xfrm>
            <a:off x="6573675" y="1325063"/>
            <a:ext cx="2105168" cy="627300"/>
            <a:chOff x="6573675" y="1429713"/>
            <a:chExt cx="2105168" cy="627300"/>
          </a:xfrm>
        </p:grpSpPr>
        <p:sp>
          <p:nvSpPr>
            <p:cNvPr id="186" name="Google Shape;186;p16"/>
            <p:cNvSpPr/>
            <p:nvPr/>
          </p:nvSpPr>
          <p:spPr>
            <a:xfrm>
              <a:off x="6573675" y="1429713"/>
              <a:ext cx="627300" cy="627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187" name="Google Shape;187;p16"/>
            <p:cNvSpPr txBox="1"/>
            <p:nvPr/>
          </p:nvSpPr>
          <p:spPr>
            <a:xfrm>
              <a:off x="7192943" y="1636094"/>
              <a:ext cx="14859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1800" b="1" dirty="0">
                  <a:latin typeface="Fira Sans Extra Condensed"/>
                  <a:ea typeface="Fira Sans Extra Condensed"/>
                  <a:cs typeface="Fira Sans Extra Condensed"/>
                  <a:sym typeface="Fira Sans Extra Condensed"/>
                </a:rPr>
                <a:t>Methodology Overview</a:t>
              </a:r>
            </a:p>
          </p:txBody>
        </p:sp>
      </p:grpSp>
      <p:grpSp>
        <p:nvGrpSpPr>
          <p:cNvPr id="189" name="Google Shape;189;p16"/>
          <p:cNvGrpSpPr/>
          <p:nvPr/>
        </p:nvGrpSpPr>
        <p:grpSpPr>
          <a:xfrm>
            <a:off x="6573675" y="2629519"/>
            <a:ext cx="2439696" cy="627300"/>
            <a:chOff x="6573675" y="2596450"/>
            <a:chExt cx="2439696" cy="627300"/>
          </a:xfrm>
        </p:grpSpPr>
        <p:sp>
          <p:nvSpPr>
            <p:cNvPr id="190" name="Google Shape;190;p16"/>
            <p:cNvSpPr/>
            <p:nvPr/>
          </p:nvSpPr>
          <p:spPr>
            <a:xfrm>
              <a:off x="6573675" y="2596450"/>
              <a:ext cx="627300" cy="627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sp>
          <p:nvSpPr>
            <p:cNvPr id="191" name="Google Shape;191;p16"/>
            <p:cNvSpPr txBox="1"/>
            <p:nvPr/>
          </p:nvSpPr>
          <p:spPr>
            <a:xfrm>
              <a:off x="7216075" y="2704441"/>
              <a:ext cx="1797296" cy="413157"/>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1800" b="1" dirty="0">
                  <a:latin typeface="Fira Sans Extra Condensed"/>
                  <a:ea typeface="Fira Sans Extra Condensed"/>
                  <a:cs typeface="Fira Sans Extra Condensed"/>
                  <a:sym typeface="Fira Sans Extra Condensed"/>
                </a:rPr>
                <a:t>Migration, Data Processing and Feature Selection</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193" name="Google Shape;193;p16"/>
          <p:cNvGrpSpPr/>
          <p:nvPr/>
        </p:nvGrpSpPr>
        <p:grpSpPr>
          <a:xfrm>
            <a:off x="6573675" y="3933975"/>
            <a:ext cx="2128300" cy="627300"/>
            <a:chOff x="6573675" y="3654500"/>
            <a:chExt cx="2128300" cy="627300"/>
          </a:xfrm>
        </p:grpSpPr>
        <p:sp>
          <p:nvSpPr>
            <p:cNvPr id="194" name="Google Shape;194;p16"/>
            <p:cNvSpPr/>
            <p:nvPr/>
          </p:nvSpPr>
          <p:spPr>
            <a:xfrm>
              <a:off x="6573675" y="3654500"/>
              <a:ext cx="627300" cy="627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06</a:t>
              </a:r>
              <a:endParaRPr sz="1800" b="1">
                <a:solidFill>
                  <a:schemeClr val="lt1"/>
                </a:solidFill>
                <a:latin typeface="Fira Sans Extra Condensed"/>
                <a:ea typeface="Fira Sans Extra Condensed"/>
                <a:cs typeface="Fira Sans Extra Condensed"/>
                <a:sym typeface="Fira Sans Extra Condensed"/>
              </a:endParaRPr>
            </a:p>
          </p:txBody>
        </p:sp>
        <p:sp>
          <p:nvSpPr>
            <p:cNvPr id="195" name="Google Shape;195;p16"/>
            <p:cNvSpPr txBox="1"/>
            <p:nvPr/>
          </p:nvSpPr>
          <p:spPr>
            <a:xfrm>
              <a:off x="7216075" y="3747982"/>
              <a:ext cx="14859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1800" b="1" dirty="0">
                  <a:latin typeface="Fira Sans Extra Condensed"/>
                  <a:ea typeface="Fira Sans Extra Condensed"/>
                  <a:cs typeface="Fira Sans Extra Condensed"/>
                  <a:sym typeface="Fira Sans Extra Condensed"/>
                </a:rPr>
                <a:t>Conclusion</a:t>
              </a:r>
              <a:endParaRPr sz="1800" b="1" dirty="0">
                <a:solidFill>
                  <a:srgbClr val="000000"/>
                </a:solidFill>
                <a:latin typeface="Fira Sans Extra Condensed"/>
                <a:ea typeface="Fira Sans Extra Condensed"/>
                <a:cs typeface="Fira Sans Extra Condensed"/>
                <a:sym typeface="Fira Sans Extra Condensed"/>
              </a:endParaRPr>
            </a:p>
          </p:txBody>
        </p:sp>
      </p:grpSp>
      <p:cxnSp>
        <p:nvCxnSpPr>
          <p:cNvPr id="197" name="Google Shape;197;p16"/>
          <p:cNvCxnSpPr>
            <a:stCxn id="186" idx="2"/>
            <a:endCxn id="162" idx="0"/>
          </p:cNvCxnSpPr>
          <p:nvPr/>
        </p:nvCxnSpPr>
        <p:spPr>
          <a:xfrm flipH="1">
            <a:off x="5659575" y="1638713"/>
            <a:ext cx="914100" cy="639300"/>
          </a:xfrm>
          <a:prstGeom prst="bentConnector2">
            <a:avLst/>
          </a:prstGeom>
          <a:noFill/>
          <a:ln w="9525" cap="flat" cmpd="sng">
            <a:solidFill>
              <a:schemeClr val="lt2"/>
            </a:solidFill>
            <a:prstDash val="solid"/>
            <a:round/>
            <a:headEnd type="none" w="med" len="med"/>
            <a:tailEnd type="oval" w="med" len="med"/>
          </a:ln>
        </p:spPr>
      </p:cxnSp>
      <p:cxnSp>
        <p:nvCxnSpPr>
          <p:cNvPr id="198" name="Google Shape;198;p16"/>
          <p:cNvCxnSpPr>
            <a:stCxn id="163" idx="6"/>
            <a:endCxn id="190" idx="2"/>
          </p:cNvCxnSpPr>
          <p:nvPr/>
        </p:nvCxnSpPr>
        <p:spPr>
          <a:xfrm>
            <a:off x="4823050" y="2943175"/>
            <a:ext cx="1750500" cy="0"/>
          </a:xfrm>
          <a:prstGeom prst="straightConnector1">
            <a:avLst/>
          </a:prstGeom>
          <a:noFill/>
          <a:ln w="9525" cap="flat" cmpd="sng">
            <a:solidFill>
              <a:schemeClr val="lt2"/>
            </a:solidFill>
            <a:prstDash val="solid"/>
            <a:round/>
            <a:headEnd type="oval" w="med" len="med"/>
            <a:tailEnd type="none" w="med" len="med"/>
          </a:ln>
        </p:spPr>
      </p:cxnSp>
      <p:cxnSp>
        <p:nvCxnSpPr>
          <p:cNvPr id="199" name="Google Shape;199;p16"/>
          <p:cNvCxnSpPr>
            <a:stCxn id="174" idx="6"/>
            <a:endCxn id="168" idx="0"/>
          </p:cNvCxnSpPr>
          <p:nvPr/>
        </p:nvCxnSpPr>
        <p:spPr>
          <a:xfrm>
            <a:off x="2570400" y="1638713"/>
            <a:ext cx="1713900" cy="357600"/>
          </a:xfrm>
          <a:prstGeom prst="bentConnector2">
            <a:avLst/>
          </a:prstGeom>
          <a:noFill/>
          <a:ln w="9525" cap="flat" cmpd="sng">
            <a:solidFill>
              <a:schemeClr val="lt2"/>
            </a:solidFill>
            <a:prstDash val="solid"/>
            <a:round/>
            <a:headEnd type="none" w="med" len="med"/>
            <a:tailEnd type="oval" w="med" len="med"/>
          </a:ln>
        </p:spPr>
      </p:cxnSp>
      <p:cxnSp>
        <p:nvCxnSpPr>
          <p:cNvPr id="200" name="Google Shape;200;p16"/>
          <p:cNvCxnSpPr>
            <a:stCxn id="178" idx="6"/>
            <a:endCxn id="169" idx="2"/>
          </p:cNvCxnSpPr>
          <p:nvPr/>
        </p:nvCxnSpPr>
        <p:spPr>
          <a:xfrm>
            <a:off x="2570400" y="2943169"/>
            <a:ext cx="728700" cy="319800"/>
          </a:xfrm>
          <a:prstGeom prst="bentConnector3">
            <a:avLst>
              <a:gd name="adj1" fmla="val 18674"/>
            </a:avLst>
          </a:prstGeom>
          <a:noFill/>
          <a:ln w="9525" cap="flat" cmpd="sng">
            <a:solidFill>
              <a:schemeClr val="lt2"/>
            </a:solidFill>
            <a:prstDash val="solid"/>
            <a:round/>
            <a:headEnd type="none" w="med" len="med"/>
            <a:tailEnd type="oval" w="med" len="med"/>
          </a:ln>
        </p:spPr>
      </p:cxnSp>
      <p:cxnSp>
        <p:nvCxnSpPr>
          <p:cNvPr id="201" name="Google Shape;201;p16"/>
          <p:cNvCxnSpPr>
            <a:stCxn id="182" idx="0"/>
            <a:endCxn id="170" idx="2"/>
          </p:cNvCxnSpPr>
          <p:nvPr/>
        </p:nvCxnSpPr>
        <p:spPr>
          <a:xfrm rot="-5400000">
            <a:off x="3108450" y="3013275"/>
            <a:ext cx="69000" cy="1772400"/>
          </a:xfrm>
          <a:prstGeom prst="bentConnector2">
            <a:avLst/>
          </a:prstGeom>
          <a:noFill/>
          <a:ln w="9525" cap="flat" cmpd="sng">
            <a:solidFill>
              <a:schemeClr val="lt2"/>
            </a:solidFill>
            <a:prstDash val="solid"/>
            <a:round/>
            <a:headEnd type="none" w="med" len="med"/>
            <a:tailEnd type="oval" w="med" len="med"/>
          </a:ln>
        </p:spPr>
      </p:cxnSp>
      <p:cxnSp>
        <p:nvCxnSpPr>
          <p:cNvPr id="202" name="Google Shape;202;p16"/>
          <p:cNvCxnSpPr>
            <a:stCxn id="171" idx="6"/>
            <a:endCxn id="194" idx="0"/>
          </p:cNvCxnSpPr>
          <p:nvPr/>
        </p:nvCxnSpPr>
        <p:spPr>
          <a:xfrm>
            <a:off x="5563825" y="3865025"/>
            <a:ext cx="1323600" cy="69000"/>
          </a:xfrm>
          <a:prstGeom prst="bentConnector2">
            <a:avLst/>
          </a:prstGeom>
          <a:noFill/>
          <a:ln w="9525" cap="flat" cmpd="sng">
            <a:solidFill>
              <a:schemeClr val="lt2"/>
            </a:solidFill>
            <a:prstDash val="solid"/>
            <a:round/>
            <a:headEnd type="oval"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7"/>
          <p:cNvSpPr txBox="1">
            <a:spLocks noGrp="1"/>
          </p:cNvSpPr>
          <p:nvPr>
            <p:ph type="title"/>
          </p:nvPr>
        </p:nvSpPr>
        <p:spPr>
          <a:xfrm>
            <a:off x="457200" y="13371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INTRODUCTION</a:t>
            </a:r>
            <a:endParaRPr dirty="0"/>
          </a:p>
        </p:txBody>
      </p:sp>
      <p:grpSp>
        <p:nvGrpSpPr>
          <p:cNvPr id="208" name="Google Shape;208;p17"/>
          <p:cNvGrpSpPr/>
          <p:nvPr/>
        </p:nvGrpSpPr>
        <p:grpSpPr>
          <a:xfrm>
            <a:off x="463815" y="2136541"/>
            <a:ext cx="2316000" cy="1126408"/>
            <a:chOff x="1351321" y="2088935"/>
            <a:chExt cx="2316000" cy="1126408"/>
          </a:xfrm>
        </p:grpSpPr>
        <p:sp>
          <p:nvSpPr>
            <p:cNvPr id="209" name="Google Shape;209;p17"/>
            <p:cNvSpPr txBox="1"/>
            <p:nvPr/>
          </p:nvSpPr>
          <p:spPr>
            <a:xfrm>
              <a:off x="1351321" y="2088935"/>
              <a:ext cx="2316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rgbClr val="000000"/>
                  </a:solidFill>
                  <a:latin typeface="Fira Sans Extra Condensed"/>
                  <a:ea typeface="Fira Sans Extra Condensed"/>
                  <a:cs typeface="Fira Sans Extra Condensed"/>
                  <a:sym typeface="Fira Sans Extra Condensed"/>
                </a:rPr>
                <a:t>Need for sentimental analysis for stock price predictions</a:t>
              </a:r>
              <a:endParaRPr b="1" dirty="0">
                <a:solidFill>
                  <a:srgbClr val="000000"/>
                </a:solidFill>
                <a:latin typeface="Fira Sans Extra Condensed"/>
                <a:ea typeface="Fira Sans Extra Condensed"/>
                <a:cs typeface="Fira Sans Extra Condensed"/>
                <a:sym typeface="Fira Sans Extra Condensed"/>
              </a:endParaRPr>
            </a:p>
          </p:txBody>
        </p:sp>
        <p:sp>
          <p:nvSpPr>
            <p:cNvPr id="210" name="Google Shape;210;p17"/>
            <p:cNvSpPr txBox="1"/>
            <p:nvPr/>
          </p:nvSpPr>
          <p:spPr>
            <a:xfrm>
              <a:off x="1351321" y="2789943"/>
              <a:ext cx="2316000" cy="4254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000" dirty="0">
                  <a:solidFill>
                    <a:srgbClr val="000000"/>
                  </a:solidFill>
                  <a:latin typeface="Fira Sans Extra Condensed" panose="020B0503050000020004" pitchFamily="34" charset="0"/>
                  <a:ea typeface="Roboto"/>
                  <a:cs typeface="Roboto"/>
                  <a:sym typeface="Roboto"/>
                </a:rPr>
                <a:t>The study integrates Twitter sentiment analysis into stock price prediction models to understand investor sentiment in the electric car sector, bridging the knowledge gap between social media and traditional financial evaluation methods.</a:t>
              </a:r>
              <a:endParaRPr sz="1000" dirty="0">
                <a:solidFill>
                  <a:srgbClr val="000000"/>
                </a:solidFill>
                <a:latin typeface="Fira Sans Extra Condensed" panose="020B0503050000020004" pitchFamily="34" charset="0"/>
                <a:ea typeface="Roboto"/>
                <a:cs typeface="Roboto"/>
                <a:sym typeface="Roboto"/>
              </a:endParaRPr>
            </a:p>
          </p:txBody>
        </p:sp>
      </p:grpSp>
      <p:grpSp>
        <p:nvGrpSpPr>
          <p:cNvPr id="211" name="Google Shape;211;p17"/>
          <p:cNvGrpSpPr/>
          <p:nvPr/>
        </p:nvGrpSpPr>
        <p:grpSpPr>
          <a:xfrm>
            <a:off x="451760" y="888146"/>
            <a:ext cx="2316000" cy="913708"/>
            <a:chOff x="1356485" y="888146"/>
            <a:chExt cx="2316000" cy="913708"/>
          </a:xfrm>
        </p:grpSpPr>
        <p:sp>
          <p:nvSpPr>
            <p:cNvPr id="212" name="Google Shape;212;p17"/>
            <p:cNvSpPr txBox="1"/>
            <p:nvPr/>
          </p:nvSpPr>
          <p:spPr>
            <a:xfrm>
              <a:off x="1356485" y="888146"/>
              <a:ext cx="2316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Overview</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213" name="Google Shape;213;p17"/>
            <p:cNvSpPr txBox="1"/>
            <p:nvPr/>
          </p:nvSpPr>
          <p:spPr>
            <a:xfrm>
              <a:off x="1356485" y="1376454"/>
              <a:ext cx="2316000" cy="4254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000" dirty="0">
                  <a:latin typeface="Fira Sans Extra Condensed" panose="020B0503050000020004" pitchFamily="34" charset="0"/>
                  <a:ea typeface="Roboto" panose="02000000000000000000" pitchFamily="2" charset="0"/>
                  <a:cs typeface="Roboto" panose="02000000000000000000" pitchFamily="2" charset="0"/>
                  <a:sym typeface="Roboto"/>
                </a:rPr>
                <a:t>Investigating the use of sentiment analysis from twitter data and Historical Stock data to predict the stock price for leading  EV Companies like Tesla, Ford, Nio, </a:t>
              </a:r>
              <a:r>
                <a:rPr lang="en-US" sz="1000" dirty="0" err="1">
                  <a:latin typeface="Fira Sans Extra Condensed" panose="020B0503050000020004" pitchFamily="34" charset="0"/>
                  <a:ea typeface="Roboto" panose="02000000000000000000" pitchFamily="2" charset="0"/>
                  <a:cs typeface="Roboto" panose="02000000000000000000" pitchFamily="2" charset="0"/>
                  <a:sym typeface="Roboto"/>
                </a:rPr>
                <a:t>Xpeng</a:t>
              </a:r>
              <a:r>
                <a:rPr lang="en-US" sz="1000" dirty="0">
                  <a:latin typeface="Fira Sans Extra Condensed" panose="020B0503050000020004" pitchFamily="34" charset="0"/>
                  <a:ea typeface="Roboto" panose="02000000000000000000" pitchFamily="2" charset="0"/>
                  <a:cs typeface="Roboto" panose="02000000000000000000" pitchFamily="2" charset="0"/>
                  <a:sym typeface="Roboto"/>
                </a:rPr>
                <a:t>.</a:t>
              </a:r>
              <a:endParaRPr lang="en-US" sz="1000" dirty="0">
                <a:solidFill>
                  <a:srgbClr val="000000"/>
                </a:solidFill>
                <a:latin typeface="Fira Sans Extra Condensed" panose="020B0503050000020004" pitchFamily="34" charset="0"/>
                <a:ea typeface="Roboto" panose="02000000000000000000" pitchFamily="2" charset="0"/>
                <a:cs typeface="Roboto" panose="02000000000000000000" pitchFamily="2" charset="0"/>
                <a:sym typeface="Roboto"/>
              </a:endParaRPr>
            </a:p>
          </p:txBody>
        </p:sp>
      </p:grpSp>
      <p:grpSp>
        <p:nvGrpSpPr>
          <p:cNvPr id="214" name="Google Shape;214;p17"/>
          <p:cNvGrpSpPr/>
          <p:nvPr/>
        </p:nvGrpSpPr>
        <p:grpSpPr>
          <a:xfrm>
            <a:off x="441439" y="3553250"/>
            <a:ext cx="2321323" cy="1105465"/>
            <a:chOff x="1339019" y="3792494"/>
            <a:chExt cx="2321323" cy="1105465"/>
          </a:xfrm>
        </p:grpSpPr>
        <p:sp>
          <p:nvSpPr>
            <p:cNvPr id="215" name="Google Shape;215;p17"/>
            <p:cNvSpPr txBox="1"/>
            <p:nvPr/>
          </p:nvSpPr>
          <p:spPr>
            <a:xfrm>
              <a:off x="1344342" y="3792494"/>
              <a:ext cx="2316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Scope</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216" name="Google Shape;216;p17"/>
            <p:cNvSpPr txBox="1"/>
            <p:nvPr/>
          </p:nvSpPr>
          <p:spPr>
            <a:xfrm>
              <a:off x="1339019" y="4472559"/>
              <a:ext cx="2316000" cy="4254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000" dirty="0">
                  <a:solidFill>
                    <a:srgbClr val="000000"/>
                  </a:solidFill>
                  <a:latin typeface="Fira Sans Extra Condensed" panose="020B0503050000020004" pitchFamily="34" charset="0"/>
                  <a:ea typeface="Roboto"/>
                  <a:cs typeface="Roboto"/>
                  <a:sym typeface="Roboto"/>
                </a:rPr>
                <a:t>The study investigates how sentiment analysis could help predict stock prices more effectively, especially in the uncertain EV market. It underlines the importance of sentiment monitoring in financial analysis, suggesting that it could improve overall stock market performance and lead strategic investment decisions.</a:t>
              </a:r>
              <a:endParaRPr sz="1000" dirty="0">
                <a:solidFill>
                  <a:srgbClr val="000000"/>
                </a:solidFill>
                <a:latin typeface="Fira Sans Extra Condensed" panose="020B0503050000020004" pitchFamily="34" charset="0"/>
                <a:ea typeface="Roboto"/>
                <a:cs typeface="Roboto"/>
                <a:sym typeface="Roboto"/>
              </a:endParaRPr>
            </a:p>
          </p:txBody>
        </p:sp>
      </p:grpSp>
      <p:grpSp>
        <p:nvGrpSpPr>
          <p:cNvPr id="217" name="Google Shape;217;p17"/>
          <p:cNvGrpSpPr/>
          <p:nvPr/>
        </p:nvGrpSpPr>
        <p:grpSpPr>
          <a:xfrm>
            <a:off x="4923800" y="1123701"/>
            <a:ext cx="3763004" cy="3608365"/>
            <a:chOff x="4923800" y="1123701"/>
            <a:chExt cx="3763004" cy="3608365"/>
          </a:xfrm>
        </p:grpSpPr>
        <p:sp>
          <p:nvSpPr>
            <p:cNvPr id="218" name="Google Shape;218;p17"/>
            <p:cNvSpPr/>
            <p:nvPr/>
          </p:nvSpPr>
          <p:spPr>
            <a:xfrm>
              <a:off x="5002964" y="1123701"/>
              <a:ext cx="3596400" cy="3595800"/>
            </a:xfrm>
            <a:prstGeom prst="ellipse">
              <a:avLst/>
            </a:prstGeom>
            <a:solidFill>
              <a:srgbClr val="0071D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17"/>
            <p:cNvGrpSpPr/>
            <p:nvPr/>
          </p:nvGrpSpPr>
          <p:grpSpPr>
            <a:xfrm>
              <a:off x="5899603" y="1493971"/>
              <a:ext cx="2787201" cy="3238094"/>
              <a:chOff x="5692488" y="1998579"/>
              <a:chExt cx="2352863" cy="2733492"/>
            </a:xfrm>
          </p:grpSpPr>
          <p:sp>
            <p:nvSpPr>
              <p:cNvPr id="220" name="Google Shape;220;p17"/>
              <p:cNvSpPr/>
              <p:nvPr/>
            </p:nvSpPr>
            <p:spPr>
              <a:xfrm>
                <a:off x="5851008" y="3578319"/>
                <a:ext cx="430929" cy="189250"/>
              </a:xfrm>
              <a:custGeom>
                <a:avLst/>
                <a:gdLst/>
                <a:ahLst/>
                <a:cxnLst/>
                <a:rect l="l" t="t" r="r" b="b"/>
                <a:pathLst>
                  <a:path w="6633" h="2913" extrusionOk="0">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7"/>
              <p:cNvSpPr/>
              <p:nvPr/>
            </p:nvSpPr>
            <p:spPr>
              <a:xfrm>
                <a:off x="5729324" y="2856340"/>
                <a:ext cx="2316026" cy="1075992"/>
              </a:xfrm>
              <a:custGeom>
                <a:avLst/>
                <a:gdLst/>
                <a:ahLst/>
                <a:cxnLst/>
                <a:rect l="l" t="t" r="r" b="b"/>
                <a:pathLst>
                  <a:path w="35649" h="16562" extrusionOk="0">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7629348" y="4425165"/>
                <a:ext cx="284168" cy="306906"/>
              </a:xfrm>
              <a:custGeom>
                <a:avLst/>
                <a:gdLst/>
                <a:ahLst/>
                <a:cxnLst/>
                <a:rect l="l" t="t" r="r" b="b"/>
                <a:pathLst>
                  <a:path w="4374" h="4724" extrusionOk="0">
                    <a:moveTo>
                      <a:pt x="2453" y="0"/>
                    </a:moveTo>
                    <a:lnTo>
                      <a:pt x="0" y="169"/>
                    </a:lnTo>
                    <a:lnTo>
                      <a:pt x="3105" y="4723"/>
                    </a:lnTo>
                    <a:lnTo>
                      <a:pt x="4373" y="4723"/>
                    </a:lnTo>
                    <a:lnTo>
                      <a:pt x="245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a:off x="5692488" y="4425165"/>
                <a:ext cx="284168" cy="306906"/>
              </a:xfrm>
              <a:custGeom>
                <a:avLst/>
                <a:gdLst/>
                <a:ahLst/>
                <a:cxnLst/>
                <a:rect l="l" t="t" r="r" b="b"/>
                <a:pathLst>
                  <a:path w="4374" h="4724" extrusionOk="0">
                    <a:moveTo>
                      <a:pt x="1921" y="0"/>
                    </a:moveTo>
                    <a:lnTo>
                      <a:pt x="0" y="4723"/>
                    </a:lnTo>
                    <a:lnTo>
                      <a:pt x="1256" y="4723"/>
                    </a:lnTo>
                    <a:lnTo>
                      <a:pt x="4373" y="169"/>
                    </a:lnTo>
                    <a:lnTo>
                      <a:pt x="192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5752128" y="3932259"/>
                <a:ext cx="2136261" cy="547091"/>
              </a:xfrm>
              <a:custGeom>
                <a:avLst/>
                <a:gdLst/>
                <a:ahLst/>
                <a:cxnLst/>
                <a:rect l="l" t="t" r="r" b="b"/>
                <a:pathLst>
                  <a:path w="32882" h="8421" extrusionOk="0">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7"/>
              <p:cNvSpPr/>
              <p:nvPr/>
            </p:nvSpPr>
            <p:spPr>
              <a:xfrm>
                <a:off x="7412748" y="2648380"/>
                <a:ext cx="449770" cy="1101134"/>
              </a:xfrm>
              <a:custGeom>
                <a:avLst/>
                <a:gdLst/>
                <a:ahLst/>
                <a:cxnLst/>
                <a:rect l="l" t="t" r="r" b="b"/>
                <a:pathLst>
                  <a:path w="6923" h="16949" extrusionOk="0">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7"/>
              <p:cNvSpPr/>
              <p:nvPr/>
            </p:nvSpPr>
            <p:spPr>
              <a:xfrm>
                <a:off x="5908308" y="3393098"/>
                <a:ext cx="1344437" cy="356412"/>
              </a:xfrm>
              <a:custGeom>
                <a:avLst/>
                <a:gdLst/>
                <a:ahLst/>
                <a:cxnLst/>
                <a:rect l="l" t="t" r="r" b="b"/>
                <a:pathLst>
                  <a:path w="20694" h="5486" extrusionOk="0">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7"/>
              <p:cNvSpPr/>
              <p:nvPr/>
            </p:nvSpPr>
            <p:spPr>
              <a:xfrm>
                <a:off x="7105909" y="2129618"/>
                <a:ext cx="408905" cy="564308"/>
              </a:xfrm>
              <a:custGeom>
                <a:avLst/>
                <a:gdLst/>
                <a:ahLst/>
                <a:cxnLst/>
                <a:rect l="l" t="t" r="r" b="b"/>
                <a:pathLst>
                  <a:path w="6294" h="8686" extrusionOk="0">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7"/>
              <p:cNvSpPr/>
              <p:nvPr/>
            </p:nvSpPr>
            <p:spPr>
              <a:xfrm>
                <a:off x="6935566" y="2515717"/>
                <a:ext cx="671894" cy="1233798"/>
              </a:xfrm>
              <a:custGeom>
                <a:avLst/>
                <a:gdLst/>
                <a:ahLst/>
                <a:cxnLst/>
                <a:rect l="l" t="t" r="r" b="b"/>
                <a:pathLst>
                  <a:path w="10342" h="18991" extrusionOk="0">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7"/>
              <p:cNvSpPr/>
              <p:nvPr/>
            </p:nvSpPr>
            <p:spPr>
              <a:xfrm>
                <a:off x="5970287" y="2828859"/>
                <a:ext cx="832753" cy="578471"/>
              </a:xfrm>
              <a:custGeom>
                <a:avLst/>
                <a:gdLst/>
                <a:ahLst/>
                <a:cxnLst/>
                <a:rect l="l" t="t" r="r" b="b"/>
                <a:pathLst>
                  <a:path w="12818" h="8904" extrusionOk="0">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7"/>
              <p:cNvSpPr/>
              <p:nvPr/>
            </p:nvSpPr>
            <p:spPr>
              <a:xfrm>
                <a:off x="6748786" y="2573018"/>
                <a:ext cx="794293" cy="860235"/>
              </a:xfrm>
              <a:custGeom>
                <a:avLst/>
                <a:gdLst/>
                <a:ahLst/>
                <a:cxnLst/>
                <a:rect l="l" t="t" r="r" b="b"/>
                <a:pathLst>
                  <a:path w="12226" h="13241" extrusionOk="0">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7"/>
              <p:cNvSpPr/>
              <p:nvPr/>
            </p:nvSpPr>
            <p:spPr>
              <a:xfrm>
                <a:off x="6486709" y="3119261"/>
                <a:ext cx="290405" cy="185222"/>
              </a:xfrm>
              <a:custGeom>
                <a:avLst/>
                <a:gdLst/>
                <a:ahLst/>
                <a:cxnLst/>
                <a:rect l="l" t="t" r="r" b="b"/>
                <a:pathLst>
                  <a:path w="4470" h="2851" extrusionOk="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7"/>
              <p:cNvSpPr/>
              <p:nvPr/>
            </p:nvSpPr>
            <p:spPr>
              <a:xfrm>
                <a:off x="6949728" y="1998579"/>
                <a:ext cx="561189" cy="425407"/>
              </a:xfrm>
              <a:custGeom>
                <a:avLst/>
                <a:gdLst/>
                <a:ahLst/>
                <a:cxnLst/>
                <a:rect l="l" t="t" r="r" b="b"/>
                <a:pathLst>
                  <a:path w="8638" h="6548" extrusionOk="0">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17"/>
            <p:cNvSpPr/>
            <p:nvPr/>
          </p:nvSpPr>
          <p:spPr>
            <a:xfrm>
              <a:off x="5669800" y="1361225"/>
              <a:ext cx="181200" cy="181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7"/>
            <p:cNvSpPr/>
            <p:nvPr/>
          </p:nvSpPr>
          <p:spPr>
            <a:xfrm>
              <a:off x="4923800" y="2755975"/>
              <a:ext cx="181200" cy="181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7"/>
            <p:cNvSpPr/>
            <p:nvPr/>
          </p:nvSpPr>
          <p:spPr>
            <a:xfrm>
              <a:off x="5669800" y="4300800"/>
              <a:ext cx="181200" cy="181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17"/>
          <p:cNvGrpSpPr/>
          <p:nvPr/>
        </p:nvGrpSpPr>
        <p:grpSpPr>
          <a:xfrm>
            <a:off x="2914565" y="3968096"/>
            <a:ext cx="1079922" cy="751396"/>
            <a:chOff x="2914565" y="3968096"/>
            <a:chExt cx="1079922" cy="751396"/>
          </a:xfrm>
        </p:grpSpPr>
        <p:grpSp>
          <p:nvGrpSpPr>
            <p:cNvPr id="237" name="Google Shape;237;p17"/>
            <p:cNvGrpSpPr/>
            <p:nvPr/>
          </p:nvGrpSpPr>
          <p:grpSpPr>
            <a:xfrm>
              <a:off x="2914565" y="3968096"/>
              <a:ext cx="855111" cy="751396"/>
              <a:chOff x="12342290" y="2327321"/>
              <a:chExt cx="855111" cy="751396"/>
            </a:xfrm>
          </p:grpSpPr>
          <p:sp>
            <p:nvSpPr>
              <p:cNvPr id="238" name="Google Shape;238;p17"/>
              <p:cNvSpPr/>
              <p:nvPr/>
            </p:nvSpPr>
            <p:spPr>
              <a:xfrm>
                <a:off x="12397102" y="2368950"/>
                <a:ext cx="648990" cy="648990"/>
              </a:xfrm>
              <a:custGeom>
                <a:avLst/>
                <a:gdLst/>
                <a:ahLst/>
                <a:cxnLst/>
                <a:rect l="l" t="t" r="r" b="b"/>
                <a:pathLst>
                  <a:path w="11864" h="11864" extrusionOk="0">
                    <a:moveTo>
                      <a:pt x="2211" y="1"/>
                    </a:moveTo>
                    <a:lnTo>
                      <a:pt x="1982" y="13"/>
                    </a:lnTo>
                    <a:lnTo>
                      <a:pt x="1764" y="49"/>
                    </a:lnTo>
                    <a:lnTo>
                      <a:pt x="1547" y="97"/>
                    </a:lnTo>
                    <a:lnTo>
                      <a:pt x="1354" y="182"/>
                    </a:lnTo>
                    <a:lnTo>
                      <a:pt x="1160" y="267"/>
                    </a:lnTo>
                    <a:lnTo>
                      <a:pt x="979" y="375"/>
                    </a:lnTo>
                    <a:lnTo>
                      <a:pt x="810" y="508"/>
                    </a:lnTo>
                    <a:lnTo>
                      <a:pt x="653" y="653"/>
                    </a:lnTo>
                    <a:lnTo>
                      <a:pt x="508" y="810"/>
                    </a:lnTo>
                    <a:lnTo>
                      <a:pt x="375" y="979"/>
                    </a:lnTo>
                    <a:lnTo>
                      <a:pt x="267" y="1160"/>
                    </a:lnTo>
                    <a:lnTo>
                      <a:pt x="182" y="1354"/>
                    </a:lnTo>
                    <a:lnTo>
                      <a:pt x="109" y="1547"/>
                    </a:lnTo>
                    <a:lnTo>
                      <a:pt x="49" y="1764"/>
                    </a:lnTo>
                    <a:lnTo>
                      <a:pt x="13" y="1982"/>
                    </a:lnTo>
                    <a:lnTo>
                      <a:pt x="1" y="2199"/>
                    </a:lnTo>
                    <a:lnTo>
                      <a:pt x="1" y="9665"/>
                    </a:lnTo>
                    <a:lnTo>
                      <a:pt x="13" y="9882"/>
                    </a:lnTo>
                    <a:lnTo>
                      <a:pt x="49" y="10100"/>
                    </a:lnTo>
                    <a:lnTo>
                      <a:pt x="109" y="10317"/>
                    </a:lnTo>
                    <a:lnTo>
                      <a:pt x="182" y="10522"/>
                    </a:lnTo>
                    <a:lnTo>
                      <a:pt x="267" y="10716"/>
                    </a:lnTo>
                    <a:lnTo>
                      <a:pt x="375" y="10897"/>
                    </a:lnTo>
                    <a:lnTo>
                      <a:pt x="508" y="11066"/>
                    </a:lnTo>
                    <a:lnTo>
                      <a:pt x="653" y="11223"/>
                    </a:lnTo>
                    <a:lnTo>
                      <a:pt x="810" y="11356"/>
                    </a:lnTo>
                    <a:lnTo>
                      <a:pt x="979" y="11489"/>
                    </a:lnTo>
                    <a:lnTo>
                      <a:pt x="1160" y="11598"/>
                    </a:lnTo>
                    <a:lnTo>
                      <a:pt x="1354" y="11694"/>
                    </a:lnTo>
                    <a:lnTo>
                      <a:pt x="1547" y="11767"/>
                    </a:lnTo>
                    <a:lnTo>
                      <a:pt x="1764" y="11815"/>
                    </a:lnTo>
                    <a:lnTo>
                      <a:pt x="1982" y="11851"/>
                    </a:lnTo>
                    <a:lnTo>
                      <a:pt x="2211" y="11863"/>
                    </a:lnTo>
                    <a:lnTo>
                      <a:pt x="9665" y="11863"/>
                    </a:lnTo>
                    <a:lnTo>
                      <a:pt x="9882" y="11851"/>
                    </a:lnTo>
                    <a:lnTo>
                      <a:pt x="10112" y="11815"/>
                    </a:lnTo>
                    <a:lnTo>
                      <a:pt x="10317" y="11767"/>
                    </a:lnTo>
                    <a:lnTo>
                      <a:pt x="10522" y="11694"/>
                    </a:lnTo>
                    <a:lnTo>
                      <a:pt x="10716" y="11598"/>
                    </a:lnTo>
                    <a:lnTo>
                      <a:pt x="10897" y="11489"/>
                    </a:lnTo>
                    <a:lnTo>
                      <a:pt x="11066" y="11356"/>
                    </a:lnTo>
                    <a:lnTo>
                      <a:pt x="11223" y="11223"/>
                    </a:lnTo>
                    <a:lnTo>
                      <a:pt x="11356" y="11066"/>
                    </a:lnTo>
                    <a:lnTo>
                      <a:pt x="11489" y="10897"/>
                    </a:lnTo>
                    <a:lnTo>
                      <a:pt x="11597" y="10716"/>
                    </a:lnTo>
                    <a:lnTo>
                      <a:pt x="11694" y="10522"/>
                    </a:lnTo>
                    <a:lnTo>
                      <a:pt x="11767" y="10317"/>
                    </a:lnTo>
                    <a:lnTo>
                      <a:pt x="11815" y="10100"/>
                    </a:lnTo>
                    <a:lnTo>
                      <a:pt x="11851" y="9882"/>
                    </a:lnTo>
                    <a:lnTo>
                      <a:pt x="11863" y="9665"/>
                    </a:lnTo>
                    <a:lnTo>
                      <a:pt x="11863" y="2199"/>
                    </a:lnTo>
                    <a:lnTo>
                      <a:pt x="11851" y="1982"/>
                    </a:lnTo>
                    <a:lnTo>
                      <a:pt x="11815" y="1764"/>
                    </a:lnTo>
                    <a:lnTo>
                      <a:pt x="11767" y="1547"/>
                    </a:lnTo>
                    <a:lnTo>
                      <a:pt x="11694" y="1354"/>
                    </a:lnTo>
                    <a:lnTo>
                      <a:pt x="11597" y="1160"/>
                    </a:lnTo>
                    <a:lnTo>
                      <a:pt x="11489" y="979"/>
                    </a:lnTo>
                    <a:lnTo>
                      <a:pt x="11356" y="810"/>
                    </a:lnTo>
                    <a:lnTo>
                      <a:pt x="11223" y="653"/>
                    </a:lnTo>
                    <a:lnTo>
                      <a:pt x="11066" y="508"/>
                    </a:lnTo>
                    <a:lnTo>
                      <a:pt x="10897" y="375"/>
                    </a:lnTo>
                    <a:lnTo>
                      <a:pt x="10716" y="267"/>
                    </a:lnTo>
                    <a:lnTo>
                      <a:pt x="10522" y="182"/>
                    </a:lnTo>
                    <a:lnTo>
                      <a:pt x="10317" y="97"/>
                    </a:lnTo>
                    <a:lnTo>
                      <a:pt x="10112" y="49"/>
                    </a:lnTo>
                    <a:lnTo>
                      <a:pt x="9882" y="13"/>
                    </a:lnTo>
                    <a:lnTo>
                      <a:pt x="96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7"/>
              <p:cNvSpPr/>
              <p:nvPr/>
            </p:nvSpPr>
            <p:spPr>
              <a:xfrm>
                <a:off x="12355474" y="2327321"/>
                <a:ext cx="732248" cy="732248"/>
              </a:xfrm>
              <a:custGeom>
                <a:avLst/>
                <a:gdLst/>
                <a:ahLst/>
                <a:cxnLst/>
                <a:rect l="l" t="t" r="r" b="b"/>
                <a:pathLst>
                  <a:path w="13386" h="13386" extrusionOk="0">
                    <a:moveTo>
                      <a:pt x="10426" y="762"/>
                    </a:moveTo>
                    <a:lnTo>
                      <a:pt x="10643" y="774"/>
                    </a:lnTo>
                    <a:lnTo>
                      <a:pt x="10873" y="810"/>
                    </a:lnTo>
                    <a:lnTo>
                      <a:pt x="11078" y="858"/>
                    </a:lnTo>
                    <a:lnTo>
                      <a:pt x="11283" y="943"/>
                    </a:lnTo>
                    <a:lnTo>
                      <a:pt x="11477" y="1028"/>
                    </a:lnTo>
                    <a:lnTo>
                      <a:pt x="11658" y="1136"/>
                    </a:lnTo>
                    <a:lnTo>
                      <a:pt x="11827" y="1269"/>
                    </a:lnTo>
                    <a:lnTo>
                      <a:pt x="11984" y="1414"/>
                    </a:lnTo>
                    <a:lnTo>
                      <a:pt x="12117" y="1571"/>
                    </a:lnTo>
                    <a:lnTo>
                      <a:pt x="12250" y="1740"/>
                    </a:lnTo>
                    <a:lnTo>
                      <a:pt x="12358" y="1921"/>
                    </a:lnTo>
                    <a:lnTo>
                      <a:pt x="12455" y="2115"/>
                    </a:lnTo>
                    <a:lnTo>
                      <a:pt x="12528" y="2308"/>
                    </a:lnTo>
                    <a:lnTo>
                      <a:pt x="12576" y="2525"/>
                    </a:lnTo>
                    <a:lnTo>
                      <a:pt x="12612" y="2743"/>
                    </a:lnTo>
                    <a:lnTo>
                      <a:pt x="12624" y="2960"/>
                    </a:lnTo>
                    <a:lnTo>
                      <a:pt x="12624" y="10426"/>
                    </a:lnTo>
                    <a:lnTo>
                      <a:pt x="12612" y="10643"/>
                    </a:lnTo>
                    <a:lnTo>
                      <a:pt x="12576" y="10861"/>
                    </a:lnTo>
                    <a:lnTo>
                      <a:pt x="12528" y="11078"/>
                    </a:lnTo>
                    <a:lnTo>
                      <a:pt x="12455" y="11283"/>
                    </a:lnTo>
                    <a:lnTo>
                      <a:pt x="12358" y="11477"/>
                    </a:lnTo>
                    <a:lnTo>
                      <a:pt x="12250" y="11658"/>
                    </a:lnTo>
                    <a:lnTo>
                      <a:pt x="12117" y="11827"/>
                    </a:lnTo>
                    <a:lnTo>
                      <a:pt x="11984" y="11984"/>
                    </a:lnTo>
                    <a:lnTo>
                      <a:pt x="11827" y="12117"/>
                    </a:lnTo>
                    <a:lnTo>
                      <a:pt x="11658" y="12250"/>
                    </a:lnTo>
                    <a:lnTo>
                      <a:pt x="11477" y="12359"/>
                    </a:lnTo>
                    <a:lnTo>
                      <a:pt x="11283" y="12455"/>
                    </a:lnTo>
                    <a:lnTo>
                      <a:pt x="11078" y="12528"/>
                    </a:lnTo>
                    <a:lnTo>
                      <a:pt x="10873" y="12576"/>
                    </a:lnTo>
                    <a:lnTo>
                      <a:pt x="10643" y="12612"/>
                    </a:lnTo>
                    <a:lnTo>
                      <a:pt x="10426" y="12624"/>
                    </a:lnTo>
                    <a:lnTo>
                      <a:pt x="2972" y="12624"/>
                    </a:lnTo>
                    <a:lnTo>
                      <a:pt x="2743" y="12612"/>
                    </a:lnTo>
                    <a:lnTo>
                      <a:pt x="2525" y="12576"/>
                    </a:lnTo>
                    <a:lnTo>
                      <a:pt x="2308" y="12528"/>
                    </a:lnTo>
                    <a:lnTo>
                      <a:pt x="2115" y="12455"/>
                    </a:lnTo>
                    <a:lnTo>
                      <a:pt x="1921" y="12359"/>
                    </a:lnTo>
                    <a:lnTo>
                      <a:pt x="1740" y="12250"/>
                    </a:lnTo>
                    <a:lnTo>
                      <a:pt x="1571" y="12117"/>
                    </a:lnTo>
                    <a:lnTo>
                      <a:pt x="1414" y="11984"/>
                    </a:lnTo>
                    <a:lnTo>
                      <a:pt x="1269" y="11827"/>
                    </a:lnTo>
                    <a:lnTo>
                      <a:pt x="1136" y="11658"/>
                    </a:lnTo>
                    <a:lnTo>
                      <a:pt x="1028" y="11477"/>
                    </a:lnTo>
                    <a:lnTo>
                      <a:pt x="943" y="11283"/>
                    </a:lnTo>
                    <a:lnTo>
                      <a:pt x="870" y="11078"/>
                    </a:lnTo>
                    <a:lnTo>
                      <a:pt x="810" y="10861"/>
                    </a:lnTo>
                    <a:lnTo>
                      <a:pt x="774" y="10643"/>
                    </a:lnTo>
                    <a:lnTo>
                      <a:pt x="762" y="10426"/>
                    </a:lnTo>
                    <a:lnTo>
                      <a:pt x="762" y="2960"/>
                    </a:lnTo>
                    <a:lnTo>
                      <a:pt x="774" y="2743"/>
                    </a:lnTo>
                    <a:lnTo>
                      <a:pt x="810" y="2525"/>
                    </a:lnTo>
                    <a:lnTo>
                      <a:pt x="870" y="2308"/>
                    </a:lnTo>
                    <a:lnTo>
                      <a:pt x="943" y="2115"/>
                    </a:lnTo>
                    <a:lnTo>
                      <a:pt x="1028" y="1921"/>
                    </a:lnTo>
                    <a:lnTo>
                      <a:pt x="1136" y="1740"/>
                    </a:lnTo>
                    <a:lnTo>
                      <a:pt x="1269" y="1571"/>
                    </a:lnTo>
                    <a:lnTo>
                      <a:pt x="1414" y="1414"/>
                    </a:lnTo>
                    <a:lnTo>
                      <a:pt x="1571" y="1269"/>
                    </a:lnTo>
                    <a:lnTo>
                      <a:pt x="1740" y="1136"/>
                    </a:lnTo>
                    <a:lnTo>
                      <a:pt x="1921" y="1028"/>
                    </a:lnTo>
                    <a:lnTo>
                      <a:pt x="2115" y="943"/>
                    </a:lnTo>
                    <a:lnTo>
                      <a:pt x="2308" y="858"/>
                    </a:lnTo>
                    <a:lnTo>
                      <a:pt x="2525" y="810"/>
                    </a:lnTo>
                    <a:lnTo>
                      <a:pt x="2743" y="774"/>
                    </a:lnTo>
                    <a:lnTo>
                      <a:pt x="2972" y="762"/>
                    </a:lnTo>
                    <a:close/>
                    <a:moveTo>
                      <a:pt x="2815" y="1"/>
                    </a:moveTo>
                    <a:lnTo>
                      <a:pt x="2658" y="13"/>
                    </a:lnTo>
                    <a:lnTo>
                      <a:pt x="2513" y="37"/>
                    </a:lnTo>
                    <a:lnTo>
                      <a:pt x="2368" y="61"/>
                    </a:lnTo>
                    <a:lnTo>
                      <a:pt x="2223" y="97"/>
                    </a:lnTo>
                    <a:lnTo>
                      <a:pt x="2091" y="134"/>
                    </a:lnTo>
                    <a:lnTo>
                      <a:pt x="1813" y="230"/>
                    </a:lnTo>
                    <a:lnTo>
                      <a:pt x="1559" y="363"/>
                    </a:lnTo>
                    <a:lnTo>
                      <a:pt x="1305" y="508"/>
                    </a:lnTo>
                    <a:lnTo>
                      <a:pt x="1076" y="677"/>
                    </a:lnTo>
                    <a:lnTo>
                      <a:pt x="870" y="871"/>
                    </a:lnTo>
                    <a:lnTo>
                      <a:pt x="677" y="1076"/>
                    </a:lnTo>
                    <a:lnTo>
                      <a:pt x="508" y="1305"/>
                    </a:lnTo>
                    <a:lnTo>
                      <a:pt x="363" y="1547"/>
                    </a:lnTo>
                    <a:lnTo>
                      <a:pt x="230" y="1813"/>
                    </a:lnTo>
                    <a:lnTo>
                      <a:pt x="134" y="2091"/>
                    </a:lnTo>
                    <a:lnTo>
                      <a:pt x="97" y="2223"/>
                    </a:lnTo>
                    <a:lnTo>
                      <a:pt x="61" y="2368"/>
                    </a:lnTo>
                    <a:lnTo>
                      <a:pt x="37" y="2513"/>
                    </a:lnTo>
                    <a:lnTo>
                      <a:pt x="13" y="2658"/>
                    </a:lnTo>
                    <a:lnTo>
                      <a:pt x="1" y="2815"/>
                    </a:lnTo>
                    <a:lnTo>
                      <a:pt x="1" y="2960"/>
                    </a:lnTo>
                    <a:lnTo>
                      <a:pt x="1" y="10426"/>
                    </a:lnTo>
                    <a:lnTo>
                      <a:pt x="1" y="10571"/>
                    </a:lnTo>
                    <a:lnTo>
                      <a:pt x="13" y="10728"/>
                    </a:lnTo>
                    <a:lnTo>
                      <a:pt x="37" y="10873"/>
                    </a:lnTo>
                    <a:lnTo>
                      <a:pt x="61" y="11018"/>
                    </a:lnTo>
                    <a:lnTo>
                      <a:pt x="97" y="11163"/>
                    </a:lnTo>
                    <a:lnTo>
                      <a:pt x="134" y="11308"/>
                    </a:lnTo>
                    <a:lnTo>
                      <a:pt x="230" y="11573"/>
                    </a:lnTo>
                    <a:lnTo>
                      <a:pt x="363" y="11839"/>
                    </a:lnTo>
                    <a:lnTo>
                      <a:pt x="508" y="12081"/>
                    </a:lnTo>
                    <a:lnTo>
                      <a:pt x="677" y="12310"/>
                    </a:lnTo>
                    <a:lnTo>
                      <a:pt x="870" y="12516"/>
                    </a:lnTo>
                    <a:lnTo>
                      <a:pt x="1076" y="12709"/>
                    </a:lnTo>
                    <a:lnTo>
                      <a:pt x="1305" y="12878"/>
                    </a:lnTo>
                    <a:lnTo>
                      <a:pt x="1559" y="13035"/>
                    </a:lnTo>
                    <a:lnTo>
                      <a:pt x="1813" y="13156"/>
                    </a:lnTo>
                    <a:lnTo>
                      <a:pt x="2091" y="13252"/>
                    </a:lnTo>
                    <a:lnTo>
                      <a:pt x="2223" y="13301"/>
                    </a:lnTo>
                    <a:lnTo>
                      <a:pt x="2368" y="13325"/>
                    </a:lnTo>
                    <a:lnTo>
                      <a:pt x="2513" y="13361"/>
                    </a:lnTo>
                    <a:lnTo>
                      <a:pt x="2658" y="13373"/>
                    </a:lnTo>
                    <a:lnTo>
                      <a:pt x="2815" y="13385"/>
                    </a:lnTo>
                    <a:lnTo>
                      <a:pt x="10571" y="13385"/>
                    </a:lnTo>
                    <a:lnTo>
                      <a:pt x="10728" y="13373"/>
                    </a:lnTo>
                    <a:lnTo>
                      <a:pt x="10873" y="13361"/>
                    </a:lnTo>
                    <a:lnTo>
                      <a:pt x="11018" y="13325"/>
                    </a:lnTo>
                    <a:lnTo>
                      <a:pt x="11163" y="13301"/>
                    </a:lnTo>
                    <a:lnTo>
                      <a:pt x="11308" y="13252"/>
                    </a:lnTo>
                    <a:lnTo>
                      <a:pt x="11573" y="13156"/>
                    </a:lnTo>
                    <a:lnTo>
                      <a:pt x="11839" y="13035"/>
                    </a:lnTo>
                    <a:lnTo>
                      <a:pt x="12081" y="12878"/>
                    </a:lnTo>
                    <a:lnTo>
                      <a:pt x="12310" y="12709"/>
                    </a:lnTo>
                    <a:lnTo>
                      <a:pt x="12515" y="12516"/>
                    </a:lnTo>
                    <a:lnTo>
                      <a:pt x="12709" y="12310"/>
                    </a:lnTo>
                    <a:lnTo>
                      <a:pt x="12878" y="12081"/>
                    </a:lnTo>
                    <a:lnTo>
                      <a:pt x="13035" y="11839"/>
                    </a:lnTo>
                    <a:lnTo>
                      <a:pt x="13156" y="11573"/>
                    </a:lnTo>
                    <a:lnTo>
                      <a:pt x="13252" y="11308"/>
                    </a:lnTo>
                    <a:lnTo>
                      <a:pt x="13301" y="11163"/>
                    </a:lnTo>
                    <a:lnTo>
                      <a:pt x="13325" y="11018"/>
                    </a:lnTo>
                    <a:lnTo>
                      <a:pt x="13361" y="10873"/>
                    </a:lnTo>
                    <a:lnTo>
                      <a:pt x="13373" y="10728"/>
                    </a:lnTo>
                    <a:lnTo>
                      <a:pt x="13385" y="10571"/>
                    </a:lnTo>
                    <a:lnTo>
                      <a:pt x="13385" y="10426"/>
                    </a:lnTo>
                    <a:lnTo>
                      <a:pt x="13385" y="2960"/>
                    </a:lnTo>
                    <a:lnTo>
                      <a:pt x="13385" y="2815"/>
                    </a:lnTo>
                    <a:lnTo>
                      <a:pt x="13373" y="2658"/>
                    </a:lnTo>
                    <a:lnTo>
                      <a:pt x="13361" y="2513"/>
                    </a:lnTo>
                    <a:lnTo>
                      <a:pt x="13325" y="2368"/>
                    </a:lnTo>
                    <a:lnTo>
                      <a:pt x="13301" y="2223"/>
                    </a:lnTo>
                    <a:lnTo>
                      <a:pt x="13252" y="2091"/>
                    </a:lnTo>
                    <a:lnTo>
                      <a:pt x="13156" y="1813"/>
                    </a:lnTo>
                    <a:lnTo>
                      <a:pt x="13035" y="1547"/>
                    </a:lnTo>
                    <a:lnTo>
                      <a:pt x="12878" y="1305"/>
                    </a:lnTo>
                    <a:lnTo>
                      <a:pt x="12709" y="1076"/>
                    </a:lnTo>
                    <a:lnTo>
                      <a:pt x="12515" y="871"/>
                    </a:lnTo>
                    <a:lnTo>
                      <a:pt x="12310" y="677"/>
                    </a:lnTo>
                    <a:lnTo>
                      <a:pt x="12081" y="508"/>
                    </a:lnTo>
                    <a:lnTo>
                      <a:pt x="11839" y="363"/>
                    </a:lnTo>
                    <a:lnTo>
                      <a:pt x="11573" y="230"/>
                    </a:lnTo>
                    <a:lnTo>
                      <a:pt x="11308" y="134"/>
                    </a:lnTo>
                    <a:lnTo>
                      <a:pt x="11163" y="97"/>
                    </a:lnTo>
                    <a:lnTo>
                      <a:pt x="11018" y="61"/>
                    </a:lnTo>
                    <a:lnTo>
                      <a:pt x="10873" y="37"/>
                    </a:lnTo>
                    <a:lnTo>
                      <a:pt x="10728" y="13"/>
                    </a:lnTo>
                    <a:lnTo>
                      <a:pt x="105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7"/>
              <p:cNvSpPr/>
              <p:nvPr/>
            </p:nvSpPr>
            <p:spPr>
              <a:xfrm>
                <a:off x="12397102" y="2368950"/>
                <a:ext cx="648990" cy="648990"/>
              </a:xfrm>
              <a:custGeom>
                <a:avLst/>
                <a:gdLst/>
                <a:ahLst/>
                <a:cxnLst/>
                <a:rect l="l" t="t" r="r" b="b"/>
                <a:pathLst>
                  <a:path w="11864" h="11864" fill="none" extrusionOk="0">
                    <a:moveTo>
                      <a:pt x="9665" y="1"/>
                    </a:moveTo>
                    <a:lnTo>
                      <a:pt x="9665" y="1"/>
                    </a:lnTo>
                    <a:lnTo>
                      <a:pt x="9882" y="13"/>
                    </a:lnTo>
                    <a:lnTo>
                      <a:pt x="10112" y="49"/>
                    </a:lnTo>
                    <a:lnTo>
                      <a:pt x="10317" y="97"/>
                    </a:lnTo>
                    <a:lnTo>
                      <a:pt x="10522" y="182"/>
                    </a:lnTo>
                    <a:lnTo>
                      <a:pt x="10716" y="267"/>
                    </a:lnTo>
                    <a:lnTo>
                      <a:pt x="10897" y="375"/>
                    </a:lnTo>
                    <a:lnTo>
                      <a:pt x="11066" y="508"/>
                    </a:lnTo>
                    <a:lnTo>
                      <a:pt x="11223" y="653"/>
                    </a:lnTo>
                    <a:lnTo>
                      <a:pt x="11356" y="810"/>
                    </a:lnTo>
                    <a:lnTo>
                      <a:pt x="11489" y="979"/>
                    </a:lnTo>
                    <a:lnTo>
                      <a:pt x="11597" y="1160"/>
                    </a:lnTo>
                    <a:lnTo>
                      <a:pt x="11694" y="1354"/>
                    </a:lnTo>
                    <a:lnTo>
                      <a:pt x="11767" y="1547"/>
                    </a:lnTo>
                    <a:lnTo>
                      <a:pt x="11815" y="1764"/>
                    </a:lnTo>
                    <a:lnTo>
                      <a:pt x="11851" y="1982"/>
                    </a:lnTo>
                    <a:lnTo>
                      <a:pt x="11863" y="2199"/>
                    </a:lnTo>
                    <a:lnTo>
                      <a:pt x="11863" y="9665"/>
                    </a:lnTo>
                    <a:lnTo>
                      <a:pt x="11863" y="9665"/>
                    </a:lnTo>
                    <a:lnTo>
                      <a:pt x="11851" y="9882"/>
                    </a:lnTo>
                    <a:lnTo>
                      <a:pt x="11815" y="10100"/>
                    </a:lnTo>
                    <a:lnTo>
                      <a:pt x="11767" y="10317"/>
                    </a:lnTo>
                    <a:lnTo>
                      <a:pt x="11694" y="10522"/>
                    </a:lnTo>
                    <a:lnTo>
                      <a:pt x="11597" y="10716"/>
                    </a:lnTo>
                    <a:lnTo>
                      <a:pt x="11489" y="10897"/>
                    </a:lnTo>
                    <a:lnTo>
                      <a:pt x="11356" y="11066"/>
                    </a:lnTo>
                    <a:lnTo>
                      <a:pt x="11223" y="11223"/>
                    </a:lnTo>
                    <a:lnTo>
                      <a:pt x="11066" y="11356"/>
                    </a:lnTo>
                    <a:lnTo>
                      <a:pt x="10897" y="11489"/>
                    </a:lnTo>
                    <a:lnTo>
                      <a:pt x="10716" y="11598"/>
                    </a:lnTo>
                    <a:lnTo>
                      <a:pt x="10522" y="11694"/>
                    </a:lnTo>
                    <a:lnTo>
                      <a:pt x="10317" y="11767"/>
                    </a:lnTo>
                    <a:lnTo>
                      <a:pt x="10112" y="11815"/>
                    </a:lnTo>
                    <a:lnTo>
                      <a:pt x="9882" y="11851"/>
                    </a:lnTo>
                    <a:lnTo>
                      <a:pt x="9665" y="11863"/>
                    </a:lnTo>
                    <a:lnTo>
                      <a:pt x="2211" y="11863"/>
                    </a:lnTo>
                    <a:lnTo>
                      <a:pt x="2211" y="11863"/>
                    </a:lnTo>
                    <a:lnTo>
                      <a:pt x="1982" y="11851"/>
                    </a:lnTo>
                    <a:lnTo>
                      <a:pt x="1764" y="11815"/>
                    </a:lnTo>
                    <a:lnTo>
                      <a:pt x="1547" y="11767"/>
                    </a:lnTo>
                    <a:lnTo>
                      <a:pt x="1354" y="11694"/>
                    </a:lnTo>
                    <a:lnTo>
                      <a:pt x="1160" y="11598"/>
                    </a:lnTo>
                    <a:lnTo>
                      <a:pt x="979" y="11489"/>
                    </a:lnTo>
                    <a:lnTo>
                      <a:pt x="810" y="11356"/>
                    </a:lnTo>
                    <a:lnTo>
                      <a:pt x="653" y="11223"/>
                    </a:lnTo>
                    <a:lnTo>
                      <a:pt x="508" y="11066"/>
                    </a:lnTo>
                    <a:lnTo>
                      <a:pt x="375" y="10897"/>
                    </a:lnTo>
                    <a:lnTo>
                      <a:pt x="267" y="10716"/>
                    </a:lnTo>
                    <a:lnTo>
                      <a:pt x="182" y="10522"/>
                    </a:lnTo>
                    <a:lnTo>
                      <a:pt x="109" y="10317"/>
                    </a:lnTo>
                    <a:lnTo>
                      <a:pt x="49" y="10100"/>
                    </a:lnTo>
                    <a:lnTo>
                      <a:pt x="13" y="9882"/>
                    </a:lnTo>
                    <a:lnTo>
                      <a:pt x="1" y="9665"/>
                    </a:lnTo>
                    <a:lnTo>
                      <a:pt x="1" y="2199"/>
                    </a:lnTo>
                    <a:lnTo>
                      <a:pt x="1" y="2199"/>
                    </a:lnTo>
                    <a:lnTo>
                      <a:pt x="13" y="1982"/>
                    </a:lnTo>
                    <a:lnTo>
                      <a:pt x="49" y="1764"/>
                    </a:lnTo>
                    <a:lnTo>
                      <a:pt x="109" y="1547"/>
                    </a:lnTo>
                    <a:lnTo>
                      <a:pt x="182" y="1354"/>
                    </a:lnTo>
                    <a:lnTo>
                      <a:pt x="267" y="1160"/>
                    </a:lnTo>
                    <a:lnTo>
                      <a:pt x="375" y="979"/>
                    </a:lnTo>
                    <a:lnTo>
                      <a:pt x="508" y="810"/>
                    </a:lnTo>
                    <a:lnTo>
                      <a:pt x="653" y="653"/>
                    </a:lnTo>
                    <a:lnTo>
                      <a:pt x="810" y="508"/>
                    </a:lnTo>
                    <a:lnTo>
                      <a:pt x="979" y="375"/>
                    </a:lnTo>
                    <a:lnTo>
                      <a:pt x="1160" y="267"/>
                    </a:lnTo>
                    <a:lnTo>
                      <a:pt x="1354" y="182"/>
                    </a:lnTo>
                    <a:lnTo>
                      <a:pt x="1547" y="97"/>
                    </a:lnTo>
                    <a:lnTo>
                      <a:pt x="1764" y="49"/>
                    </a:lnTo>
                    <a:lnTo>
                      <a:pt x="1982" y="13"/>
                    </a:lnTo>
                    <a:lnTo>
                      <a:pt x="2211" y="1"/>
                    </a:lnTo>
                    <a:lnTo>
                      <a:pt x="96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7"/>
              <p:cNvSpPr/>
              <p:nvPr/>
            </p:nvSpPr>
            <p:spPr>
              <a:xfrm>
                <a:off x="12447976" y="2430436"/>
                <a:ext cx="248513" cy="255132"/>
              </a:xfrm>
              <a:custGeom>
                <a:avLst/>
                <a:gdLst/>
                <a:ahLst/>
                <a:cxnLst/>
                <a:rect l="l" t="t" r="r" b="b"/>
                <a:pathLst>
                  <a:path w="4543" h="4664" extrusionOk="0">
                    <a:moveTo>
                      <a:pt x="847" y="0"/>
                    </a:moveTo>
                    <a:lnTo>
                      <a:pt x="750" y="12"/>
                    </a:lnTo>
                    <a:lnTo>
                      <a:pt x="665" y="36"/>
                    </a:lnTo>
                    <a:lnTo>
                      <a:pt x="581" y="73"/>
                    </a:lnTo>
                    <a:lnTo>
                      <a:pt x="496" y="109"/>
                    </a:lnTo>
                    <a:lnTo>
                      <a:pt x="412" y="157"/>
                    </a:lnTo>
                    <a:lnTo>
                      <a:pt x="339" y="206"/>
                    </a:lnTo>
                    <a:lnTo>
                      <a:pt x="279" y="266"/>
                    </a:lnTo>
                    <a:lnTo>
                      <a:pt x="218" y="338"/>
                    </a:lnTo>
                    <a:lnTo>
                      <a:pt x="170" y="411"/>
                    </a:lnTo>
                    <a:lnTo>
                      <a:pt x="122" y="483"/>
                    </a:lnTo>
                    <a:lnTo>
                      <a:pt x="73" y="568"/>
                    </a:lnTo>
                    <a:lnTo>
                      <a:pt x="49" y="653"/>
                    </a:lnTo>
                    <a:lnTo>
                      <a:pt x="25" y="737"/>
                    </a:lnTo>
                    <a:lnTo>
                      <a:pt x="13" y="834"/>
                    </a:lnTo>
                    <a:lnTo>
                      <a:pt x="1" y="930"/>
                    </a:lnTo>
                    <a:lnTo>
                      <a:pt x="1" y="4663"/>
                    </a:lnTo>
                    <a:lnTo>
                      <a:pt x="4543" y="4663"/>
                    </a:lnTo>
                    <a:lnTo>
                      <a:pt x="4543" y="930"/>
                    </a:lnTo>
                    <a:lnTo>
                      <a:pt x="4531" y="834"/>
                    </a:lnTo>
                    <a:lnTo>
                      <a:pt x="4519" y="737"/>
                    </a:lnTo>
                    <a:lnTo>
                      <a:pt x="4495" y="653"/>
                    </a:lnTo>
                    <a:lnTo>
                      <a:pt x="4470" y="568"/>
                    </a:lnTo>
                    <a:lnTo>
                      <a:pt x="4422" y="483"/>
                    </a:lnTo>
                    <a:lnTo>
                      <a:pt x="4374" y="411"/>
                    </a:lnTo>
                    <a:lnTo>
                      <a:pt x="4326" y="338"/>
                    </a:lnTo>
                    <a:lnTo>
                      <a:pt x="4265" y="266"/>
                    </a:lnTo>
                    <a:lnTo>
                      <a:pt x="4193" y="206"/>
                    </a:lnTo>
                    <a:lnTo>
                      <a:pt x="4132" y="157"/>
                    </a:lnTo>
                    <a:lnTo>
                      <a:pt x="4048" y="109"/>
                    </a:lnTo>
                    <a:lnTo>
                      <a:pt x="3963" y="73"/>
                    </a:lnTo>
                    <a:lnTo>
                      <a:pt x="3879" y="36"/>
                    </a:lnTo>
                    <a:lnTo>
                      <a:pt x="3794" y="12"/>
                    </a:lnTo>
                    <a:lnTo>
                      <a:pt x="36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7"/>
              <p:cNvSpPr/>
              <p:nvPr/>
            </p:nvSpPr>
            <p:spPr>
              <a:xfrm>
                <a:off x="12514713" y="2460139"/>
                <a:ext cx="115039" cy="115039"/>
              </a:xfrm>
              <a:custGeom>
                <a:avLst/>
                <a:gdLst/>
                <a:ahLst/>
                <a:cxnLst/>
                <a:rect l="l" t="t" r="r" b="b"/>
                <a:pathLst>
                  <a:path w="2103" h="2103" extrusionOk="0">
                    <a:moveTo>
                      <a:pt x="943" y="1"/>
                    </a:moveTo>
                    <a:lnTo>
                      <a:pt x="834" y="25"/>
                    </a:lnTo>
                    <a:lnTo>
                      <a:pt x="738" y="49"/>
                    </a:lnTo>
                    <a:lnTo>
                      <a:pt x="641" y="85"/>
                    </a:lnTo>
                    <a:lnTo>
                      <a:pt x="557" y="122"/>
                    </a:lnTo>
                    <a:lnTo>
                      <a:pt x="460" y="182"/>
                    </a:lnTo>
                    <a:lnTo>
                      <a:pt x="388" y="242"/>
                    </a:lnTo>
                    <a:lnTo>
                      <a:pt x="303" y="303"/>
                    </a:lnTo>
                    <a:lnTo>
                      <a:pt x="243" y="387"/>
                    </a:lnTo>
                    <a:lnTo>
                      <a:pt x="182" y="460"/>
                    </a:lnTo>
                    <a:lnTo>
                      <a:pt x="134" y="544"/>
                    </a:lnTo>
                    <a:lnTo>
                      <a:pt x="86" y="641"/>
                    </a:lnTo>
                    <a:lnTo>
                      <a:pt x="49" y="738"/>
                    </a:lnTo>
                    <a:lnTo>
                      <a:pt x="25" y="834"/>
                    </a:lnTo>
                    <a:lnTo>
                      <a:pt x="1" y="943"/>
                    </a:lnTo>
                    <a:lnTo>
                      <a:pt x="1" y="1052"/>
                    </a:lnTo>
                    <a:lnTo>
                      <a:pt x="1" y="1161"/>
                    </a:lnTo>
                    <a:lnTo>
                      <a:pt x="25" y="1257"/>
                    </a:lnTo>
                    <a:lnTo>
                      <a:pt x="49" y="1366"/>
                    </a:lnTo>
                    <a:lnTo>
                      <a:pt x="86" y="1463"/>
                    </a:lnTo>
                    <a:lnTo>
                      <a:pt x="134" y="1547"/>
                    </a:lnTo>
                    <a:lnTo>
                      <a:pt x="182" y="1644"/>
                    </a:lnTo>
                    <a:lnTo>
                      <a:pt x="243" y="1716"/>
                    </a:lnTo>
                    <a:lnTo>
                      <a:pt x="303" y="1789"/>
                    </a:lnTo>
                    <a:lnTo>
                      <a:pt x="388" y="1861"/>
                    </a:lnTo>
                    <a:lnTo>
                      <a:pt x="460" y="1922"/>
                    </a:lnTo>
                    <a:lnTo>
                      <a:pt x="557" y="1970"/>
                    </a:lnTo>
                    <a:lnTo>
                      <a:pt x="641" y="2018"/>
                    </a:lnTo>
                    <a:lnTo>
                      <a:pt x="738" y="2054"/>
                    </a:lnTo>
                    <a:lnTo>
                      <a:pt x="834" y="2079"/>
                    </a:lnTo>
                    <a:lnTo>
                      <a:pt x="943" y="2091"/>
                    </a:lnTo>
                    <a:lnTo>
                      <a:pt x="1052" y="2103"/>
                    </a:lnTo>
                    <a:lnTo>
                      <a:pt x="1161" y="2091"/>
                    </a:lnTo>
                    <a:lnTo>
                      <a:pt x="1269" y="2079"/>
                    </a:lnTo>
                    <a:lnTo>
                      <a:pt x="1366" y="2054"/>
                    </a:lnTo>
                    <a:lnTo>
                      <a:pt x="1463" y="2018"/>
                    </a:lnTo>
                    <a:lnTo>
                      <a:pt x="1547" y="1970"/>
                    </a:lnTo>
                    <a:lnTo>
                      <a:pt x="1644" y="1922"/>
                    </a:lnTo>
                    <a:lnTo>
                      <a:pt x="1716" y="1861"/>
                    </a:lnTo>
                    <a:lnTo>
                      <a:pt x="1789" y="1789"/>
                    </a:lnTo>
                    <a:lnTo>
                      <a:pt x="1861" y="1716"/>
                    </a:lnTo>
                    <a:lnTo>
                      <a:pt x="1922" y="1644"/>
                    </a:lnTo>
                    <a:lnTo>
                      <a:pt x="1970" y="1547"/>
                    </a:lnTo>
                    <a:lnTo>
                      <a:pt x="2018" y="1463"/>
                    </a:lnTo>
                    <a:lnTo>
                      <a:pt x="2055" y="1366"/>
                    </a:lnTo>
                    <a:lnTo>
                      <a:pt x="2079" y="1257"/>
                    </a:lnTo>
                    <a:lnTo>
                      <a:pt x="2103" y="1161"/>
                    </a:lnTo>
                    <a:lnTo>
                      <a:pt x="2103" y="1052"/>
                    </a:lnTo>
                    <a:lnTo>
                      <a:pt x="2103" y="943"/>
                    </a:lnTo>
                    <a:lnTo>
                      <a:pt x="2079" y="834"/>
                    </a:lnTo>
                    <a:lnTo>
                      <a:pt x="2055" y="738"/>
                    </a:lnTo>
                    <a:lnTo>
                      <a:pt x="2018" y="641"/>
                    </a:lnTo>
                    <a:lnTo>
                      <a:pt x="1970" y="544"/>
                    </a:lnTo>
                    <a:lnTo>
                      <a:pt x="1922" y="460"/>
                    </a:lnTo>
                    <a:lnTo>
                      <a:pt x="1861" y="387"/>
                    </a:lnTo>
                    <a:lnTo>
                      <a:pt x="1789" y="303"/>
                    </a:lnTo>
                    <a:lnTo>
                      <a:pt x="1716" y="242"/>
                    </a:lnTo>
                    <a:lnTo>
                      <a:pt x="1644" y="182"/>
                    </a:lnTo>
                    <a:lnTo>
                      <a:pt x="1547" y="122"/>
                    </a:lnTo>
                    <a:lnTo>
                      <a:pt x="1463" y="85"/>
                    </a:lnTo>
                    <a:lnTo>
                      <a:pt x="1366" y="49"/>
                    </a:lnTo>
                    <a:lnTo>
                      <a:pt x="1269" y="25"/>
                    </a:lnTo>
                    <a:lnTo>
                      <a:pt x="11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7"/>
              <p:cNvSpPr/>
              <p:nvPr/>
            </p:nvSpPr>
            <p:spPr>
              <a:xfrm>
                <a:off x="12492285" y="2595638"/>
                <a:ext cx="159950" cy="67448"/>
              </a:xfrm>
              <a:custGeom>
                <a:avLst/>
                <a:gdLst/>
                <a:ahLst/>
                <a:cxnLst/>
                <a:rect l="l" t="t" r="r" b="b"/>
                <a:pathLst>
                  <a:path w="2924" h="1233" extrusionOk="0">
                    <a:moveTo>
                      <a:pt x="1100" y="0"/>
                    </a:moveTo>
                    <a:lnTo>
                      <a:pt x="979" y="24"/>
                    </a:lnTo>
                    <a:lnTo>
                      <a:pt x="858" y="49"/>
                    </a:lnTo>
                    <a:lnTo>
                      <a:pt x="749" y="97"/>
                    </a:lnTo>
                    <a:lnTo>
                      <a:pt x="640" y="145"/>
                    </a:lnTo>
                    <a:lnTo>
                      <a:pt x="544" y="206"/>
                    </a:lnTo>
                    <a:lnTo>
                      <a:pt x="447" y="278"/>
                    </a:lnTo>
                    <a:lnTo>
                      <a:pt x="363" y="363"/>
                    </a:lnTo>
                    <a:lnTo>
                      <a:pt x="278" y="447"/>
                    </a:lnTo>
                    <a:lnTo>
                      <a:pt x="206" y="544"/>
                    </a:lnTo>
                    <a:lnTo>
                      <a:pt x="145" y="640"/>
                    </a:lnTo>
                    <a:lnTo>
                      <a:pt x="97" y="749"/>
                    </a:lnTo>
                    <a:lnTo>
                      <a:pt x="49" y="870"/>
                    </a:lnTo>
                    <a:lnTo>
                      <a:pt x="24" y="979"/>
                    </a:lnTo>
                    <a:lnTo>
                      <a:pt x="0" y="1099"/>
                    </a:lnTo>
                    <a:lnTo>
                      <a:pt x="0" y="1232"/>
                    </a:lnTo>
                    <a:lnTo>
                      <a:pt x="2924" y="1232"/>
                    </a:lnTo>
                    <a:lnTo>
                      <a:pt x="2924" y="1099"/>
                    </a:lnTo>
                    <a:lnTo>
                      <a:pt x="2899" y="979"/>
                    </a:lnTo>
                    <a:lnTo>
                      <a:pt x="2875" y="870"/>
                    </a:lnTo>
                    <a:lnTo>
                      <a:pt x="2827" y="749"/>
                    </a:lnTo>
                    <a:lnTo>
                      <a:pt x="2779" y="640"/>
                    </a:lnTo>
                    <a:lnTo>
                      <a:pt x="2718" y="544"/>
                    </a:lnTo>
                    <a:lnTo>
                      <a:pt x="2646" y="447"/>
                    </a:lnTo>
                    <a:lnTo>
                      <a:pt x="2561" y="363"/>
                    </a:lnTo>
                    <a:lnTo>
                      <a:pt x="2477" y="278"/>
                    </a:lnTo>
                    <a:lnTo>
                      <a:pt x="2380" y="206"/>
                    </a:lnTo>
                    <a:lnTo>
                      <a:pt x="2283" y="145"/>
                    </a:lnTo>
                    <a:lnTo>
                      <a:pt x="2175" y="97"/>
                    </a:lnTo>
                    <a:lnTo>
                      <a:pt x="2066" y="49"/>
                    </a:lnTo>
                    <a:lnTo>
                      <a:pt x="1945" y="24"/>
                    </a:lnTo>
                    <a:lnTo>
                      <a:pt x="18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7"/>
              <p:cNvSpPr/>
              <p:nvPr/>
            </p:nvSpPr>
            <p:spPr>
              <a:xfrm>
                <a:off x="12894021" y="2801157"/>
                <a:ext cx="303380" cy="277560"/>
              </a:xfrm>
              <a:custGeom>
                <a:avLst/>
                <a:gdLst/>
                <a:ahLst/>
                <a:cxnLst/>
                <a:rect l="l" t="t" r="r" b="b"/>
                <a:pathLst>
                  <a:path w="5546" h="5074" extrusionOk="0">
                    <a:moveTo>
                      <a:pt x="665" y="0"/>
                    </a:moveTo>
                    <a:lnTo>
                      <a:pt x="593" y="12"/>
                    </a:lnTo>
                    <a:lnTo>
                      <a:pt x="520" y="24"/>
                    </a:lnTo>
                    <a:lnTo>
                      <a:pt x="460" y="48"/>
                    </a:lnTo>
                    <a:lnTo>
                      <a:pt x="327" y="121"/>
                    </a:lnTo>
                    <a:lnTo>
                      <a:pt x="218" y="218"/>
                    </a:lnTo>
                    <a:lnTo>
                      <a:pt x="134" y="326"/>
                    </a:lnTo>
                    <a:lnTo>
                      <a:pt x="61" y="447"/>
                    </a:lnTo>
                    <a:lnTo>
                      <a:pt x="37" y="520"/>
                    </a:lnTo>
                    <a:lnTo>
                      <a:pt x="25" y="580"/>
                    </a:lnTo>
                    <a:lnTo>
                      <a:pt x="13" y="652"/>
                    </a:lnTo>
                    <a:lnTo>
                      <a:pt x="1" y="737"/>
                    </a:lnTo>
                    <a:lnTo>
                      <a:pt x="1" y="4337"/>
                    </a:lnTo>
                    <a:lnTo>
                      <a:pt x="13" y="4421"/>
                    </a:lnTo>
                    <a:lnTo>
                      <a:pt x="25" y="4494"/>
                    </a:lnTo>
                    <a:lnTo>
                      <a:pt x="37" y="4566"/>
                    </a:lnTo>
                    <a:lnTo>
                      <a:pt x="61" y="4627"/>
                    </a:lnTo>
                    <a:lnTo>
                      <a:pt x="134" y="4760"/>
                    </a:lnTo>
                    <a:lnTo>
                      <a:pt x="218" y="4868"/>
                    </a:lnTo>
                    <a:lnTo>
                      <a:pt x="327" y="4953"/>
                    </a:lnTo>
                    <a:lnTo>
                      <a:pt x="460" y="5025"/>
                    </a:lnTo>
                    <a:lnTo>
                      <a:pt x="520" y="5049"/>
                    </a:lnTo>
                    <a:lnTo>
                      <a:pt x="593" y="5062"/>
                    </a:lnTo>
                    <a:lnTo>
                      <a:pt x="665" y="5074"/>
                    </a:lnTo>
                    <a:lnTo>
                      <a:pt x="4893" y="5074"/>
                    </a:lnTo>
                    <a:lnTo>
                      <a:pt x="4966" y="5062"/>
                    </a:lnTo>
                    <a:lnTo>
                      <a:pt x="5038" y="5049"/>
                    </a:lnTo>
                    <a:lnTo>
                      <a:pt x="5099" y="5025"/>
                    </a:lnTo>
                    <a:lnTo>
                      <a:pt x="5231" y="4953"/>
                    </a:lnTo>
                    <a:lnTo>
                      <a:pt x="5340" y="4868"/>
                    </a:lnTo>
                    <a:lnTo>
                      <a:pt x="5425" y="4760"/>
                    </a:lnTo>
                    <a:lnTo>
                      <a:pt x="5497" y="4627"/>
                    </a:lnTo>
                    <a:lnTo>
                      <a:pt x="5521" y="4566"/>
                    </a:lnTo>
                    <a:lnTo>
                      <a:pt x="5533" y="4494"/>
                    </a:lnTo>
                    <a:lnTo>
                      <a:pt x="5546" y="4421"/>
                    </a:lnTo>
                    <a:lnTo>
                      <a:pt x="5546" y="4337"/>
                    </a:lnTo>
                    <a:lnTo>
                      <a:pt x="5546" y="737"/>
                    </a:lnTo>
                    <a:lnTo>
                      <a:pt x="5546" y="652"/>
                    </a:lnTo>
                    <a:lnTo>
                      <a:pt x="5533" y="580"/>
                    </a:lnTo>
                    <a:lnTo>
                      <a:pt x="5521" y="520"/>
                    </a:lnTo>
                    <a:lnTo>
                      <a:pt x="5497" y="447"/>
                    </a:lnTo>
                    <a:lnTo>
                      <a:pt x="5425" y="326"/>
                    </a:lnTo>
                    <a:lnTo>
                      <a:pt x="5340" y="218"/>
                    </a:lnTo>
                    <a:lnTo>
                      <a:pt x="5231" y="121"/>
                    </a:lnTo>
                    <a:lnTo>
                      <a:pt x="5099" y="48"/>
                    </a:lnTo>
                    <a:lnTo>
                      <a:pt x="5038" y="24"/>
                    </a:lnTo>
                    <a:lnTo>
                      <a:pt x="4966" y="12"/>
                    </a:lnTo>
                    <a:lnTo>
                      <a:pt x="48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7"/>
              <p:cNvSpPr/>
              <p:nvPr/>
            </p:nvSpPr>
            <p:spPr>
              <a:xfrm>
                <a:off x="12937017" y="2610134"/>
                <a:ext cx="218099" cy="290853"/>
              </a:xfrm>
              <a:custGeom>
                <a:avLst/>
                <a:gdLst/>
                <a:ahLst/>
                <a:cxnLst/>
                <a:rect l="l" t="t" r="r" b="b"/>
                <a:pathLst>
                  <a:path w="3987" h="5317" extrusionOk="0">
                    <a:moveTo>
                      <a:pt x="2150" y="496"/>
                    </a:moveTo>
                    <a:lnTo>
                      <a:pt x="2295" y="520"/>
                    </a:lnTo>
                    <a:lnTo>
                      <a:pt x="2440" y="557"/>
                    </a:lnTo>
                    <a:lnTo>
                      <a:pt x="2573" y="617"/>
                    </a:lnTo>
                    <a:lnTo>
                      <a:pt x="2706" y="677"/>
                    </a:lnTo>
                    <a:lnTo>
                      <a:pt x="2839" y="750"/>
                    </a:lnTo>
                    <a:lnTo>
                      <a:pt x="2948" y="834"/>
                    </a:lnTo>
                    <a:lnTo>
                      <a:pt x="3056" y="931"/>
                    </a:lnTo>
                    <a:lnTo>
                      <a:pt x="3153" y="1040"/>
                    </a:lnTo>
                    <a:lnTo>
                      <a:pt x="3237" y="1161"/>
                    </a:lnTo>
                    <a:lnTo>
                      <a:pt x="3322" y="1281"/>
                    </a:lnTo>
                    <a:lnTo>
                      <a:pt x="3382" y="1414"/>
                    </a:lnTo>
                    <a:lnTo>
                      <a:pt x="3431" y="1547"/>
                    </a:lnTo>
                    <a:lnTo>
                      <a:pt x="3467" y="1692"/>
                    </a:lnTo>
                    <a:lnTo>
                      <a:pt x="3491" y="1849"/>
                    </a:lnTo>
                    <a:lnTo>
                      <a:pt x="3503" y="1994"/>
                    </a:lnTo>
                    <a:lnTo>
                      <a:pt x="3503" y="4833"/>
                    </a:lnTo>
                    <a:lnTo>
                      <a:pt x="483" y="4833"/>
                    </a:lnTo>
                    <a:lnTo>
                      <a:pt x="483" y="1994"/>
                    </a:lnTo>
                    <a:lnTo>
                      <a:pt x="495" y="1849"/>
                    </a:lnTo>
                    <a:lnTo>
                      <a:pt x="519" y="1692"/>
                    </a:lnTo>
                    <a:lnTo>
                      <a:pt x="556" y="1547"/>
                    </a:lnTo>
                    <a:lnTo>
                      <a:pt x="604" y="1414"/>
                    </a:lnTo>
                    <a:lnTo>
                      <a:pt x="664" y="1281"/>
                    </a:lnTo>
                    <a:lnTo>
                      <a:pt x="749" y="1161"/>
                    </a:lnTo>
                    <a:lnTo>
                      <a:pt x="834" y="1040"/>
                    </a:lnTo>
                    <a:lnTo>
                      <a:pt x="930" y="931"/>
                    </a:lnTo>
                    <a:lnTo>
                      <a:pt x="1039" y="834"/>
                    </a:lnTo>
                    <a:lnTo>
                      <a:pt x="1148" y="750"/>
                    </a:lnTo>
                    <a:lnTo>
                      <a:pt x="1281" y="677"/>
                    </a:lnTo>
                    <a:lnTo>
                      <a:pt x="1401" y="617"/>
                    </a:lnTo>
                    <a:lnTo>
                      <a:pt x="1546" y="557"/>
                    </a:lnTo>
                    <a:lnTo>
                      <a:pt x="1691" y="520"/>
                    </a:lnTo>
                    <a:lnTo>
                      <a:pt x="1836" y="496"/>
                    </a:lnTo>
                    <a:close/>
                    <a:moveTo>
                      <a:pt x="1993" y="1"/>
                    </a:moveTo>
                    <a:lnTo>
                      <a:pt x="1788" y="13"/>
                    </a:lnTo>
                    <a:lnTo>
                      <a:pt x="1595" y="49"/>
                    </a:lnTo>
                    <a:lnTo>
                      <a:pt x="1401" y="98"/>
                    </a:lnTo>
                    <a:lnTo>
                      <a:pt x="1220" y="158"/>
                    </a:lnTo>
                    <a:lnTo>
                      <a:pt x="1039" y="243"/>
                    </a:lnTo>
                    <a:lnTo>
                      <a:pt x="882" y="351"/>
                    </a:lnTo>
                    <a:lnTo>
                      <a:pt x="725" y="460"/>
                    </a:lnTo>
                    <a:lnTo>
                      <a:pt x="580" y="593"/>
                    </a:lnTo>
                    <a:lnTo>
                      <a:pt x="459" y="738"/>
                    </a:lnTo>
                    <a:lnTo>
                      <a:pt x="338" y="883"/>
                    </a:lnTo>
                    <a:lnTo>
                      <a:pt x="242" y="1052"/>
                    </a:lnTo>
                    <a:lnTo>
                      <a:pt x="157" y="1221"/>
                    </a:lnTo>
                    <a:lnTo>
                      <a:pt x="85" y="1402"/>
                    </a:lnTo>
                    <a:lnTo>
                      <a:pt x="36" y="1596"/>
                    </a:lnTo>
                    <a:lnTo>
                      <a:pt x="12" y="1801"/>
                    </a:lnTo>
                    <a:lnTo>
                      <a:pt x="0" y="1994"/>
                    </a:lnTo>
                    <a:lnTo>
                      <a:pt x="0" y="5075"/>
                    </a:lnTo>
                    <a:lnTo>
                      <a:pt x="0" y="5123"/>
                    </a:lnTo>
                    <a:lnTo>
                      <a:pt x="24" y="5171"/>
                    </a:lnTo>
                    <a:lnTo>
                      <a:pt x="36" y="5219"/>
                    </a:lnTo>
                    <a:lnTo>
                      <a:pt x="73" y="5256"/>
                    </a:lnTo>
                    <a:lnTo>
                      <a:pt x="109" y="5280"/>
                    </a:lnTo>
                    <a:lnTo>
                      <a:pt x="145" y="5304"/>
                    </a:lnTo>
                    <a:lnTo>
                      <a:pt x="193" y="5316"/>
                    </a:lnTo>
                    <a:lnTo>
                      <a:pt x="3793" y="5316"/>
                    </a:lnTo>
                    <a:lnTo>
                      <a:pt x="3841" y="5304"/>
                    </a:lnTo>
                    <a:lnTo>
                      <a:pt x="3878" y="5280"/>
                    </a:lnTo>
                    <a:lnTo>
                      <a:pt x="3914" y="5256"/>
                    </a:lnTo>
                    <a:lnTo>
                      <a:pt x="3950" y="5219"/>
                    </a:lnTo>
                    <a:lnTo>
                      <a:pt x="3962" y="5171"/>
                    </a:lnTo>
                    <a:lnTo>
                      <a:pt x="3986" y="5123"/>
                    </a:lnTo>
                    <a:lnTo>
                      <a:pt x="3986" y="5075"/>
                    </a:lnTo>
                    <a:lnTo>
                      <a:pt x="3986" y="1994"/>
                    </a:lnTo>
                    <a:lnTo>
                      <a:pt x="3974" y="1801"/>
                    </a:lnTo>
                    <a:lnTo>
                      <a:pt x="3950" y="1596"/>
                    </a:lnTo>
                    <a:lnTo>
                      <a:pt x="3902" y="1402"/>
                    </a:lnTo>
                    <a:lnTo>
                      <a:pt x="3829" y="1221"/>
                    </a:lnTo>
                    <a:lnTo>
                      <a:pt x="3745" y="1052"/>
                    </a:lnTo>
                    <a:lnTo>
                      <a:pt x="3648" y="883"/>
                    </a:lnTo>
                    <a:lnTo>
                      <a:pt x="3527" y="738"/>
                    </a:lnTo>
                    <a:lnTo>
                      <a:pt x="3407" y="593"/>
                    </a:lnTo>
                    <a:lnTo>
                      <a:pt x="3262" y="460"/>
                    </a:lnTo>
                    <a:lnTo>
                      <a:pt x="3105" y="351"/>
                    </a:lnTo>
                    <a:lnTo>
                      <a:pt x="2948" y="243"/>
                    </a:lnTo>
                    <a:lnTo>
                      <a:pt x="2766" y="158"/>
                    </a:lnTo>
                    <a:lnTo>
                      <a:pt x="2585" y="98"/>
                    </a:lnTo>
                    <a:lnTo>
                      <a:pt x="2392" y="49"/>
                    </a:lnTo>
                    <a:lnTo>
                      <a:pt x="2199" y="13"/>
                    </a:lnTo>
                    <a:lnTo>
                      <a:pt x="19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7"/>
              <p:cNvSpPr/>
              <p:nvPr/>
            </p:nvSpPr>
            <p:spPr>
              <a:xfrm>
                <a:off x="12997792" y="2875169"/>
                <a:ext cx="96550" cy="96495"/>
              </a:xfrm>
              <a:custGeom>
                <a:avLst/>
                <a:gdLst/>
                <a:ahLst/>
                <a:cxnLst/>
                <a:rect l="l" t="t" r="r" b="b"/>
                <a:pathLst>
                  <a:path w="1765" h="1764" extrusionOk="0">
                    <a:moveTo>
                      <a:pt x="882" y="0"/>
                    </a:moveTo>
                    <a:lnTo>
                      <a:pt x="798" y="12"/>
                    </a:lnTo>
                    <a:lnTo>
                      <a:pt x="701" y="24"/>
                    </a:lnTo>
                    <a:lnTo>
                      <a:pt x="616" y="48"/>
                    </a:lnTo>
                    <a:lnTo>
                      <a:pt x="544" y="73"/>
                    </a:lnTo>
                    <a:lnTo>
                      <a:pt x="459" y="109"/>
                    </a:lnTo>
                    <a:lnTo>
                      <a:pt x="387" y="157"/>
                    </a:lnTo>
                    <a:lnTo>
                      <a:pt x="327" y="205"/>
                    </a:lnTo>
                    <a:lnTo>
                      <a:pt x="254" y="266"/>
                    </a:lnTo>
                    <a:lnTo>
                      <a:pt x="206" y="326"/>
                    </a:lnTo>
                    <a:lnTo>
                      <a:pt x="157" y="387"/>
                    </a:lnTo>
                    <a:lnTo>
                      <a:pt x="109" y="459"/>
                    </a:lnTo>
                    <a:lnTo>
                      <a:pt x="73" y="544"/>
                    </a:lnTo>
                    <a:lnTo>
                      <a:pt x="37" y="628"/>
                    </a:lnTo>
                    <a:lnTo>
                      <a:pt x="25" y="713"/>
                    </a:lnTo>
                    <a:lnTo>
                      <a:pt x="0" y="797"/>
                    </a:lnTo>
                    <a:lnTo>
                      <a:pt x="0" y="882"/>
                    </a:lnTo>
                    <a:lnTo>
                      <a:pt x="0" y="978"/>
                    </a:lnTo>
                    <a:lnTo>
                      <a:pt x="25" y="1063"/>
                    </a:lnTo>
                    <a:lnTo>
                      <a:pt x="37" y="1148"/>
                    </a:lnTo>
                    <a:lnTo>
                      <a:pt x="73" y="1232"/>
                    </a:lnTo>
                    <a:lnTo>
                      <a:pt x="109" y="1305"/>
                    </a:lnTo>
                    <a:lnTo>
                      <a:pt x="157" y="1377"/>
                    </a:lnTo>
                    <a:lnTo>
                      <a:pt x="206" y="1450"/>
                    </a:lnTo>
                    <a:lnTo>
                      <a:pt x="254" y="1510"/>
                    </a:lnTo>
                    <a:lnTo>
                      <a:pt x="327" y="1558"/>
                    </a:lnTo>
                    <a:lnTo>
                      <a:pt x="387" y="1619"/>
                    </a:lnTo>
                    <a:lnTo>
                      <a:pt x="459" y="1655"/>
                    </a:lnTo>
                    <a:lnTo>
                      <a:pt x="544" y="1691"/>
                    </a:lnTo>
                    <a:lnTo>
                      <a:pt x="616" y="1727"/>
                    </a:lnTo>
                    <a:lnTo>
                      <a:pt x="701" y="1752"/>
                    </a:lnTo>
                    <a:lnTo>
                      <a:pt x="798" y="1764"/>
                    </a:lnTo>
                    <a:lnTo>
                      <a:pt x="967" y="1764"/>
                    </a:lnTo>
                    <a:lnTo>
                      <a:pt x="1063" y="1752"/>
                    </a:lnTo>
                    <a:lnTo>
                      <a:pt x="1148" y="1727"/>
                    </a:lnTo>
                    <a:lnTo>
                      <a:pt x="1220" y="1691"/>
                    </a:lnTo>
                    <a:lnTo>
                      <a:pt x="1305" y="1655"/>
                    </a:lnTo>
                    <a:lnTo>
                      <a:pt x="1377" y="1619"/>
                    </a:lnTo>
                    <a:lnTo>
                      <a:pt x="1438" y="1558"/>
                    </a:lnTo>
                    <a:lnTo>
                      <a:pt x="1510" y="1510"/>
                    </a:lnTo>
                    <a:lnTo>
                      <a:pt x="1559" y="1450"/>
                    </a:lnTo>
                    <a:lnTo>
                      <a:pt x="1607" y="1377"/>
                    </a:lnTo>
                    <a:lnTo>
                      <a:pt x="1655" y="1305"/>
                    </a:lnTo>
                    <a:lnTo>
                      <a:pt x="1692" y="1232"/>
                    </a:lnTo>
                    <a:lnTo>
                      <a:pt x="1728" y="1148"/>
                    </a:lnTo>
                    <a:lnTo>
                      <a:pt x="1740" y="1063"/>
                    </a:lnTo>
                    <a:lnTo>
                      <a:pt x="1752" y="978"/>
                    </a:lnTo>
                    <a:lnTo>
                      <a:pt x="1764" y="882"/>
                    </a:lnTo>
                    <a:lnTo>
                      <a:pt x="1752" y="797"/>
                    </a:lnTo>
                    <a:lnTo>
                      <a:pt x="1740" y="713"/>
                    </a:lnTo>
                    <a:lnTo>
                      <a:pt x="1728" y="628"/>
                    </a:lnTo>
                    <a:lnTo>
                      <a:pt x="1692" y="544"/>
                    </a:lnTo>
                    <a:lnTo>
                      <a:pt x="1655" y="459"/>
                    </a:lnTo>
                    <a:lnTo>
                      <a:pt x="1607" y="387"/>
                    </a:lnTo>
                    <a:lnTo>
                      <a:pt x="1559" y="326"/>
                    </a:lnTo>
                    <a:lnTo>
                      <a:pt x="1510" y="266"/>
                    </a:lnTo>
                    <a:lnTo>
                      <a:pt x="1438" y="205"/>
                    </a:lnTo>
                    <a:lnTo>
                      <a:pt x="1377" y="157"/>
                    </a:lnTo>
                    <a:lnTo>
                      <a:pt x="1305" y="109"/>
                    </a:lnTo>
                    <a:lnTo>
                      <a:pt x="1220" y="73"/>
                    </a:lnTo>
                    <a:lnTo>
                      <a:pt x="1148" y="48"/>
                    </a:lnTo>
                    <a:lnTo>
                      <a:pt x="1063" y="24"/>
                    </a:lnTo>
                    <a:lnTo>
                      <a:pt x="967" y="12"/>
                    </a:lnTo>
                    <a:lnTo>
                      <a:pt x="8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7"/>
              <p:cNvSpPr/>
              <p:nvPr/>
            </p:nvSpPr>
            <p:spPr>
              <a:xfrm>
                <a:off x="13024214" y="2954434"/>
                <a:ext cx="43653" cy="50272"/>
              </a:xfrm>
              <a:custGeom>
                <a:avLst/>
                <a:gdLst/>
                <a:ahLst/>
                <a:cxnLst/>
                <a:rect l="l" t="t" r="r" b="b"/>
                <a:pathLst>
                  <a:path w="798" h="919" extrusionOk="0">
                    <a:moveTo>
                      <a:pt x="1" y="1"/>
                    </a:moveTo>
                    <a:lnTo>
                      <a:pt x="1" y="919"/>
                    </a:lnTo>
                    <a:lnTo>
                      <a:pt x="798" y="919"/>
                    </a:lnTo>
                    <a:lnTo>
                      <a:pt x="7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7"/>
              <p:cNvSpPr/>
              <p:nvPr/>
            </p:nvSpPr>
            <p:spPr>
              <a:xfrm>
                <a:off x="12730187" y="2454888"/>
                <a:ext cx="256445" cy="24507"/>
              </a:xfrm>
              <a:custGeom>
                <a:avLst/>
                <a:gdLst/>
                <a:ahLst/>
                <a:cxnLst/>
                <a:rect l="l" t="t" r="r" b="b"/>
                <a:pathLst>
                  <a:path w="4688" h="448" extrusionOk="0">
                    <a:moveTo>
                      <a:pt x="0" y="0"/>
                    </a:moveTo>
                    <a:lnTo>
                      <a:pt x="0" y="447"/>
                    </a:lnTo>
                    <a:lnTo>
                      <a:pt x="4687" y="447"/>
                    </a:lnTo>
                    <a:lnTo>
                      <a:pt x="4687" y="0"/>
                    </a:lnTo>
                    <a:close/>
                  </a:path>
                </a:pathLst>
              </a:cu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7"/>
              <p:cNvSpPr/>
              <p:nvPr/>
            </p:nvSpPr>
            <p:spPr>
              <a:xfrm>
                <a:off x="12730187" y="2516319"/>
                <a:ext cx="256445" cy="24507"/>
              </a:xfrm>
              <a:custGeom>
                <a:avLst/>
                <a:gdLst/>
                <a:ahLst/>
                <a:cxnLst/>
                <a:rect l="l" t="t" r="r" b="b"/>
                <a:pathLst>
                  <a:path w="4688" h="448" extrusionOk="0">
                    <a:moveTo>
                      <a:pt x="0" y="1"/>
                    </a:moveTo>
                    <a:lnTo>
                      <a:pt x="0" y="448"/>
                    </a:lnTo>
                    <a:lnTo>
                      <a:pt x="4687" y="448"/>
                    </a:lnTo>
                    <a:lnTo>
                      <a:pt x="4687" y="1"/>
                    </a:lnTo>
                    <a:close/>
                  </a:path>
                </a:pathLst>
              </a:cu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7"/>
              <p:cNvSpPr/>
              <p:nvPr/>
            </p:nvSpPr>
            <p:spPr>
              <a:xfrm>
                <a:off x="12730187" y="2577094"/>
                <a:ext cx="256445" cy="24507"/>
              </a:xfrm>
              <a:custGeom>
                <a:avLst/>
                <a:gdLst/>
                <a:ahLst/>
                <a:cxnLst/>
                <a:rect l="l" t="t" r="r" b="b"/>
                <a:pathLst>
                  <a:path w="4688" h="448" extrusionOk="0">
                    <a:moveTo>
                      <a:pt x="0" y="1"/>
                    </a:moveTo>
                    <a:lnTo>
                      <a:pt x="0" y="448"/>
                    </a:lnTo>
                    <a:lnTo>
                      <a:pt x="4687" y="448"/>
                    </a:lnTo>
                    <a:lnTo>
                      <a:pt x="4687" y="1"/>
                    </a:lnTo>
                    <a:close/>
                  </a:path>
                </a:pathLst>
              </a:cu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7"/>
              <p:cNvSpPr/>
              <p:nvPr/>
            </p:nvSpPr>
            <p:spPr>
              <a:xfrm>
                <a:off x="12730187" y="2635954"/>
                <a:ext cx="184402" cy="24507"/>
              </a:xfrm>
              <a:custGeom>
                <a:avLst/>
                <a:gdLst/>
                <a:ahLst/>
                <a:cxnLst/>
                <a:rect l="l" t="t" r="r" b="b"/>
                <a:pathLst>
                  <a:path w="3371" h="448" extrusionOk="0">
                    <a:moveTo>
                      <a:pt x="0" y="0"/>
                    </a:moveTo>
                    <a:lnTo>
                      <a:pt x="0" y="447"/>
                    </a:lnTo>
                    <a:lnTo>
                      <a:pt x="3370" y="447"/>
                    </a:lnTo>
                    <a:lnTo>
                      <a:pt x="3370" y="0"/>
                    </a:lnTo>
                    <a:close/>
                  </a:path>
                </a:pathLst>
              </a:cu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12447976" y="2844755"/>
                <a:ext cx="153386" cy="21170"/>
              </a:xfrm>
              <a:custGeom>
                <a:avLst/>
                <a:gdLst/>
                <a:ahLst/>
                <a:cxnLst/>
                <a:rect l="l" t="t" r="r" b="b"/>
                <a:pathLst>
                  <a:path w="2804" h="387" extrusionOk="0">
                    <a:moveTo>
                      <a:pt x="1" y="0"/>
                    </a:moveTo>
                    <a:lnTo>
                      <a:pt x="1" y="387"/>
                    </a:lnTo>
                    <a:lnTo>
                      <a:pt x="2803" y="387"/>
                    </a:lnTo>
                    <a:lnTo>
                      <a:pt x="28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7"/>
              <p:cNvSpPr/>
              <p:nvPr/>
            </p:nvSpPr>
            <p:spPr>
              <a:xfrm>
                <a:off x="12447976" y="2784636"/>
                <a:ext cx="410433" cy="38346"/>
              </a:xfrm>
              <a:custGeom>
                <a:avLst/>
                <a:gdLst/>
                <a:ahLst/>
                <a:cxnLst/>
                <a:rect l="l" t="t" r="r" b="b"/>
                <a:pathLst>
                  <a:path w="7503" h="701" extrusionOk="0">
                    <a:moveTo>
                      <a:pt x="303" y="0"/>
                    </a:moveTo>
                    <a:lnTo>
                      <a:pt x="243" y="12"/>
                    </a:lnTo>
                    <a:lnTo>
                      <a:pt x="182" y="24"/>
                    </a:lnTo>
                    <a:lnTo>
                      <a:pt x="134" y="60"/>
                    </a:lnTo>
                    <a:lnTo>
                      <a:pt x="85" y="85"/>
                    </a:lnTo>
                    <a:lnTo>
                      <a:pt x="61" y="133"/>
                    </a:lnTo>
                    <a:lnTo>
                      <a:pt x="25" y="181"/>
                    </a:lnTo>
                    <a:lnTo>
                      <a:pt x="13" y="242"/>
                    </a:lnTo>
                    <a:lnTo>
                      <a:pt x="1" y="302"/>
                    </a:lnTo>
                    <a:lnTo>
                      <a:pt x="1" y="411"/>
                    </a:lnTo>
                    <a:lnTo>
                      <a:pt x="13" y="471"/>
                    </a:lnTo>
                    <a:lnTo>
                      <a:pt x="25" y="520"/>
                    </a:lnTo>
                    <a:lnTo>
                      <a:pt x="61" y="568"/>
                    </a:lnTo>
                    <a:lnTo>
                      <a:pt x="85" y="616"/>
                    </a:lnTo>
                    <a:lnTo>
                      <a:pt x="134" y="652"/>
                    </a:lnTo>
                    <a:lnTo>
                      <a:pt x="182" y="677"/>
                    </a:lnTo>
                    <a:lnTo>
                      <a:pt x="243" y="701"/>
                    </a:lnTo>
                    <a:lnTo>
                      <a:pt x="7273" y="701"/>
                    </a:lnTo>
                    <a:lnTo>
                      <a:pt x="7321" y="677"/>
                    </a:lnTo>
                    <a:lnTo>
                      <a:pt x="7370" y="652"/>
                    </a:lnTo>
                    <a:lnTo>
                      <a:pt x="7418" y="616"/>
                    </a:lnTo>
                    <a:lnTo>
                      <a:pt x="7454" y="568"/>
                    </a:lnTo>
                    <a:lnTo>
                      <a:pt x="7478" y="520"/>
                    </a:lnTo>
                    <a:lnTo>
                      <a:pt x="7490" y="471"/>
                    </a:lnTo>
                    <a:lnTo>
                      <a:pt x="7503" y="411"/>
                    </a:lnTo>
                    <a:lnTo>
                      <a:pt x="7503" y="302"/>
                    </a:lnTo>
                    <a:lnTo>
                      <a:pt x="7490" y="242"/>
                    </a:lnTo>
                    <a:lnTo>
                      <a:pt x="7478" y="181"/>
                    </a:lnTo>
                    <a:lnTo>
                      <a:pt x="7454" y="133"/>
                    </a:lnTo>
                    <a:lnTo>
                      <a:pt x="7418" y="85"/>
                    </a:lnTo>
                    <a:lnTo>
                      <a:pt x="7370" y="60"/>
                    </a:lnTo>
                    <a:lnTo>
                      <a:pt x="7321" y="24"/>
                    </a:lnTo>
                    <a:lnTo>
                      <a:pt x="7273" y="12"/>
                    </a:lnTo>
                    <a:lnTo>
                      <a:pt x="72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7"/>
              <p:cNvSpPr/>
              <p:nvPr/>
            </p:nvSpPr>
            <p:spPr>
              <a:xfrm>
                <a:off x="12447976" y="2743664"/>
                <a:ext cx="153386" cy="21170"/>
              </a:xfrm>
              <a:custGeom>
                <a:avLst/>
                <a:gdLst/>
                <a:ahLst/>
                <a:cxnLst/>
                <a:rect l="l" t="t" r="r" b="b"/>
                <a:pathLst>
                  <a:path w="2804" h="387" extrusionOk="0">
                    <a:moveTo>
                      <a:pt x="1" y="0"/>
                    </a:moveTo>
                    <a:lnTo>
                      <a:pt x="1" y="387"/>
                    </a:lnTo>
                    <a:lnTo>
                      <a:pt x="2803" y="387"/>
                    </a:lnTo>
                    <a:lnTo>
                      <a:pt x="28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12357443" y="2898254"/>
                <a:ext cx="483789" cy="59516"/>
              </a:xfrm>
              <a:custGeom>
                <a:avLst/>
                <a:gdLst/>
                <a:ahLst/>
                <a:cxnLst/>
                <a:rect l="l" t="t" r="r" b="b"/>
                <a:pathLst>
                  <a:path w="8844" h="1088" extrusionOk="0">
                    <a:moveTo>
                      <a:pt x="557" y="1"/>
                    </a:moveTo>
                    <a:lnTo>
                      <a:pt x="448" y="13"/>
                    </a:lnTo>
                    <a:lnTo>
                      <a:pt x="339" y="49"/>
                    </a:lnTo>
                    <a:lnTo>
                      <a:pt x="243" y="97"/>
                    </a:lnTo>
                    <a:lnTo>
                      <a:pt x="170" y="158"/>
                    </a:lnTo>
                    <a:lnTo>
                      <a:pt x="98" y="242"/>
                    </a:lnTo>
                    <a:lnTo>
                      <a:pt x="49" y="339"/>
                    </a:lnTo>
                    <a:lnTo>
                      <a:pt x="13" y="436"/>
                    </a:lnTo>
                    <a:lnTo>
                      <a:pt x="1" y="544"/>
                    </a:lnTo>
                    <a:lnTo>
                      <a:pt x="13" y="653"/>
                    </a:lnTo>
                    <a:lnTo>
                      <a:pt x="49" y="762"/>
                    </a:lnTo>
                    <a:lnTo>
                      <a:pt x="98" y="858"/>
                    </a:lnTo>
                    <a:lnTo>
                      <a:pt x="170" y="931"/>
                    </a:lnTo>
                    <a:lnTo>
                      <a:pt x="243" y="1003"/>
                    </a:lnTo>
                    <a:lnTo>
                      <a:pt x="339" y="1052"/>
                    </a:lnTo>
                    <a:lnTo>
                      <a:pt x="448" y="1088"/>
                    </a:lnTo>
                    <a:lnTo>
                      <a:pt x="8409" y="1088"/>
                    </a:lnTo>
                    <a:lnTo>
                      <a:pt x="8505" y="1052"/>
                    </a:lnTo>
                    <a:lnTo>
                      <a:pt x="8602" y="1003"/>
                    </a:lnTo>
                    <a:lnTo>
                      <a:pt x="8686" y="931"/>
                    </a:lnTo>
                    <a:lnTo>
                      <a:pt x="8747" y="858"/>
                    </a:lnTo>
                    <a:lnTo>
                      <a:pt x="8795" y="762"/>
                    </a:lnTo>
                    <a:lnTo>
                      <a:pt x="8831" y="653"/>
                    </a:lnTo>
                    <a:lnTo>
                      <a:pt x="8843" y="544"/>
                    </a:lnTo>
                    <a:lnTo>
                      <a:pt x="8831" y="436"/>
                    </a:lnTo>
                    <a:lnTo>
                      <a:pt x="8795" y="339"/>
                    </a:lnTo>
                    <a:lnTo>
                      <a:pt x="8747" y="242"/>
                    </a:lnTo>
                    <a:lnTo>
                      <a:pt x="8686" y="158"/>
                    </a:lnTo>
                    <a:lnTo>
                      <a:pt x="8602" y="97"/>
                    </a:lnTo>
                    <a:lnTo>
                      <a:pt x="8505" y="49"/>
                    </a:lnTo>
                    <a:lnTo>
                      <a:pt x="8409" y="13"/>
                    </a:lnTo>
                    <a:lnTo>
                      <a:pt x="8300" y="1"/>
                    </a:lnTo>
                    <a:close/>
                  </a:path>
                </a:pathLst>
              </a:custGeom>
              <a:solidFill>
                <a:srgbClr val="00E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7"/>
              <p:cNvSpPr/>
              <p:nvPr/>
            </p:nvSpPr>
            <p:spPr>
              <a:xfrm>
                <a:off x="12342290" y="2883047"/>
                <a:ext cx="514149" cy="90587"/>
              </a:xfrm>
              <a:custGeom>
                <a:avLst/>
                <a:gdLst/>
                <a:ahLst/>
                <a:cxnLst/>
                <a:rect l="l" t="t" r="r" b="b"/>
                <a:pathLst>
                  <a:path w="9399" h="1656" extrusionOk="0">
                    <a:moveTo>
                      <a:pt x="8577" y="279"/>
                    </a:moveTo>
                    <a:lnTo>
                      <a:pt x="8686" y="291"/>
                    </a:lnTo>
                    <a:lnTo>
                      <a:pt x="8782" y="327"/>
                    </a:lnTo>
                    <a:lnTo>
                      <a:pt x="8879" y="375"/>
                    </a:lnTo>
                    <a:lnTo>
                      <a:pt x="8963" y="436"/>
                    </a:lnTo>
                    <a:lnTo>
                      <a:pt x="9024" y="520"/>
                    </a:lnTo>
                    <a:lnTo>
                      <a:pt x="9072" y="617"/>
                    </a:lnTo>
                    <a:lnTo>
                      <a:pt x="9108" y="714"/>
                    </a:lnTo>
                    <a:lnTo>
                      <a:pt x="9120" y="822"/>
                    </a:lnTo>
                    <a:lnTo>
                      <a:pt x="9108" y="931"/>
                    </a:lnTo>
                    <a:lnTo>
                      <a:pt x="9072" y="1040"/>
                    </a:lnTo>
                    <a:lnTo>
                      <a:pt x="9024" y="1136"/>
                    </a:lnTo>
                    <a:lnTo>
                      <a:pt x="8963" y="1209"/>
                    </a:lnTo>
                    <a:lnTo>
                      <a:pt x="8879" y="1281"/>
                    </a:lnTo>
                    <a:lnTo>
                      <a:pt x="8782" y="1330"/>
                    </a:lnTo>
                    <a:lnTo>
                      <a:pt x="8686" y="1366"/>
                    </a:lnTo>
                    <a:lnTo>
                      <a:pt x="725" y="1366"/>
                    </a:lnTo>
                    <a:lnTo>
                      <a:pt x="616" y="1330"/>
                    </a:lnTo>
                    <a:lnTo>
                      <a:pt x="520" y="1281"/>
                    </a:lnTo>
                    <a:lnTo>
                      <a:pt x="447" y="1209"/>
                    </a:lnTo>
                    <a:lnTo>
                      <a:pt x="375" y="1136"/>
                    </a:lnTo>
                    <a:lnTo>
                      <a:pt x="326" y="1040"/>
                    </a:lnTo>
                    <a:lnTo>
                      <a:pt x="290" y="931"/>
                    </a:lnTo>
                    <a:lnTo>
                      <a:pt x="278" y="822"/>
                    </a:lnTo>
                    <a:lnTo>
                      <a:pt x="290" y="714"/>
                    </a:lnTo>
                    <a:lnTo>
                      <a:pt x="326" y="617"/>
                    </a:lnTo>
                    <a:lnTo>
                      <a:pt x="375" y="520"/>
                    </a:lnTo>
                    <a:lnTo>
                      <a:pt x="447" y="436"/>
                    </a:lnTo>
                    <a:lnTo>
                      <a:pt x="520" y="375"/>
                    </a:lnTo>
                    <a:lnTo>
                      <a:pt x="616" y="327"/>
                    </a:lnTo>
                    <a:lnTo>
                      <a:pt x="725" y="291"/>
                    </a:lnTo>
                    <a:lnTo>
                      <a:pt x="834" y="279"/>
                    </a:lnTo>
                    <a:close/>
                    <a:moveTo>
                      <a:pt x="749" y="1"/>
                    </a:moveTo>
                    <a:lnTo>
                      <a:pt x="665" y="13"/>
                    </a:lnTo>
                    <a:lnTo>
                      <a:pt x="580" y="37"/>
                    </a:lnTo>
                    <a:lnTo>
                      <a:pt x="507" y="61"/>
                    </a:lnTo>
                    <a:lnTo>
                      <a:pt x="435" y="98"/>
                    </a:lnTo>
                    <a:lnTo>
                      <a:pt x="363" y="134"/>
                    </a:lnTo>
                    <a:lnTo>
                      <a:pt x="302" y="182"/>
                    </a:lnTo>
                    <a:lnTo>
                      <a:pt x="242" y="243"/>
                    </a:lnTo>
                    <a:lnTo>
                      <a:pt x="193" y="303"/>
                    </a:lnTo>
                    <a:lnTo>
                      <a:pt x="145" y="363"/>
                    </a:lnTo>
                    <a:lnTo>
                      <a:pt x="97" y="436"/>
                    </a:lnTo>
                    <a:lnTo>
                      <a:pt x="61" y="508"/>
                    </a:lnTo>
                    <a:lnTo>
                      <a:pt x="36" y="581"/>
                    </a:lnTo>
                    <a:lnTo>
                      <a:pt x="12" y="653"/>
                    </a:lnTo>
                    <a:lnTo>
                      <a:pt x="0" y="738"/>
                    </a:lnTo>
                    <a:lnTo>
                      <a:pt x="0" y="822"/>
                    </a:lnTo>
                    <a:lnTo>
                      <a:pt x="0" y="907"/>
                    </a:lnTo>
                    <a:lnTo>
                      <a:pt x="12" y="992"/>
                    </a:lnTo>
                    <a:lnTo>
                      <a:pt x="36" y="1076"/>
                    </a:lnTo>
                    <a:lnTo>
                      <a:pt x="61" y="1149"/>
                    </a:lnTo>
                    <a:lnTo>
                      <a:pt x="97" y="1221"/>
                    </a:lnTo>
                    <a:lnTo>
                      <a:pt x="145" y="1294"/>
                    </a:lnTo>
                    <a:lnTo>
                      <a:pt x="193" y="1354"/>
                    </a:lnTo>
                    <a:lnTo>
                      <a:pt x="242" y="1414"/>
                    </a:lnTo>
                    <a:lnTo>
                      <a:pt x="302" y="1463"/>
                    </a:lnTo>
                    <a:lnTo>
                      <a:pt x="363" y="1511"/>
                    </a:lnTo>
                    <a:lnTo>
                      <a:pt x="435" y="1559"/>
                    </a:lnTo>
                    <a:lnTo>
                      <a:pt x="507" y="1596"/>
                    </a:lnTo>
                    <a:lnTo>
                      <a:pt x="580" y="1620"/>
                    </a:lnTo>
                    <a:lnTo>
                      <a:pt x="665" y="1644"/>
                    </a:lnTo>
                    <a:lnTo>
                      <a:pt x="749" y="1656"/>
                    </a:lnTo>
                    <a:lnTo>
                      <a:pt x="8661" y="1656"/>
                    </a:lnTo>
                    <a:lnTo>
                      <a:pt x="8734" y="1644"/>
                    </a:lnTo>
                    <a:lnTo>
                      <a:pt x="8818" y="1620"/>
                    </a:lnTo>
                    <a:lnTo>
                      <a:pt x="8891" y="1596"/>
                    </a:lnTo>
                    <a:lnTo>
                      <a:pt x="8963" y="1559"/>
                    </a:lnTo>
                    <a:lnTo>
                      <a:pt x="9036" y="1511"/>
                    </a:lnTo>
                    <a:lnTo>
                      <a:pt x="9096" y="1463"/>
                    </a:lnTo>
                    <a:lnTo>
                      <a:pt x="9157" y="1414"/>
                    </a:lnTo>
                    <a:lnTo>
                      <a:pt x="9217" y="1354"/>
                    </a:lnTo>
                    <a:lnTo>
                      <a:pt x="9265" y="1294"/>
                    </a:lnTo>
                    <a:lnTo>
                      <a:pt x="9302" y="1221"/>
                    </a:lnTo>
                    <a:lnTo>
                      <a:pt x="9338" y="1149"/>
                    </a:lnTo>
                    <a:lnTo>
                      <a:pt x="9362" y="1076"/>
                    </a:lnTo>
                    <a:lnTo>
                      <a:pt x="9386" y="992"/>
                    </a:lnTo>
                    <a:lnTo>
                      <a:pt x="9398" y="907"/>
                    </a:lnTo>
                    <a:lnTo>
                      <a:pt x="9398" y="822"/>
                    </a:lnTo>
                    <a:lnTo>
                      <a:pt x="9398" y="738"/>
                    </a:lnTo>
                    <a:lnTo>
                      <a:pt x="9386" y="653"/>
                    </a:lnTo>
                    <a:lnTo>
                      <a:pt x="9362" y="581"/>
                    </a:lnTo>
                    <a:lnTo>
                      <a:pt x="9338" y="508"/>
                    </a:lnTo>
                    <a:lnTo>
                      <a:pt x="9302" y="436"/>
                    </a:lnTo>
                    <a:lnTo>
                      <a:pt x="9265" y="363"/>
                    </a:lnTo>
                    <a:lnTo>
                      <a:pt x="9217" y="303"/>
                    </a:lnTo>
                    <a:lnTo>
                      <a:pt x="9157" y="243"/>
                    </a:lnTo>
                    <a:lnTo>
                      <a:pt x="9096" y="182"/>
                    </a:lnTo>
                    <a:lnTo>
                      <a:pt x="9036" y="134"/>
                    </a:lnTo>
                    <a:lnTo>
                      <a:pt x="8963" y="98"/>
                    </a:lnTo>
                    <a:lnTo>
                      <a:pt x="8891" y="61"/>
                    </a:lnTo>
                    <a:lnTo>
                      <a:pt x="8818" y="37"/>
                    </a:lnTo>
                    <a:lnTo>
                      <a:pt x="8734" y="13"/>
                    </a:lnTo>
                    <a:lnTo>
                      <a:pt x="8661" y="1"/>
                    </a:lnTo>
                    <a:close/>
                  </a:path>
                </a:pathLst>
              </a:custGeom>
              <a:solidFill>
                <a:srgbClr val="00E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a:off x="12393164" y="2914118"/>
                <a:ext cx="28445" cy="28500"/>
              </a:xfrm>
              <a:custGeom>
                <a:avLst/>
                <a:gdLst/>
                <a:ahLst/>
                <a:cxnLst/>
                <a:rect l="l" t="t" r="r" b="b"/>
                <a:pathLst>
                  <a:path w="520" h="521" extrusionOk="0">
                    <a:moveTo>
                      <a:pt x="206" y="1"/>
                    </a:moveTo>
                    <a:lnTo>
                      <a:pt x="157" y="25"/>
                    </a:lnTo>
                    <a:lnTo>
                      <a:pt x="121" y="49"/>
                    </a:lnTo>
                    <a:lnTo>
                      <a:pt x="73" y="73"/>
                    </a:lnTo>
                    <a:lnTo>
                      <a:pt x="49" y="109"/>
                    </a:lnTo>
                    <a:lnTo>
                      <a:pt x="24" y="158"/>
                    </a:lnTo>
                    <a:lnTo>
                      <a:pt x="12" y="206"/>
                    </a:lnTo>
                    <a:lnTo>
                      <a:pt x="0" y="254"/>
                    </a:lnTo>
                    <a:lnTo>
                      <a:pt x="12" y="315"/>
                    </a:lnTo>
                    <a:lnTo>
                      <a:pt x="24" y="363"/>
                    </a:lnTo>
                    <a:lnTo>
                      <a:pt x="49" y="399"/>
                    </a:lnTo>
                    <a:lnTo>
                      <a:pt x="73" y="436"/>
                    </a:lnTo>
                    <a:lnTo>
                      <a:pt x="121" y="472"/>
                    </a:lnTo>
                    <a:lnTo>
                      <a:pt x="157" y="496"/>
                    </a:lnTo>
                    <a:lnTo>
                      <a:pt x="206" y="508"/>
                    </a:lnTo>
                    <a:lnTo>
                      <a:pt x="254" y="520"/>
                    </a:lnTo>
                    <a:lnTo>
                      <a:pt x="314" y="508"/>
                    </a:lnTo>
                    <a:lnTo>
                      <a:pt x="363" y="496"/>
                    </a:lnTo>
                    <a:lnTo>
                      <a:pt x="399" y="472"/>
                    </a:lnTo>
                    <a:lnTo>
                      <a:pt x="447" y="436"/>
                    </a:lnTo>
                    <a:lnTo>
                      <a:pt x="471" y="399"/>
                    </a:lnTo>
                    <a:lnTo>
                      <a:pt x="496" y="363"/>
                    </a:lnTo>
                    <a:lnTo>
                      <a:pt x="508" y="315"/>
                    </a:lnTo>
                    <a:lnTo>
                      <a:pt x="520" y="254"/>
                    </a:lnTo>
                    <a:lnTo>
                      <a:pt x="508" y="206"/>
                    </a:lnTo>
                    <a:lnTo>
                      <a:pt x="496" y="158"/>
                    </a:lnTo>
                    <a:lnTo>
                      <a:pt x="471" y="109"/>
                    </a:lnTo>
                    <a:lnTo>
                      <a:pt x="447" y="73"/>
                    </a:lnTo>
                    <a:lnTo>
                      <a:pt x="399" y="49"/>
                    </a:lnTo>
                    <a:lnTo>
                      <a:pt x="363" y="25"/>
                    </a:lnTo>
                    <a:lnTo>
                      <a:pt x="314" y="1"/>
                    </a:lnTo>
                    <a:close/>
                  </a:path>
                </a:pathLst>
              </a:cu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7"/>
              <p:cNvSpPr/>
              <p:nvPr/>
            </p:nvSpPr>
            <p:spPr>
              <a:xfrm>
                <a:off x="12473795" y="2914118"/>
                <a:ext cx="28445" cy="28500"/>
              </a:xfrm>
              <a:custGeom>
                <a:avLst/>
                <a:gdLst/>
                <a:ahLst/>
                <a:cxnLst/>
                <a:rect l="l" t="t" r="r" b="b"/>
                <a:pathLst>
                  <a:path w="520" h="521" extrusionOk="0">
                    <a:moveTo>
                      <a:pt x="217" y="1"/>
                    </a:moveTo>
                    <a:lnTo>
                      <a:pt x="169" y="25"/>
                    </a:lnTo>
                    <a:lnTo>
                      <a:pt x="121" y="49"/>
                    </a:lnTo>
                    <a:lnTo>
                      <a:pt x="85" y="73"/>
                    </a:lnTo>
                    <a:lnTo>
                      <a:pt x="48" y="109"/>
                    </a:lnTo>
                    <a:lnTo>
                      <a:pt x="24" y="158"/>
                    </a:lnTo>
                    <a:lnTo>
                      <a:pt x="12" y="206"/>
                    </a:lnTo>
                    <a:lnTo>
                      <a:pt x="0" y="254"/>
                    </a:lnTo>
                    <a:lnTo>
                      <a:pt x="12" y="315"/>
                    </a:lnTo>
                    <a:lnTo>
                      <a:pt x="24" y="363"/>
                    </a:lnTo>
                    <a:lnTo>
                      <a:pt x="48" y="399"/>
                    </a:lnTo>
                    <a:lnTo>
                      <a:pt x="85" y="436"/>
                    </a:lnTo>
                    <a:lnTo>
                      <a:pt x="121" y="472"/>
                    </a:lnTo>
                    <a:lnTo>
                      <a:pt x="169" y="496"/>
                    </a:lnTo>
                    <a:lnTo>
                      <a:pt x="217" y="508"/>
                    </a:lnTo>
                    <a:lnTo>
                      <a:pt x="266" y="520"/>
                    </a:lnTo>
                    <a:lnTo>
                      <a:pt x="314" y="508"/>
                    </a:lnTo>
                    <a:lnTo>
                      <a:pt x="362" y="496"/>
                    </a:lnTo>
                    <a:lnTo>
                      <a:pt x="411" y="472"/>
                    </a:lnTo>
                    <a:lnTo>
                      <a:pt x="447" y="436"/>
                    </a:lnTo>
                    <a:lnTo>
                      <a:pt x="483" y="399"/>
                    </a:lnTo>
                    <a:lnTo>
                      <a:pt x="507" y="363"/>
                    </a:lnTo>
                    <a:lnTo>
                      <a:pt x="519" y="315"/>
                    </a:lnTo>
                    <a:lnTo>
                      <a:pt x="519" y="254"/>
                    </a:lnTo>
                    <a:lnTo>
                      <a:pt x="519" y="206"/>
                    </a:lnTo>
                    <a:lnTo>
                      <a:pt x="507" y="158"/>
                    </a:lnTo>
                    <a:lnTo>
                      <a:pt x="483" y="109"/>
                    </a:lnTo>
                    <a:lnTo>
                      <a:pt x="447" y="73"/>
                    </a:lnTo>
                    <a:lnTo>
                      <a:pt x="411" y="49"/>
                    </a:lnTo>
                    <a:lnTo>
                      <a:pt x="362" y="25"/>
                    </a:lnTo>
                    <a:lnTo>
                      <a:pt x="314" y="1"/>
                    </a:lnTo>
                    <a:close/>
                  </a:path>
                </a:pathLst>
              </a:cu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7"/>
              <p:cNvSpPr/>
              <p:nvPr/>
            </p:nvSpPr>
            <p:spPr>
              <a:xfrm>
                <a:off x="12555029" y="2914118"/>
                <a:ext cx="28500" cy="28500"/>
              </a:xfrm>
              <a:custGeom>
                <a:avLst/>
                <a:gdLst/>
                <a:ahLst/>
                <a:cxnLst/>
                <a:rect l="l" t="t" r="r" b="b"/>
                <a:pathLst>
                  <a:path w="521" h="521" extrusionOk="0">
                    <a:moveTo>
                      <a:pt x="206" y="1"/>
                    </a:moveTo>
                    <a:lnTo>
                      <a:pt x="158" y="25"/>
                    </a:lnTo>
                    <a:lnTo>
                      <a:pt x="110" y="49"/>
                    </a:lnTo>
                    <a:lnTo>
                      <a:pt x="73" y="73"/>
                    </a:lnTo>
                    <a:lnTo>
                      <a:pt x="49" y="109"/>
                    </a:lnTo>
                    <a:lnTo>
                      <a:pt x="25" y="158"/>
                    </a:lnTo>
                    <a:lnTo>
                      <a:pt x="1" y="206"/>
                    </a:lnTo>
                    <a:lnTo>
                      <a:pt x="1" y="254"/>
                    </a:lnTo>
                    <a:lnTo>
                      <a:pt x="1" y="315"/>
                    </a:lnTo>
                    <a:lnTo>
                      <a:pt x="25" y="363"/>
                    </a:lnTo>
                    <a:lnTo>
                      <a:pt x="49" y="399"/>
                    </a:lnTo>
                    <a:lnTo>
                      <a:pt x="73" y="436"/>
                    </a:lnTo>
                    <a:lnTo>
                      <a:pt x="110" y="472"/>
                    </a:lnTo>
                    <a:lnTo>
                      <a:pt x="158" y="496"/>
                    </a:lnTo>
                    <a:lnTo>
                      <a:pt x="206" y="508"/>
                    </a:lnTo>
                    <a:lnTo>
                      <a:pt x="255" y="520"/>
                    </a:lnTo>
                    <a:lnTo>
                      <a:pt x="315" y="508"/>
                    </a:lnTo>
                    <a:lnTo>
                      <a:pt x="363" y="496"/>
                    </a:lnTo>
                    <a:lnTo>
                      <a:pt x="399" y="472"/>
                    </a:lnTo>
                    <a:lnTo>
                      <a:pt x="436" y="436"/>
                    </a:lnTo>
                    <a:lnTo>
                      <a:pt x="472" y="399"/>
                    </a:lnTo>
                    <a:lnTo>
                      <a:pt x="496" y="363"/>
                    </a:lnTo>
                    <a:lnTo>
                      <a:pt x="508" y="315"/>
                    </a:lnTo>
                    <a:lnTo>
                      <a:pt x="520" y="254"/>
                    </a:lnTo>
                    <a:lnTo>
                      <a:pt x="508" y="206"/>
                    </a:lnTo>
                    <a:lnTo>
                      <a:pt x="496" y="158"/>
                    </a:lnTo>
                    <a:lnTo>
                      <a:pt x="472" y="109"/>
                    </a:lnTo>
                    <a:lnTo>
                      <a:pt x="436" y="73"/>
                    </a:lnTo>
                    <a:lnTo>
                      <a:pt x="399" y="49"/>
                    </a:lnTo>
                    <a:lnTo>
                      <a:pt x="363" y="25"/>
                    </a:lnTo>
                    <a:lnTo>
                      <a:pt x="315" y="1"/>
                    </a:lnTo>
                    <a:close/>
                  </a:path>
                </a:pathLst>
              </a:cu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a:off x="12635661" y="2914118"/>
                <a:ext cx="28500" cy="28500"/>
              </a:xfrm>
              <a:custGeom>
                <a:avLst/>
                <a:gdLst/>
                <a:ahLst/>
                <a:cxnLst/>
                <a:rect l="l" t="t" r="r" b="b"/>
                <a:pathLst>
                  <a:path w="521" h="521" extrusionOk="0">
                    <a:moveTo>
                      <a:pt x="206" y="1"/>
                    </a:moveTo>
                    <a:lnTo>
                      <a:pt x="158" y="25"/>
                    </a:lnTo>
                    <a:lnTo>
                      <a:pt x="121" y="49"/>
                    </a:lnTo>
                    <a:lnTo>
                      <a:pt x="85" y="73"/>
                    </a:lnTo>
                    <a:lnTo>
                      <a:pt x="49" y="109"/>
                    </a:lnTo>
                    <a:lnTo>
                      <a:pt x="25" y="158"/>
                    </a:lnTo>
                    <a:lnTo>
                      <a:pt x="13" y="206"/>
                    </a:lnTo>
                    <a:lnTo>
                      <a:pt x="1" y="254"/>
                    </a:lnTo>
                    <a:lnTo>
                      <a:pt x="13" y="315"/>
                    </a:lnTo>
                    <a:lnTo>
                      <a:pt x="25" y="363"/>
                    </a:lnTo>
                    <a:lnTo>
                      <a:pt x="49" y="399"/>
                    </a:lnTo>
                    <a:lnTo>
                      <a:pt x="85" y="436"/>
                    </a:lnTo>
                    <a:lnTo>
                      <a:pt x="121" y="472"/>
                    </a:lnTo>
                    <a:lnTo>
                      <a:pt x="158" y="496"/>
                    </a:lnTo>
                    <a:lnTo>
                      <a:pt x="206" y="508"/>
                    </a:lnTo>
                    <a:lnTo>
                      <a:pt x="266" y="520"/>
                    </a:lnTo>
                    <a:lnTo>
                      <a:pt x="315" y="508"/>
                    </a:lnTo>
                    <a:lnTo>
                      <a:pt x="363" y="496"/>
                    </a:lnTo>
                    <a:lnTo>
                      <a:pt x="411" y="472"/>
                    </a:lnTo>
                    <a:lnTo>
                      <a:pt x="448" y="436"/>
                    </a:lnTo>
                    <a:lnTo>
                      <a:pt x="472" y="399"/>
                    </a:lnTo>
                    <a:lnTo>
                      <a:pt x="496" y="363"/>
                    </a:lnTo>
                    <a:lnTo>
                      <a:pt x="520" y="315"/>
                    </a:lnTo>
                    <a:lnTo>
                      <a:pt x="520" y="254"/>
                    </a:lnTo>
                    <a:lnTo>
                      <a:pt x="520" y="206"/>
                    </a:lnTo>
                    <a:lnTo>
                      <a:pt x="496" y="158"/>
                    </a:lnTo>
                    <a:lnTo>
                      <a:pt x="472" y="109"/>
                    </a:lnTo>
                    <a:lnTo>
                      <a:pt x="448" y="73"/>
                    </a:lnTo>
                    <a:lnTo>
                      <a:pt x="411" y="49"/>
                    </a:lnTo>
                    <a:lnTo>
                      <a:pt x="363" y="25"/>
                    </a:lnTo>
                    <a:lnTo>
                      <a:pt x="315" y="1"/>
                    </a:lnTo>
                    <a:close/>
                  </a:path>
                </a:pathLst>
              </a:cu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7"/>
              <p:cNvSpPr/>
              <p:nvPr/>
            </p:nvSpPr>
            <p:spPr>
              <a:xfrm>
                <a:off x="12716949" y="2914118"/>
                <a:ext cx="27789" cy="28500"/>
              </a:xfrm>
              <a:custGeom>
                <a:avLst/>
                <a:gdLst/>
                <a:ahLst/>
                <a:cxnLst/>
                <a:rect l="l" t="t" r="r" b="b"/>
                <a:pathLst>
                  <a:path w="508" h="521" extrusionOk="0">
                    <a:moveTo>
                      <a:pt x="206" y="1"/>
                    </a:moveTo>
                    <a:lnTo>
                      <a:pt x="157" y="25"/>
                    </a:lnTo>
                    <a:lnTo>
                      <a:pt x="109" y="49"/>
                    </a:lnTo>
                    <a:lnTo>
                      <a:pt x="73" y="73"/>
                    </a:lnTo>
                    <a:lnTo>
                      <a:pt x="37" y="109"/>
                    </a:lnTo>
                    <a:lnTo>
                      <a:pt x="13" y="158"/>
                    </a:lnTo>
                    <a:lnTo>
                      <a:pt x="0" y="206"/>
                    </a:lnTo>
                    <a:lnTo>
                      <a:pt x="0" y="254"/>
                    </a:lnTo>
                    <a:lnTo>
                      <a:pt x="0" y="315"/>
                    </a:lnTo>
                    <a:lnTo>
                      <a:pt x="13" y="363"/>
                    </a:lnTo>
                    <a:lnTo>
                      <a:pt x="37" y="399"/>
                    </a:lnTo>
                    <a:lnTo>
                      <a:pt x="73" y="436"/>
                    </a:lnTo>
                    <a:lnTo>
                      <a:pt x="109" y="472"/>
                    </a:lnTo>
                    <a:lnTo>
                      <a:pt x="157" y="496"/>
                    </a:lnTo>
                    <a:lnTo>
                      <a:pt x="206" y="508"/>
                    </a:lnTo>
                    <a:lnTo>
                      <a:pt x="254" y="520"/>
                    </a:lnTo>
                    <a:lnTo>
                      <a:pt x="302" y="508"/>
                    </a:lnTo>
                    <a:lnTo>
                      <a:pt x="351" y="496"/>
                    </a:lnTo>
                    <a:lnTo>
                      <a:pt x="399" y="472"/>
                    </a:lnTo>
                    <a:lnTo>
                      <a:pt x="435" y="436"/>
                    </a:lnTo>
                    <a:lnTo>
                      <a:pt x="472" y="399"/>
                    </a:lnTo>
                    <a:lnTo>
                      <a:pt x="496" y="363"/>
                    </a:lnTo>
                    <a:lnTo>
                      <a:pt x="508" y="315"/>
                    </a:lnTo>
                    <a:lnTo>
                      <a:pt x="508" y="254"/>
                    </a:lnTo>
                    <a:lnTo>
                      <a:pt x="508" y="206"/>
                    </a:lnTo>
                    <a:lnTo>
                      <a:pt x="496" y="158"/>
                    </a:lnTo>
                    <a:lnTo>
                      <a:pt x="472" y="109"/>
                    </a:lnTo>
                    <a:lnTo>
                      <a:pt x="435" y="73"/>
                    </a:lnTo>
                    <a:lnTo>
                      <a:pt x="399" y="49"/>
                    </a:lnTo>
                    <a:lnTo>
                      <a:pt x="351" y="25"/>
                    </a:lnTo>
                    <a:lnTo>
                      <a:pt x="302" y="1"/>
                    </a:lnTo>
                    <a:close/>
                  </a:path>
                </a:pathLst>
              </a:cu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17"/>
            <p:cNvSpPr/>
            <p:nvPr/>
          </p:nvSpPr>
          <p:spPr>
            <a:xfrm>
              <a:off x="3813288" y="4300800"/>
              <a:ext cx="181200" cy="181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7"/>
          <p:cNvGrpSpPr/>
          <p:nvPr/>
        </p:nvGrpSpPr>
        <p:grpSpPr>
          <a:xfrm>
            <a:off x="2870950" y="2550683"/>
            <a:ext cx="1123538" cy="748716"/>
            <a:chOff x="2870950" y="2550683"/>
            <a:chExt cx="1123538" cy="748716"/>
          </a:xfrm>
        </p:grpSpPr>
        <p:grpSp>
          <p:nvGrpSpPr>
            <p:cNvPr id="264" name="Google Shape;264;p17"/>
            <p:cNvGrpSpPr/>
            <p:nvPr/>
          </p:nvGrpSpPr>
          <p:grpSpPr>
            <a:xfrm>
              <a:off x="2870950" y="2550683"/>
              <a:ext cx="942362" cy="748716"/>
              <a:chOff x="10533350" y="3298733"/>
              <a:chExt cx="942362" cy="748716"/>
            </a:xfrm>
          </p:grpSpPr>
          <p:sp>
            <p:nvSpPr>
              <p:cNvPr id="265" name="Google Shape;265;p17"/>
              <p:cNvSpPr/>
              <p:nvPr/>
            </p:nvSpPr>
            <p:spPr>
              <a:xfrm>
                <a:off x="10657580" y="3341018"/>
                <a:ext cx="648936" cy="648936"/>
              </a:xfrm>
              <a:custGeom>
                <a:avLst/>
                <a:gdLst/>
                <a:ahLst/>
                <a:cxnLst/>
                <a:rect l="l" t="t" r="r" b="b"/>
                <a:pathLst>
                  <a:path w="11863" h="11863" extrusionOk="0">
                    <a:moveTo>
                      <a:pt x="2211" y="0"/>
                    </a:moveTo>
                    <a:lnTo>
                      <a:pt x="1981" y="12"/>
                    </a:lnTo>
                    <a:lnTo>
                      <a:pt x="1764" y="49"/>
                    </a:lnTo>
                    <a:lnTo>
                      <a:pt x="1559" y="97"/>
                    </a:lnTo>
                    <a:lnTo>
                      <a:pt x="1353" y="169"/>
                    </a:lnTo>
                    <a:lnTo>
                      <a:pt x="1160" y="266"/>
                    </a:lnTo>
                    <a:lnTo>
                      <a:pt x="979" y="375"/>
                    </a:lnTo>
                    <a:lnTo>
                      <a:pt x="810" y="508"/>
                    </a:lnTo>
                    <a:lnTo>
                      <a:pt x="653" y="641"/>
                    </a:lnTo>
                    <a:lnTo>
                      <a:pt x="508" y="798"/>
                    </a:lnTo>
                    <a:lnTo>
                      <a:pt x="387" y="967"/>
                    </a:lnTo>
                    <a:lnTo>
                      <a:pt x="266" y="1148"/>
                    </a:lnTo>
                    <a:lnTo>
                      <a:pt x="181" y="1341"/>
                    </a:lnTo>
                    <a:lnTo>
                      <a:pt x="109" y="1547"/>
                    </a:lnTo>
                    <a:lnTo>
                      <a:pt x="49" y="1752"/>
                    </a:lnTo>
                    <a:lnTo>
                      <a:pt x="12" y="1969"/>
                    </a:lnTo>
                    <a:lnTo>
                      <a:pt x="0" y="2199"/>
                    </a:lnTo>
                    <a:lnTo>
                      <a:pt x="0" y="9652"/>
                    </a:lnTo>
                    <a:lnTo>
                      <a:pt x="12" y="9882"/>
                    </a:lnTo>
                    <a:lnTo>
                      <a:pt x="49" y="10099"/>
                    </a:lnTo>
                    <a:lnTo>
                      <a:pt x="109" y="10317"/>
                    </a:lnTo>
                    <a:lnTo>
                      <a:pt x="181" y="10510"/>
                    </a:lnTo>
                    <a:lnTo>
                      <a:pt x="266" y="10703"/>
                    </a:lnTo>
                    <a:lnTo>
                      <a:pt x="387" y="10884"/>
                    </a:lnTo>
                    <a:lnTo>
                      <a:pt x="508" y="11053"/>
                    </a:lnTo>
                    <a:lnTo>
                      <a:pt x="653" y="11210"/>
                    </a:lnTo>
                    <a:lnTo>
                      <a:pt x="810" y="11355"/>
                    </a:lnTo>
                    <a:lnTo>
                      <a:pt x="979" y="11476"/>
                    </a:lnTo>
                    <a:lnTo>
                      <a:pt x="1160" y="11597"/>
                    </a:lnTo>
                    <a:lnTo>
                      <a:pt x="1353" y="11682"/>
                    </a:lnTo>
                    <a:lnTo>
                      <a:pt x="1559" y="11754"/>
                    </a:lnTo>
                    <a:lnTo>
                      <a:pt x="1764" y="11814"/>
                    </a:lnTo>
                    <a:lnTo>
                      <a:pt x="1981" y="11851"/>
                    </a:lnTo>
                    <a:lnTo>
                      <a:pt x="2211" y="11863"/>
                    </a:lnTo>
                    <a:lnTo>
                      <a:pt x="9664" y="11863"/>
                    </a:lnTo>
                    <a:lnTo>
                      <a:pt x="9894" y="11851"/>
                    </a:lnTo>
                    <a:lnTo>
                      <a:pt x="10111" y="11814"/>
                    </a:lnTo>
                    <a:lnTo>
                      <a:pt x="10317" y="11754"/>
                    </a:lnTo>
                    <a:lnTo>
                      <a:pt x="10522" y="11682"/>
                    </a:lnTo>
                    <a:lnTo>
                      <a:pt x="10715" y="11597"/>
                    </a:lnTo>
                    <a:lnTo>
                      <a:pt x="10896" y="11476"/>
                    </a:lnTo>
                    <a:lnTo>
                      <a:pt x="11065" y="11355"/>
                    </a:lnTo>
                    <a:lnTo>
                      <a:pt x="11222" y="11210"/>
                    </a:lnTo>
                    <a:lnTo>
                      <a:pt x="11355" y="11053"/>
                    </a:lnTo>
                    <a:lnTo>
                      <a:pt x="11488" y="10884"/>
                    </a:lnTo>
                    <a:lnTo>
                      <a:pt x="11597" y="10703"/>
                    </a:lnTo>
                    <a:lnTo>
                      <a:pt x="11694" y="10510"/>
                    </a:lnTo>
                    <a:lnTo>
                      <a:pt x="11766" y="10317"/>
                    </a:lnTo>
                    <a:lnTo>
                      <a:pt x="11814" y="10099"/>
                    </a:lnTo>
                    <a:lnTo>
                      <a:pt x="11851" y="9882"/>
                    </a:lnTo>
                    <a:lnTo>
                      <a:pt x="11863" y="9652"/>
                    </a:lnTo>
                    <a:lnTo>
                      <a:pt x="11863" y="2199"/>
                    </a:lnTo>
                    <a:lnTo>
                      <a:pt x="11851" y="1969"/>
                    </a:lnTo>
                    <a:lnTo>
                      <a:pt x="11814" y="1752"/>
                    </a:lnTo>
                    <a:lnTo>
                      <a:pt x="11766" y="1547"/>
                    </a:lnTo>
                    <a:lnTo>
                      <a:pt x="11694" y="1341"/>
                    </a:lnTo>
                    <a:lnTo>
                      <a:pt x="11597" y="1148"/>
                    </a:lnTo>
                    <a:lnTo>
                      <a:pt x="11488" y="967"/>
                    </a:lnTo>
                    <a:lnTo>
                      <a:pt x="11355" y="798"/>
                    </a:lnTo>
                    <a:lnTo>
                      <a:pt x="11222" y="641"/>
                    </a:lnTo>
                    <a:lnTo>
                      <a:pt x="11065" y="508"/>
                    </a:lnTo>
                    <a:lnTo>
                      <a:pt x="10896" y="375"/>
                    </a:lnTo>
                    <a:lnTo>
                      <a:pt x="10715" y="266"/>
                    </a:lnTo>
                    <a:lnTo>
                      <a:pt x="10522" y="169"/>
                    </a:lnTo>
                    <a:lnTo>
                      <a:pt x="10317" y="97"/>
                    </a:lnTo>
                    <a:lnTo>
                      <a:pt x="10111" y="49"/>
                    </a:lnTo>
                    <a:lnTo>
                      <a:pt x="9894" y="12"/>
                    </a:lnTo>
                    <a:lnTo>
                      <a:pt x="96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7"/>
              <p:cNvSpPr/>
              <p:nvPr/>
            </p:nvSpPr>
            <p:spPr>
              <a:xfrm>
                <a:off x="10615951" y="3298733"/>
                <a:ext cx="732849" cy="732849"/>
              </a:xfrm>
              <a:custGeom>
                <a:avLst/>
                <a:gdLst/>
                <a:ahLst/>
                <a:cxnLst/>
                <a:rect l="l" t="t" r="r" b="b"/>
                <a:pathLst>
                  <a:path w="13397" h="13397" extrusionOk="0">
                    <a:moveTo>
                      <a:pt x="10425" y="773"/>
                    </a:moveTo>
                    <a:lnTo>
                      <a:pt x="10655" y="785"/>
                    </a:lnTo>
                    <a:lnTo>
                      <a:pt x="10872" y="822"/>
                    </a:lnTo>
                    <a:lnTo>
                      <a:pt x="11078" y="870"/>
                    </a:lnTo>
                    <a:lnTo>
                      <a:pt x="11283" y="942"/>
                    </a:lnTo>
                    <a:lnTo>
                      <a:pt x="11476" y="1039"/>
                    </a:lnTo>
                    <a:lnTo>
                      <a:pt x="11657" y="1148"/>
                    </a:lnTo>
                    <a:lnTo>
                      <a:pt x="11826" y="1281"/>
                    </a:lnTo>
                    <a:lnTo>
                      <a:pt x="11983" y="1414"/>
                    </a:lnTo>
                    <a:lnTo>
                      <a:pt x="12116" y="1571"/>
                    </a:lnTo>
                    <a:lnTo>
                      <a:pt x="12249" y="1740"/>
                    </a:lnTo>
                    <a:lnTo>
                      <a:pt x="12358" y="1921"/>
                    </a:lnTo>
                    <a:lnTo>
                      <a:pt x="12455" y="2114"/>
                    </a:lnTo>
                    <a:lnTo>
                      <a:pt x="12527" y="2320"/>
                    </a:lnTo>
                    <a:lnTo>
                      <a:pt x="12575" y="2525"/>
                    </a:lnTo>
                    <a:lnTo>
                      <a:pt x="12612" y="2742"/>
                    </a:lnTo>
                    <a:lnTo>
                      <a:pt x="12624" y="2972"/>
                    </a:lnTo>
                    <a:lnTo>
                      <a:pt x="12624" y="10425"/>
                    </a:lnTo>
                    <a:lnTo>
                      <a:pt x="12612" y="10655"/>
                    </a:lnTo>
                    <a:lnTo>
                      <a:pt x="12575" y="10872"/>
                    </a:lnTo>
                    <a:lnTo>
                      <a:pt x="12527" y="11090"/>
                    </a:lnTo>
                    <a:lnTo>
                      <a:pt x="12455" y="11283"/>
                    </a:lnTo>
                    <a:lnTo>
                      <a:pt x="12358" y="11476"/>
                    </a:lnTo>
                    <a:lnTo>
                      <a:pt x="12249" y="11657"/>
                    </a:lnTo>
                    <a:lnTo>
                      <a:pt x="12116" y="11826"/>
                    </a:lnTo>
                    <a:lnTo>
                      <a:pt x="11983" y="11983"/>
                    </a:lnTo>
                    <a:lnTo>
                      <a:pt x="11826" y="12128"/>
                    </a:lnTo>
                    <a:lnTo>
                      <a:pt x="11657" y="12249"/>
                    </a:lnTo>
                    <a:lnTo>
                      <a:pt x="11476" y="12370"/>
                    </a:lnTo>
                    <a:lnTo>
                      <a:pt x="11283" y="12455"/>
                    </a:lnTo>
                    <a:lnTo>
                      <a:pt x="11078" y="12527"/>
                    </a:lnTo>
                    <a:lnTo>
                      <a:pt x="10872" y="12587"/>
                    </a:lnTo>
                    <a:lnTo>
                      <a:pt x="10655" y="12624"/>
                    </a:lnTo>
                    <a:lnTo>
                      <a:pt x="10425" y="12636"/>
                    </a:lnTo>
                    <a:lnTo>
                      <a:pt x="2972" y="12636"/>
                    </a:lnTo>
                    <a:lnTo>
                      <a:pt x="2742" y="12624"/>
                    </a:lnTo>
                    <a:lnTo>
                      <a:pt x="2525" y="12587"/>
                    </a:lnTo>
                    <a:lnTo>
                      <a:pt x="2320" y="12527"/>
                    </a:lnTo>
                    <a:lnTo>
                      <a:pt x="2114" y="12455"/>
                    </a:lnTo>
                    <a:lnTo>
                      <a:pt x="1921" y="12370"/>
                    </a:lnTo>
                    <a:lnTo>
                      <a:pt x="1740" y="12249"/>
                    </a:lnTo>
                    <a:lnTo>
                      <a:pt x="1571" y="12128"/>
                    </a:lnTo>
                    <a:lnTo>
                      <a:pt x="1414" y="11983"/>
                    </a:lnTo>
                    <a:lnTo>
                      <a:pt x="1269" y="11826"/>
                    </a:lnTo>
                    <a:lnTo>
                      <a:pt x="1148" y="11657"/>
                    </a:lnTo>
                    <a:lnTo>
                      <a:pt x="1027" y="11476"/>
                    </a:lnTo>
                    <a:lnTo>
                      <a:pt x="942" y="11283"/>
                    </a:lnTo>
                    <a:lnTo>
                      <a:pt x="870" y="11090"/>
                    </a:lnTo>
                    <a:lnTo>
                      <a:pt x="810" y="10872"/>
                    </a:lnTo>
                    <a:lnTo>
                      <a:pt x="773" y="10655"/>
                    </a:lnTo>
                    <a:lnTo>
                      <a:pt x="761" y="10425"/>
                    </a:lnTo>
                    <a:lnTo>
                      <a:pt x="761" y="2972"/>
                    </a:lnTo>
                    <a:lnTo>
                      <a:pt x="773" y="2742"/>
                    </a:lnTo>
                    <a:lnTo>
                      <a:pt x="810" y="2525"/>
                    </a:lnTo>
                    <a:lnTo>
                      <a:pt x="870" y="2320"/>
                    </a:lnTo>
                    <a:lnTo>
                      <a:pt x="942" y="2114"/>
                    </a:lnTo>
                    <a:lnTo>
                      <a:pt x="1027" y="1921"/>
                    </a:lnTo>
                    <a:lnTo>
                      <a:pt x="1148" y="1740"/>
                    </a:lnTo>
                    <a:lnTo>
                      <a:pt x="1269" y="1571"/>
                    </a:lnTo>
                    <a:lnTo>
                      <a:pt x="1414" y="1414"/>
                    </a:lnTo>
                    <a:lnTo>
                      <a:pt x="1571" y="1281"/>
                    </a:lnTo>
                    <a:lnTo>
                      <a:pt x="1740" y="1148"/>
                    </a:lnTo>
                    <a:lnTo>
                      <a:pt x="1921" y="1039"/>
                    </a:lnTo>
                    <a:lnTo>
                      <a:pt x="2114" y="942"/>
                    </a:lnTo>
                    <a:lnTo>
                      <a:pt x="2320" y="870"/>
                    </a:lnTo>
                    <a:lnTo>
                      <a:pt x="2525" y="822"/>
                    </a:lnTo>
                    <a:lnTo>
                      <a:pt x="2742" y="785"/>
                    </a:lnTo>
                    <a:lnTo>
                      <a:pt x="2972" y="773"/>
                    </a:lnTo>
                    <a:close/>
                    <a:moveTo>
                      <a:pt x="2972" y="0"/>
                    </a:moveTo>
                    <a:lnTo>
                      <a:pt x="2815" y="12"/>
                    </a:lnTo>
                    <a:lnTo>
                      <a:pt x="2670" y="24"/>
                    </a:lnTo>
                    <a:lnTo>
                      <a:pt x="2513" y="36"/>
                    </a:lnTo>
                    <a:lnTo>
                      <a:pt x="2368" y="61"/>
                    </a:lnTo>
                    <a:lnTo>
                      <a:pt x="2223" y="97"/>
                    </a:lnTo>
                    <a:lnTo>
                      <a:pt x="2090" y="145"/>
                    </a:lnTo>
                    <a:lnTo>
                      <a:pt x="1812" y="242"/>
                    </a:lnTo>
                    <a:lnTo>
                      <a:pt x="1559" y="363"/>
                    </a:lnTo>
                    <a:lnTo>
                      <a:pt x="1305" y="508"/>
                    </a:lnTo>
                    <a:lnTo>
                      <a:pt x="1087" y="689"/>
                    </a:lnTo>
                    <a:lnTo>
                      <a:pt x="870" y="870"/>
                    </a:lnTo>
                    <a:lnTo>
                      <a:pt x="677" y="1087"/>
                    </a:lnTo>
                    <a:lnTo>
                      <a:pt x="508" y="1317"/>
                    </a:lnTo>
                    <a:lnTo>
                      <a:pt x="363" y="1559"/>
                    </a:lnTo>
                    <a:lnTo>
                      <a:pt x="230" y="1824"/>
                    </a:lnTo>
                    <a:lnTo>
                      <a:pt x="133" y="2090"/>
                    </a:lnTo>
                    <a:lnTo>
                      <a:pt x="97" y="2235"/>
                    </a:lnTo>
                    <a:lnTo>
                      <a:pt x="61" y="2380"/>
                    </a:lnTo>
                    <a:lnTo>
                      <a:pt x="36" y="2525"/>
                    </a:lnTo>
                    <a:lnTo>
                      <a:pt x="12" y="2670"/>
                    </a:lnTo>
                    <a:lnTo>
                      <a:pt x="0" y="2815"/>
                    </a:lnTo>
                    <a:lnTo>
                      <a:pt x="0" y="2972"/>
                    </a:lnTo>
                    <a:lnTo>
                      <a:pt x="0" y="10425"/>
                    </a:lnTo>
                    <a:lnTo>
                      <a:pt x="0" y="10582"/>
                    </a:lnTo>
                    <a:lnTo>
                      <a:pt x="12" y="10727"/>
                    </a:lnTo>
                    <a:lnTo>
                      <a:pt x="36" y="10884"/>
                    </a:lnTo>
                    <a:lnTo>
                      <a:pt x="61" y="11029"/>
                    </a:lnTo>
                    <a:lnTo>
                      <a:pt x="97" y="11174"/>
                    </a:lnTo>
                    <a:lnTo>
                      <a:pt x="133" y="11307"/>
                    </a:lnTo>
                    <a:lnTo>
                      <a:pt x="230" y="11585"/>
                    </a:lnTo>
                    <a:lnTo>
                      <a:pt x="363" y="11839"/>
                    </a:lnTo>
                    <a:lnTo>
                      <a:pt x="508" y="12092"/>
                    </a:lnTo>
                    <a:lnTo>
                      <a:pt x="677" y="12322"/>
                    </a:lnTo>
                    <a:lnTo>
                      <a:pt x="870" y="12527"/>
                    </a:lnTo>
                    <a:lnTo>
                      <a:pt x="1087" y="12720"/>
                    </a:lnTo>
                    <a:lnTo>
                      <a:pt x="1305" y="12889"/>
                    </a:lnTo>
                    <a:lnTo>
                      <a:pt x="1559" y="13034"/>
                    </a:lnTo>
                    <a:lnTo>
                      <a:pt x="1812" y="13167"/>
                    </a:lnTo>
                    <a:lnTo>
                      <a:pt x="2090" y="13264"/>
                    </a:lnTo>
                    <a:lnTo>
                      <a:pt x="2223" y="13300"/>
                    </a:lnTo>
                    <a:lnTo>
                      <a:pt x="2368" y="13336"/>
                    </a:lnTo>
                    <a:lnTo>
                      <a:pt x="2513" y="13361"/>
                    </a:lnTo>
                    <a:lnTo>
                      <a:pt x="2670" y="13385"/>
                    </a:lnTo>
                    <a:lnTo>
                      <a:pt x="2815" y="13397"/>
                    </a:lnTo>
                    <a:lnTo>
                      <a:pt x="10582" y="13397"/>
                    </a:lnTo>
                    <a:lnTo>
                      <a:pt x="10727" y="13385"/>
                    </a:lnTo>
                    <a:lnTo>
                      <a:pt x="10872" y="13361"/>
                    </a:lnTo>
                    <a:lnTo>
                      <a:pt x="11017" y="13336"/>
                    </a:lnTo>
                    <a:lnTo>
                      <a:pt x="11162" y="13300"/>
                    </a:lnTo>
                    <a:lnTo>
                      <a:pt x="11307" y="13264"/>
                    </a:lnTo>
                    <a:lnTo>
                      <a:pt x="11573" y="13167"/>
                    </a:lnTo>
                    <a:lnTo>
                      <a:pt x="11839" y="13034"/>
                    </a:lnTo>
                    <a:lnTo>
                      <a:pt x="12080" y="12889"/>
                    </a:lnTo>
                    <a:lnTo>
                      <a:pt x="12310" y="12720"/>
                    </a:lnTo>
                    <a:lnTo>
                      <a:pt x="12527" y="12527"/>
                    </a:lnTo>
                    <a:lnTo>
                      <a:pt x="12708" y="12322"/>
                    </a:lnTo>
                    <a:lnTo>
                      <a:pt x="12889" y="12092"/>
                    </a:lnTo>
                    <a:lnTo>
                      <a:pt x="13034" y="11839"/>
                    </a:lnTo>
                    <a:lnTo>
                      <a:pt x="13155" y="11585"/>
                    </a:lnTo>
                    <a:lnTo>
                      <a:pt x="13264" y="11307"/>
                    </a:lnTo>
                    <a:lnTo>
                      <a:pt x="13300" y="11174"/>
                    </a:lnTo>
                    <a:lnTo>
                      <a:pt x="13336" y="11029"/>
                    </a:lnTo>
                    <a:lnTo>
                      <a:pt x="13361" y="10884"/>
                    </a:lnTo>
                    <a:lnTo>
                      <a:pt x="13373" y="10727"/>
                    </a:lnTo>
                    <a:lnTo>
                      <a:pt x="13385" y="10582"/>
                    </a:lnTo>
                    <a:lnTo>
                      <a:pt x="13397" y="10425"/>
                    </a:lnTo>
                    <a:lnTo>
                      <a:pt x="13397" y="2972"/>
                    </a:lnTo>
                    <a:lnTo>
                      <a:pt x="13385" y="2815"/>
                    </a:lnTo>
                    <a:lnTo>
                      <a:pt x="13373" y="2670"/>
                    </a:lnTo>
                    <a:lnTo>
                      <a:pt x="13361" y="2525"/>
                    </a:lnTo>
                    <a:lnTo>
                      <a:pt x="13336" y="2380"/>
                    </a:lnTo>
                    <a:lnTo>
                      <a:pt x="13300" y="2235"/>
                    </a:lnTo>
                    <a:lnTo>
                      <a:pt x="13264" y="2090"/>
                    </a:lnTo>
                    <a:lnTo>
                      <a:pt x="13155" y="1824"/>
                    </a:lnTo>
                    <a:lnTo>
                      <a:pt x="13034" y="1559"/>
                    </a:lnTo>
                    <a:lnTo>
                      <a:pt x="12889" y="1317"/>
                    </a:lnTo>
                    <a:lnTo>
                      <a:pt x="12708" y="1087"/>
                    </a:lnTo>
                    <a:lnTo>
                      <a:pt x="12527" y="870"/>
                    </a:lnTo>
                    <a:lnTo>
                      <a:pt x="12310" y="689"/>
                    </a:lnTo>
                    <a:lnTo>
                      <a:pt x="12080" y="508"/>
                    </a:lnTo>
                    <a:lnTo>
                      <a:pt x="11839" y="363"/>
                    </a:lnTo>
                    <a:lnTo>
                      <a:pt x="11573" y="242"/>
                    </a:lnTo>
                    <a:lnTo>
                      <a:pt x="11307" y="145"/>
                    </a:lnTo>
                    <a:lnTo>
                      <a:pt x="11162" y="97"/>
                    </a:lnTo>
                    <a:lnTo>
                      <a:pt x="11017" y="61"/>
                    </a:lnTo>
                    <a:lnTo>
                      <a:pt x="10872" y="36"/>
                    </a:lnTo>
                    <a:lnTo>
                      <a:pt x="10727" y="24"/>
                    </a:lnTo>
                    <a:lnTo>
                      <a:pt x="10582" y="12"/>
                    </a:lnTo>
                    <a:lnTo>
                      <a:pt x="10425" y="0"/>
                    </a:lnTo>
                    <a:close/>
                  </a:path>
                </a:pathLst>
              </a:custGeom>
              <a:solidFill>
                <a:srgbClr val="00E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7"/>
              <p:cNvSpPr/>
              <p:nvPr/>
            </p:nvSpPr>
            <p:spPr>
              <a:xfrm>
                <a:off x="10657580" y="3341018"/>
                <a:ext cx="648936" cy="648936"/>
              </a:xfrm>
              <a:custGeom>
                <a:avLst/>
                <a:gdLst/>
                <a:ahLst/>
                <a:cxnLst/>
                <a:rect l="l" t="t" r="r" b="b"/>
                <a:pathLst>
                  <a:path w="11863" h="11863" fill="none" extrusionOk="0">
                    <a:moveTo>
                      <a:pt x="9664" y="0"/>
                    </a:moveTo>
                    <a:lnTo>
                      <a:pt x="9664" y="0"/>
                    </a:lnTo>
                    <a:lnTo>
                      <a:pt x="9894" y="12"/>
                    </a:lnTo>
                    <a:lnTo>
                      <a:pt x="10111" y="49"/>
                    </a:lnTo>
                    <a:lnTo>
                      <a:pt x="10317" y="97"/>
                    </a:lnTo>
                    <a:lnTo>
                      <a:pt x="10522" y="169"/>
                    </a:lnTo>
                    <a:lnTo>
                      <a:pt x="10715" y="266"/>
                    </a:lnTo>
                    <a:lnTo>
                      <a:pt x="10896" y="375"/>
                    </a:lnTo>
                    <a:lnTo>
                      <a:pt x="11065" y="508"/>
                    </a:lnTo>
                    <a:lnTo>
                      <a:pt x="11222" y="641"/>
                    </a:lnTo>
                    <a:lnTo>
                      <a:pt x="11355" y="798"/>
                    </a:lnTo>
                    <a:lnTo>
                      <a:pt x="11488" y="967"/>
                    </a:lnTo>
                    <a:lnTo>
                      <a:pt x="11597" y="1148"/>
                    </a:lnTo>
                    <a:lnTo>
                      <a:pt x="11694" y="1341"/>
                    </a:lnTo>
                    <a:lnTo>
                      <a:pt x="11766" y="1547"/>
                    </a:lnTo>
                    <a:lnTo>
                      <a:pt x="11814" y="1752"/>
                    </a:lnTo>
                    <a:lnTo>
                      <a:pt x="11851" y="1969"/>
                    </a:lnTo>
                    <a:lnTo>
                      <a:pt x="11863" y="2199"/>
                    </a:lnTo>
                    <a:lnTo>
                      <a:pt x="11863" y="9652"/>
                    </a:lnTo>
                    <a:lnTo>
                      <a:pt x="11863" y="9652"/>
                    </a:lnTo>
                    <a:lnTo>
                      <a:pt x="11851" y="9882"/>
                    </a:lnTo>
                    <a:lnTo>
                      <a:pt x="11814" y="10099"/>
                    </a:lnTo>
                    <a:lnTo>
                      <a:pt x="11766" y="10317"/>
                    </a:lnTo>
                    <a:lnTo>
                      <a:pt x="11694" y="10510"/>
                    </a:lnTo>
                    <a:lnTo>
                      <a:pt x="11597" y="10703"/>
                    </a:lnTo>
                    <a:lnTo>
                      <a:pt x="11488" y="10884"/>
                    </a:lnTo>
                    <a:lnTo>
                      <a:pt x="11355" y="11053"/>
                    </a:lnTo>
                    <a:lnTo>
                      <a:pt x="11222" y="11210"/>
                    </a:lnTo>
                    <a:lnTo>
                      <a:pt x="11065" y="11355"/>
                    </a:lnTo>
                    <a:lnTo>
                      <a:pt x="10896" y="11476"/>
                    </a:lnTo>
                    <a:lnTo>
                      <a:pt x="10715" y="11597"/>
                    </a:lnTo>
                    <a:lnTo>
                      <a:pt x="10522" y="11682"/>
                    </a:lnTo>
                    <a:lnTo>
                      <a:pt x="10317" y="11754"/>
                    </a:lnTo>
                    <a:lnTo>
                      <a:pt x="10111" y="11814"/>
                    </a:lnTo>
                    <a:lnTo>
                      <a:pt x="9894" y="11851"/>
                    </a:lnTo>
                    <a:lnTo>
                      <a:pt x="9664" y="11863"/>
                    </a:lnTo>
                    <a:lnTo>
                      <a:pt x="2211" y="11863"/>
                    </a:lnTo>
                    <a:lnTo>
                      <a:pt x="2211" y="11863"/>
                    </a:lnTo>
                    <a:lnTo>
                      <a:pt x="1981" y="11851"/>
                    </a:lnTo>
                    <a:lnTo>
                      <a:pt x="1764" y="11814"/>
                    </a:lnTo>
                    <a:lnTo>
                      <a:pt x="1559" y="11754"/>
                    </a:lnTo>
                    <a:lnTo>
                      <a:pt x="1353" y="11682"/>
                    </a:lnTo>
                    <a:lnTo>
                      <a:pt x="1160" y="11597"/>
                    </a:lnTo>
                    <a:lnTo>
                      <a:pt x="979" y="11476"/>
                    </a:lnTo>
                    <a:lnTo>
                      <a:pt x="810" y="11355"/>
                    </a:lnTo>
                    <a:lnTo>
                      <a:pt x="653" y="11210"/>
                    </a:lnTo>
                    <a:lnTo>
                      <a:pt x="508" y="11053"/>
                    </a:lnTo>
                    <a:lnTo>
                      <a:pt x="387" y="10884"/>
                    </a:lnTo>
                    <a:lnTo>
                      <a:pt x="266" y="10703"/>
                    </a:lnTo>
                    <a:lnTo>
                      <a:pt x="181" y="10510"/>
                    </a:lnTo>
                    <a:lnTo>
                      <a:pt x="109" y="10317"/>
                    </a:lnTo>
                    <a:lnTo>
                      <a:pt x="49" y="10099"/>
                    </a:lnTo>
                    <a:lnTo>
                      <a:pt x="12" y="9882"/>
                    </a:lnTo>
                    <a:lnTo>
                      <a:pt x="0" y="9652"/>
                    </a:lnTo>
                    <a:lnTo>
                      <a:pt x="0" y="2199"/>
                    </a:lnTo>
                    <a:lnTo>
                      <a:pt x="0" y="2199"/>
                    </a:lnTo>
                    <a:lnTo>
                      <a:pt x="12" y="1969"/>
                    </a:lnTo>
                    <a:lnTo>
                      <a:pt x="49" y="1752"/>
                    </a:lnTo>
                    <a:lnTo>
                      <a:pt x="109" y="1547"/>
                    </a:lnTo>
                    <a:lnTo>
                      <a:pt x="181" y="1341"/>
                    </a:lnTo>
                    <a:lnTo>
                      <a:pt x="266" y="1148"/>
                    </a:lnTo>
                    <a:lnTo>
                      <a:pt x="387" y="967"/>
                    </a:lnTo>
                    <a:lnTo>
                      <a:pt x="508" y="798"/>
                    </a:lnTo>
                    <a:lnTo>
                      <a:pt x="653" y="641"/>
                    </a:lnTo>
                    <a:lnTo>
                      <a:pt x="810" y="508"/>
                    </a:lnTo>
                    <a:lnTo>
                      <a:pt x="979" y="375"/>
                    </a:lnTo>
                    <a:lnTo>
                      <a:pt x="1160" y="266"/>
                    </a:lnTo>
                    <a:lnTo>
                      <a:pt x="1353" y="169"/>
                    </a:lnTo>
                    <a:lnTo>
                      <a:pt x="1559" y="97"/>
                    </a:lnTo>
                    <a:lnTo>
                      <a:pt x="1764" y="49"/>
                    </a:lnTo>
                    <a:lnTo>
                      <a:pt x="1981" y="12"/>
                    </a:lnTo>
                    <a:lnTo>
                      <a:pt x="2211" y="0"/>
                    </a:lnTo>
                    <a:lnTo>
                      <a:pt x="966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7"/>
              <p:cNvSpPr/>
              <p:nvPr/>
            </p:nvSpPr>
            <p:spPr>
              <a:xfrm>
                <a:off x="10615951" y="3298733"/>
                <a:ext cx="732849" cy="732849"/>
              </a:xfrm>
              <a:custGeom>
                <a:avLst/>
                <a:gdLst/>
                <a:ahLst/>
                <a:cxnLst/>
                <a:rect l="l" t="t" r="r" b="b"/>
                <a:pathLst>
                  <a:path w="13397" h="13397" fill="none" extrusionOk="0">
                    <a:moveTo>
                      <a:pt x="10425" y="0"/>
                    </a:moveTo>
                    <a:lnTo>
                      <a:pt x="2972" y="0"/>
                    </a:lnTo>
                    <a:lnTo>
                      <a:pt x="2972" y="0"/>
                    </a:lnTo>
                    <a:lnTo>
                      <a:pt x="2815" y="12"/>
                    </a:lnTo>
                    <a:lnTo>
                      <a:pt x="2670" y="24"/>
                    </a:lnTo>
                    <a:lnTo>
                      <a:pt x="2513" y="36"/>
                    </a:lnTo>
                    <a:lnTo>
                      <a:pt x="2368" y="61"/>
                    </a:lnTo>
                    <a:lnTo>
                      <a:pt x="2223" y="97"/>
                    </a:lnTo>
                    <a:lnTo>
                      <a:pt x="2090" y="145"/>
                    </a:lnTo>
                    <a:lnTo>
                      <a:pt x="1812" y="242"/>
                    </a:lnTo>
                    <a:lnTo>
                      <a:pt x="1559" y="363"/>
                    </a:lnTo>
                    <a:lnTo>
                      <a:pt x="1305" y="508"/>
                    </a:lnTo>
                    <a:lnTo>
                      <a:pt x="1087" y="689"/>
                    </a:lnTo>
                    <a:lnTo>
                      <a:pt x="870" y="870"/>
                    </a:lnTo>
                    <a:lnTo>
                      <a:pt x="677" y="1087"/>
                    </a:lnTo>
                    <a:lnTo>
                      <a:pt x="508" y="1317"/>
                    </a:lnTo>
                    <a:lnTo>
                      <a:pt x="363" y="1559"/>
                    </a:lnTo>
                    <a:lnTo>
                      <a:pt x="230" y="1824"/>
                    </a:lnTo>
                    <a:lnTo>
                      <a:pt x="133" y="2090"/>
                    </a:lnTo>
                    <a:lnTo>
                      <a:pt x="97" y="2235"/>
                    </a:lnTo>
                    <a:lnTo>
                      <a:pt x="61" y="2380"/>
                    </a:lnTo>
                    <a:lnTo>
                      <a:pt x="36" y="2525"/>
                    </a:lnTo>
                    <a:lnTo>
                      <a:pt x="12" y="2670"/>
                    </a:lnTo>
                    <a:lnTo>
                      <a:pt x="0" y="2815"/>
                    </a:lnTo>
                    <a:lnTo>
                      <a:pt x="0" y="2972"/>
                    </a:lnTo>
                    <a:lnTo>
                      <a:pt x="0" y="10425"/>
                    </a:lnTo>
                    <a:lnTo>
                      <a:pt x="0" y="10425"/>
                    </a:lnTo>
                    <a:lnTo>
                      <a:pt x="0" y="10582"/>
                    </a:lnTo>
                    <a:lnTo>
                      <a:pt x="12" y="10727"/>
                    </a:lnTo>
                    <a:lnTo>
                      <a:pt x="36" y="10884"/>
                    </a:lnTo>
                    <a:lnTo>
                      <a:pt x="61" y="11029"/>
                    </a:lnTo>
                    <a:lnTo>
                      <a:pt x="97" y="11174"/>
                    </a:lnTo>
                    <a:lnTo>
                      <a:pt x="133" y="11307"/>
                    </a:lnTo>
                    <a:lnTo>
                      <a:pt x="230" y="11585"/>
                    </a:lnTo>
                    <a:lnTo>
                      <a:pt x="363" y="11839"/>
                    </a:lnTo>
                    <a:lnTo>
                      <a:pt x="508" y="12092"/>
                    </a:lnTo>
                    <a:lnTo>
                      <a:pt x="677" y="12322"/>
                    </a:lnTo>
                    <a:lnTo>
                      <a:pt x="870" y="12527"/>
                    </a:lnTo>
                    <a:lnTo>
                      <a:pt x="1087" y="12720"/>
                    </a:lnTo>
                    <a:lnTo>
                      <a:pt x="1305" y="12889"/>
                    </a:lnTo>
                    <a:lnTo>
                      <a:pt x="1559" y="13034"/>
                    </a:lnTo>
                    <a:lnTo>
                      <a:pt x="1812" y="13167"/>
                    </a:lnTo>
                    <a:lnTo>
                      <a:pt x="2090" y="13264"/>
                    </a:lnTo>
                    <a:lnTo>
                      <a:pt x="2223" y="13300"/>
                    </a:lnTo>
                    <a:lnTo>
                      <a:pt x="2368" y="13336"/>
                    </a:lnTo>
                    <a:lnTo>
                      <a:pt x="2513" y="13361"/>
                    </a:lnTo>
                    <a:lnTo>
                      <a:pt x="2670" y="13385"/>
                    </a:lnTo>
                    <a:lnTo>
                      <a:pt x="2815" y="13397"/>
                    </a:lnTo>
                    <a:lnTo>
                      <a:pt x="2972" y="13397"/>
                    </a:lnTo>
                    <a:lnTo>
                      <a:pt x="10425" y="13397"/>
                    </a:lnTo>
                    <a:lnTo>
                      <a:pt x="10425" y="13397"/>
                    </a:lnTo>
                    <a:lnTo>
                      <a:pt x="10582" y="13397"/>
                    </a:lnTo>
                    <a:lnTo>
                      <a:pt x="10727" y="13385"/>
                    </a:lnTo>
                    <a:lnTo>
                      <a:pt x="10872" y="13361"/>
                    </a:lnTo>
                    <a:lnTo>
                      <a:pt x="11017" y="13336"/>
                    </a:lnTo>
                    <a:lnTo>
                      <a:pt x="11162" y="13300"/>
                    </a:lnTo>
                    <a:lnTo>
                      <a:pt x="11307" y="13264"/>
                    </a:lnTo>
                    <a:lnTo>
                      <a:pt x="11573" y="13167"/>
                    </a:lnTo>
                    <a:lnTo>
                      <a:pt x="11839" y="13034"/>
                    </a:lnTo>
                    <a:lnTo>
                      <a:pt x="12080" y="12889"/>
                    </a:lnTo>
                    <a:lnTo>
                      <a:pt x="12310" y="12720"/>
                    </a:lnTo>
                    <a:lnTo>
                      <a:pt x="12527" y="12527"/>
                    </a:lnTo>
                    <a:lnTo>
                      <a:pt x="12708" y="12322"/>
                    </a:lnTo>
                    <a:lnTo>
                      <a:pt x="12889" y="12092"/>
                    </a:lnTo>
                    <a:lnTo>
                      <a:pt x="13034" y="11839"/>
                    </a:lnTo>
                    <a:lnTo>
                      <a:pt x="13155" y="11585"/>
                    </a:lnTo>
                    <a:lnTo>
                      <a:pt x="13264" y="11307"/>
                    </a:lnTo>
                    <a:lnTo>
                      <a:pt x="13300" y="11174"/>
                    </a:lnTo>
                    <a:lnTo>
                      <a:pt x="13336" y="11029"/>
                    </a:lnTo>
                    <a:lnTo>
                      <a:pt x="13361" y="10884"/>
                    </a:lnTo>
                    <a:lnTo>
                      <a:pt x="13373" y="10727"/>
                    </a:lnTo>
                    <a:lnTo>
                      <a:pt x="13385" y="10582"/>
                    </a:lnTo>
                    <a:lnTo>
                      <a:pt x="13397" y="10425"/>
                    </a:lnTo>
                    <a:lnTo>
                      <a:pt x="13397" y="2972"/>
                    </a:lnTo>
                    <a:lnTo>
                      <a:pt x="13397" y="2972"/>
                    </a:lnTo>
                    <a:lnTo>
                      <a:pt x="13385" y="2815"/>
                    </a:lnTo>
                    <a:lnTo>
                      <a:pt x="13373" y="2670"/>
                    </a:lnTo>
                    <a:lnTo>
                      <a:pt x="13361" y="2525"/>
                    </a:lnTo>
                    <a:lnTo>
                      <a:pt x="13336" y="2380"/>
                    </a:lnTo>
                    <a:lnTo>
                      <a:pt x="13300" y="2235"/>
                    </a:lnTo>
                    <a:lnTo>
                      <a:pt x="13264" y="2090"/>
                    </a:lnTo>
                    <a:lnTo>
                      <a:pt x="13155" y="1824"/>
                    </a:lnTo>
                    <a:lnTo>
                      <a:pt x="13034" y="1559"/>
                    </a:lnTo>
                    <a:lnTo>
                      <a:pt x="12889" y="1317"/>
                    </a:lnTo>
                    <a:lnTo>
                      <a:pt x="12708" y="1087"/>
                    </a:lnTo>
                    <a:lnTo>
                      <a:pt x="12527" y="870"/>
                    </a:lnTo>
                    <a:lnTo>
                      <a:pt x="12310" y="689"/>
                    </a:lnTo>
                    <a:lnTo>
                      <a:pt x="12080" y="508"/>
                    </a:lnTo>
                    <a:lnTo>
                      <a:pt x="11839" y="363"/>
                    </a:lnTo>
                    <a:lnTo>
                      <a:pt x="11573" y="242"/>
                    </a:lnTo>
                    <a:lnTo>
                      <a:pt x="11307" y="145"/>
                    </a:lnTo>
                    <a:lnTo>
                      <a:pt x="11162" y="97"/>
                    </a:lnTo>
                    <a:lnTo>
                      <a:pt x="11017" y="61"/>
                    </a:lnTo>
                    <a:lnTo>
                      <a:pt x="10872" y="36"/>
                    </a:lnTo>
                    <a:lnTo>
                      <a:pt x="10727" y="24"/>
                    </a:lnTo>
                    <a:lnTo>
                      <a:pt x="10582" y="12"/>
                    </a:lnTo>
                    <a:lnTo>
                      <a:pt x="10425" y="0"/>
                    </a:lnTo>
                    <a:lnTo>
                      <a:pt x="10425" y="0"/>
                    </a:ln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7"/>
              <p:cNvSpPr/>
              <p:nvPr/>
            </p:nvSpPr>
            <p:spPr>
              <a:xfrm>
                <a:off x="10660205" y="3341018"/>
                <a:ext cx="644341" cy="97863"/>
              </a:xfrm>
              <a:custGeom>
                <a:avLst/>
                <a:gdLst/>
                <a:ahLst/>
                <a:cxnLst/>
                <a:rect l="l" t="t" r="r" b="b"/>
                <a:pathLst>
                  <a:path w="11779" h="1789" extrusionOk="0">
                    <a:moveTo>
                      <a:pt x="2163" y="0"/>
                    </a:moveTo>
                    <a:lnTo>
                      <a:pt x="1958" y="12"/>
                    </a:lnTo>
                    <a:lnTo>
                      <a:pt x="1764" y="37"/>
                    </a:lnTo>
                    <a:lnTo>
                      <a:pt x="1571" y="73"/>
                    </a:lnTo>
                    <a:lnTo>
                      <a:pt x="1390" y="133"/>
                    </a:lnTo>
                    <a:lnTo>
                      <a:pt x="1221" y="206"/>
                    </a:lnTo>
                    <a:lnTo>
                      <a:pt x="1052" y="302"/>
                    </a:lnTo>
                    <a:lnTo>
                      <a:pt x="895" y="399"/>
                    </a:lnTo>
                    <a:lnTo>
                      <a:pt x="750" y="508"/>
                    </a:lnTo>
                    <a:lnTo>
                      <a:pt x="605" y="641"/>
                    </a:lnTo>
                    <a:lnTo>
                      <a:pt x="484" y="773"/>
                    </a:lnTo>
                    <a:lnTo>
                      <a:pt x="363" y="930"/>
                    </a:lnTo>
                    <a:lnTo>
                      <a:pt x="266" y="1088"/>
                    </a:lnTo>
                    <a:lnTo>
                      <a:pt x="170" y="1245"/>
                    </a:lnTo>
                    <a:lnTo>
                      <a:pt x="97" y="1426"/>
                    </a:lnTo>
                    <a:lnTo>
                      <a:pt x="37" y="1607"/>
                    </a:lnTo>
                    <a:lnTo>
                      <a:pt x="1" y="1788"/>
                    </a:lnTo>
                    <a:lnTo>
                      <a:pt x="11778" y="1788"/>
                    </a:lnTo>
                    <a:lnTo>
                      <a:pt x="11730" y="1607"/>
                    </a:lnTo>
                    <a:lnTo>
                      <a:pt x="11670" y="1426"/>
                    </a:lnTo>
                    <a:lnTo>
                      <a:pt x="11597" y="1245"/>
                    </a:lnTo>
                    <a:lnTo>
                      <a:pt x="11513" y="1088"/>
                    </a:lnTo>
                    <a:lnTo>
                      <a:pt x="11404" y="930"/>
                    </a:lnTo>
                    <a:lnTo>
                      <a:pt x="11295" y="773"/>
                    </a:lnTo>
                    <a:lnTo>
                      <a:pt x="11162" y="641"/>
                    </a:lnTo>
                    <a:lnTo>
                      <a:pt x="11030" y="508"/>
                    </a:lnTo>
                    <a:lnTo>
                      <a:pt x="10885" y="399"/>
                    </a:lnTo>
                    <a:lnTo>
                      <a:pt x="10728" y="302"/>
                    </a:lnTo>
                    <a:lnTo>
                      <a:pt x="10558" y="206"/>
                    </a:lnTo>
                    <a:lnTo>
                      <a:pt x="10377" y="133"/>
                    </a:lnTo>
                    <a:lnTo>
                      <a:pt x="10196" y="73"/>
                    </a:lnTo>
                    <a:lnTo>
                      <a:pt x="10015" y="37"/>
                    </a:lnTo>
                    <a:lnTo>
                      <a:pt x="9809" y="12"/>
                    </a:lnTo>
                    <a:lnTo>
                      <a:pt x="96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7"/>
              <p:cNvSpPr/>
              <p:nvPr/>
            </p:nvSpPr>
            <p:spPr>
              <a:xfrm>
                <a:off x="10723004" y="3360164"/>
                <a:ext cx="37034" cy="37088"/>
              </a:xfrm>
              <a:custGeom>
                <a:avLst/>
                <a:gdLst/>
                <a:ahLst/>
                <a:cxnLst/>
                <a:rect l="l" t="t" r="r" b="b"/>
                <a:pathLst>
                  <a:path w="677" h="678" extrusionOk="0">
                    <a:moveTo>
                      <a:pt x="338" y="1"/>
                    </a:moveTo>
                    <a:lnTo>
                      <a:pt x="278" y="13"/>
                    </a:lnTo>
                    <a:lnTo>
                      <a:pt x="206" y="25"/>
                    </a:lnTo>
                    <a:lnTo>
                      <a:pt x="157" y="61"/>
                    </a:lnTo>
                    <a:lnTo>
                      <a:pt x="109" y="97"/>
                    </a:lnTo>
                    <a:lnTo>
                      <a:pt x="61" y="158"/>
                    </a:lnTo>
                    <a:lnTo>
                      <a:pt x="36" y="206"/>
                    </a:lnTo>
                    <a:lnTo>
                      <a:pt x="12" y="279"/>
                    </a:lnTo>
                    <a:lnTo>
                      <a:pt x="0" y="339"/>
                    </a:lnTo>
                    <a:lnTo>
                      <a:pt x="12" y="411"/>
                    </a:lnTo>
                    <a:lnTo>
                      <a:pt x="36" y="472"/>
                    </a:lnTo>
                    <a:lnTo>
                      <a:pt x="61" y="532"/>
                    </a:lnTo>
                    <a:lnTo>
                      <a:pt x="109" y="580"/>
                    </a:lnTo>
                    <a:lnTo>
                      <a:pt x="157" y="617"/>
                    </a:lnTo>
                    <a:lnTo>
                      <a:pt x="206" y="653"/>
                    </a:lnTo>
                    <a:lnTo>
                      <a:pt x="278" y="677"/>
                    </a:lnTo>
                    <a:lnTo>
                      <a:pt x="411" y="677"/>
                    </a:lnTo>
                    <a:lnTo>
                      <a:pt x="471" y="653"/>
                    </a:lnTo>
                    <a:lnTo>
                      <a:pt x="532" y="617"/>
                    </a:lnTo>
                    <a:lnTo>
                      <a:pt x="580" y="580"/>
                    </a:lnTo>
                    <a:lnTo>
                      <a:pt x="628" y="532"/>
                    </a:lnTo>
                    <a:lnTo>
                      <a:pt x="652" y="472"/>
                    </a:lnTo>
                    <a:lnTo>
                      <a:pt x="677" y="411"/>
                    </a:lnTo>
                    <a:lnTo>
                      <a:pt x="677" y="339"/>
                    </a:lnTo>
                    <a:lnTo>
                      <a:pt x="677" y="279"/>
                    </a:lnTo>
                    <a:lnTo>
                      <a:pt x="652" y="206"/>
                    </a:lnTo>
                    <a:lnTo>
                      <a:pt x="628" y="158"/>
                    </a:lnTo>
                    <a:lnTo>
                      <a:pt x="580" y="97"/>
                    </a:lnTo>
                    <a:lnTo>
                      <a:pt x="532" y="61"/>
                    </a:lnTo>
                    <a:lnTo>
                      <a:pt x="471" y="25"/>
                    </a:lnTo>
                    <a:lnTo>
                      <a:pt x="411" y="13"/>
                    </a:lnTo>
                    <a:lnTo>
                      <a:pt x="338"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7"/>
              <p:cNvSpPr/>
              <p:nvPr/>
            </p:nvSpPr>
            <p:spPr>
              <a:xfrm>
                <a:off x="10796360" y="3360164"/>
                <a:ext cx="36377" cy="37088"/>
              </a:xfrm>
              <a:custGeom>
                <a:avLst/>
                <a:gdLst/>
                <a:ahLst/>
                <a:cxnLst/>
                <a:rect l="l" t="t" r="r" b="b"/>
                <a:pathLst>
                  <a:path w="665" h="678" extrusionOk="0">
                    <a:moveTo>
                      <a:pt x="338" y="1"/>
                    </a:moveTo>
                    <a:lnTo>
                      <a:pt x="266" y="13"/>
                    </a:lnTo>
                    <a:lnTo>
                      <a:pt x="205" y="25"/>
                    </a:lnTo>
                    <a:lnTo>
                      <a:pt x="145" y="61"/>
                    </a:lnTo>
                    <a:lnTo>
                      <a:pt x="97" y="97"/>
                    </a:lnTo>
                    <a:lnTo>
                      <a:pt x="48" y="158"/>
                    </a:lnTo>
                    <a:lnTo>
                      <a:pt x="24" y="206"/>
                    </a:lnTo>
                    <a:lnTo>
                      <a:pt x="0" y="279"/>
                    </a:lnTo>
                    <a:lnTo>
                      <a:pt x="0" y="339"/>
                    </a:lnTo>
                    <a:lnTo>
                      <a:pt x="0" y="411"/>
                    </a:lnTo>
                    <a:lnTo>
                      <a:pt x="24" y="472"/>
                    </a:lnTo>
                    <a:lnTo>
                      <a:pt x="48" y="532"/>
                    </a:lnTo>
                    <a:lnTo>
                      <a:pt x="97" y="580"/>
                    </a:lnTo>
                    <a:lnTo>
                      <a:pt x="145" y="617"/>
                    </a:lnTo>
                    <a:lnTo>
                      <a:pt x="205" y="653"/>
                    </a:lnTo>
                    <a:lnTo>
                      <a:pt x="266" y="677"/>
                    </a:lnTo>
                    <a:lnTo>
                      <a:pt x="399" y="677"/>
                    </a:lnTo>
                    <a:lnTo>
                      <a:pt x="459" y="653"/>
                    </a:lnTo>
                    <a:lnTo>
                      <a:pt x="519" y="617"/>
                    </a:lnTo>
                    <a:lnTo>
                      <a:pt x="568" y="580"/>
                    </a:lnTo>
                    <a:lnTo>
                      <a:pt x="616" y="532"/>
                    </a:lnTo>
                    <a:lnTo>
                      <a:pt x="640" y="472"/>
                    </a:lnTo>
                    <a:lnTo>
                      <a:pt x="664" y="411"/>
                    </a:lnTo>
                    <a:lnTo>
                      <a:pt x="664" y="339"/>
                    </a:lnTo>
                    <a:lnTo>
                      <a:pt x="664" y="279"/>
                    </a:lnTo>
                    <a:lnTo>
                      <a:pt x="640" y="206"/>
                    </a:lnTo>
                    <a:lnTo>
                      <a:pt x="616" y="158"/>
                    </a:lnTo>
                    <a:lnTo>
                      <a:pt x="568" y="97"/>
                    </a:lnTo>
                    <a:lnTo>
                      <a:pt x="519" y="61"/>
                    </a:lnTo>
                    <a:lnTo>
                      <a:pt x="459" y="25"/>
                    </a:lnTo>
                    <a:lnTo>
                      <a:pt x="399" y="13"/>
                    </a:lnTo>
                    <a:lnTo>
                      <a:pt x="338"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7"/>
              <p:cNvSpPr/>
              <p:nvPr/>
            </p:nvSpPr>
            <p:spPr>
              <a:xfrm>
                <a:off x="10869006" y="3360164"/>
                <a:ext cx="37088" cy="37088"/>
              </a:xfrm>
              <a:custGeom>
                <a:avLst/>
                <a:gdLst/>
                <a:ahLst/>
                <a:cxnLst/>
                <a:rect l="l" t="t" r="r" b="b"/>
                <a:pathLst>
                  <a:path w="678" h="678" extrusionOk="0">
                    <a:moveTo>
                      <a:pt x="339" y="1"/>
                    </a:moveTo>
                    <a:lnTo>
                      <a:pt x="267" y="13"/>
                    </a:lnTo>
                    <a:lnTo>
                      <a:pt x="206" y="25"/>
                    </a:lnTo>
                    <a:lnTo>
                      <a:pt x="146" y="61"/>
                    </a:lnTo>
                    <a:lnTo>
                      <a:pt x="97" y="97"/>
                    </a:lnTo>
                    <a:lnTo>
                      <a:pt x="61" y="158"/>
                    </a:lnTo>
                    <a:lnTo>
                      <a:pt x="25" y="206"/>
                    </a:lnTo>
                    <a:lnTo>
                      <a:pt x="1" y="279"/>
                    </a:lnTo>
                    <a:lnTo>
                      <a:pt x="1" y="339"/>
                    </a:lnTo>
                    <a:lnTo>
                      <a:pt x="1" y="411"/>
                    </a:lnTo>
                    <a:lnTo>
                      <a:pt x="25" y="472"/>
                    </a:lnTo>
                    <a:lnTo>
                      <a:pt x="61" y="532"/>
                    </a:lnTo>
                    <a:lnTo>
                      <a:pt x="97" y="580"/>
                    </a:lnTo>
                    <a:lnTo>
                      <a:pt x="146" y="617"/>
                    </a:lnTo>
                    <a:lnTo>
                      <a:pt x="206" y="653"/>
                    </a:lnTo>
                    <a:lnTo>
                      <a:pt x="267" y="677"/>
                    </a:lnTo>
                    <a:lnTo>
                      <a:pt x="399" y="677"/>
                    </a:lnTo>
                    <a:lnTo>
                      <a:pt x="472" y="653"/>
                    </a:lnTo>
                    <a:lnTo>
                      <a:pt x="520" y="617"/>
                    </a:lnTo>
                    <a:lnTo>
                      <a:pt x="569" y="580"/>
                    </a:lnTo>
                    <a:lnTo>
                      <a:pt x="617" y="532"/>
                    </a:lnTo>
                    <a:lnTo>
                      <a:pt x="641" y="472"/>
                    </a:lnTo>
                    <a:lnTo>
                      <a:pt x="665" y="411"/>
                    </a:lnTo>
                    <a:lnTo>
                      <a:pt x="677" y="339"/>
                    </a:lnTo>
                    <a:lnTo>
                      <a:pt x="665" y="279"/>
                    </a:lnTo>
                    <a:lnTo>
                      <a:pt x="641" y="206"/>
                    </a:lnTo>
                    <a:lnTo>
                      <a:pt x="617" y="158"/>
                    </a:lnTo>
                    <a:lnTo>
                      <a:pt x="569" y="97"/>
                    </a:lnTo>
                    <a:lnTo>
                      <a:pt x="520" y="61"/>
                    </a:lnTo>
                    <a:lnTo>
                      <a:pt x="472" y="25"/>
                    </a:lnTo>
                    <a:lnTo>
                      <a:pt x="399" y="13"/>
                    </a:lnTo>
                    <a:lnTo>
                      <a:pt x="339"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7"/>
              <p:cNvSpPr/>
              <p:nvPr/>
            </p:nvSpPr>
            <p:spPr>
              <a:xfrm>
                <a:off x="10919879" y="3467218"/>
                <a:ext cx="124995" cy="136866"/>
              </a:xfrm>
              <a:custGeom>
                <a:avLst/>
                <a:gdLst/>
                <a:ahLst/>
                <a:cxnLst/>
                <a:rect l="l" t="t" r="r" b="b"/>
                <a:pathLst>
                  <a:path w="2285" h="2502" extrusionOk="0">
                    <a:moveTo>
                      <a:pt x="1173" y="291"/>
                    </a:moveTo>
                    <a:lnTo>
                      <a:pt x="1257" y="303"/>
                    </a:lnTo>
                    <a:lnTo>
                      <a:pt x="1342" y="315"/>
                    </a:lnTo>
                    <a:lnTo>
                      <a:pt x="1414" y="327"/>
                    </a:lnTo>
                    <a:lnTo>
                      <a:pt x="1499" y="363"/>
                    </a:lnTo>
                    <a:lnTo>
                      <a:pt x="1571" y="387"/>
                    </a:lnTo>
                    <a:lnTo>
                      <a:pt x="1632" y="435"/>
                    </a:lnTo>
                    <a:lnTo>
                      <a:pt x="1692" y="484"/>
                    </a:lnTo>
                    <a:lnTo>
                      <a:pt x="1753" y="532"/>
                    </a:lnTo>
                    <a:lnTo>
                      <a:pt x="1801" y="593"/>
                    </a:lnTo>
                    <a:lnTo>
                      <a:pt x="1849" y="653"/>
                    </a:lnTo>
                    <a:lnTo>
                      <a:pt x="1898" y="725"/>
                    </a:lnTo>
                    <a:lnTo>
                      <a:pt x="1934" y="798"/>
                    </a:lnTo>
                    <a:lnTo>
                      <a:pt x="1958" y="870"/>
                    </a:lnTo>
                    <a:lnTo>
                      <a:pt x="1970" y="943"/>
                    </a:lnTo>
                    <a:lnTo>
                      <a:pt x="1982" y="1027"/>
                    </a:lnTo>
                    <a:lnTo>
                      <a:pt x="1994" y="1112"/>
                    </a:lnTo>
                    <a:lnTo>
                      <a:pt x="1994" y="1390"/>
                    </a:lnTo>
                    <a:lnTo>
                      <a:pt x="1982" y="1474"/>
                    </a:lnTo>
                    <a:lnTo>
                      <a:pt x="1970" y="1547"/>
                    </a:lnTo>
                    <a:lnTo>
                      <a:pt x="1958" y="1631"/>
                    </a:lnTo>
                    <a:lnTo>
                      <a:pt x="1922" y="1704"/>
                    </a:lnTo>
                    <a:lnTo>
                      <a:pt x="1898" y="1776"/>
                    </a:lnTo>
                    <a:lnTo>
                      <a:pt x="1849" y="1837"/>
                    </a:lnTo>
                    <a:lnTo>
                      <a:pt x="1801" y="1909"/>
                    </a:lnTo>
                    <a:lnTo>
                      <a:pt x="1753" y="1970"/>
                    </a:lnTo>
                    <a:lnTo>
                      <a:pt x="1692" y="2018"/>
                    </a:lnTo>
                    <a:lnTo>
                      <a:pt x="1620" y="2066"/>
                    </a:lnTo>
                    <a:lnTo>
                      <a:pt x="1559" y="2103"/>
                    </a:lnTo>
                    <a:lnTo>
                      <a:pt x="1487" y="2139"/>
                    </a:lnTo>
                    <a:lnTo>
                      <a:pt x="1414" y="2163"/>
                    </a:lnTo>
                    <a:lnTo>
                      <a:pt x="1330" y="2187"/>
                    </a:lnTo>
                    <a:lnTo>
                      <a:pt x="1257" y="2199"/>
                    </a:lnTo>
                    <a:lnTo>
                      <a:pt x="1028" y="2199"/>
                    </a:lnTo>
                    <a:lnTo>
                      <a:pt x="943" y="2187"/>
                    </a:lnTo>
                    <a:lnTo>
                      <a:pt x="871" y="2163"/>
                    </a:lnTo>
                    <a:lnTo>
                      <a:pt x="786" y="2139"/>
                    </a:lnTo>
                    <a:lnTo>
                      <a:pt x="714" y="2103"/>
                    </a:lnTo>
                    <a:lnTo>
                      <a:pt x="653" y="2066"/>
                    </a:lnTo>
                    <a:lnTo>
                      <a:pt x="581" y="2018"/>
                    </a:lnTo>
                    <a:lnTo>
                      <a:pt x="520" y="1958"/>
                    </a:lnTo>
                    <a:lnTo>
                      <a:pt x="472" y="1897"/>
                    </a:lnTo>
                    <a:lnTo>
                      <a:pt x="424" y="1837"/>
                    </a:lnTo>
                    <a:lnTo>
                      <a:pt x="388" y="1764"/>
                    </a:lnTo>
                    <a:lnTo>
                      <a:pt x="351" y="1692"/>
                    </a:lnTo>
                    <a:lnTo>
                      <a:pt x="327" y="1619"/>
                    </a:lnTo>
                    <a:lnTo>
                      <a:pt x="303" y="1547"/>
                    </a:lnTo>
                    <a:lnTo>
                      <a:pt x="291" y="1462"/>
                    </a:lnTo>
                    <a:lnTo>
                      <a:pt x="291" y="1378"/>
                    </a:lnTo>
                    <a:lnTo>
                      <a:pt x="291" y="1112"/>
                    </a:lnTo>
                    <a:lnTo>
                      <a:pt x="291" y="1027"/>
                    </a:lnTo>
                    <a:lnTo>
                      <a:pt x="303" y="943"/>
                    </a:lnTo>
                    <a:lnTo>
                      <a:pt x="327" y="870"/>
                    </a:lnTo>
                    <a:lnTo>
                      <a:pt x="351" y="798"/>
                    </a:lnTo>
                    <a:lnTo>
                      <a:pt x="388" y="725"/>
                    </a:lnTo>
                    <a:lnTo>
                      <a:pt x="424" y="653"/>
                    </a:lnTo>
                    <a:lnTo>
                      <a:pt x="472" y="593"/>
                    </a:lnTo>
                    <a:lnTo>
                      <a:pt x="533" y="532"/>
                    </a:lnTo>
                    <a:lnTo>
                      <a:pt x="593" y="472"/>
                    </a:lnTo>
                    <a:lnTo>
                      <a:pt x="653" y="423"/>
                    </a:lnTo>
                    <a:lnTo>
                      <a:pt x="726" y="387"/>
                    </a:lnTo>
                    <a:lnTo>
                      <a:pt x="798" y="351"/>
                    </a:lnTo>
                    <a:lnTo>
                      <a:pt x="871" y="327"/>
                    </a:lnTo>
                    <a:lnTo>
                      <a:pt x="943" y="303"/>
                    </a:lnTo>
                    <a:lnTo>
                      <a:pt x="1028" y="291"/>
                    </a:lnTo>
                    <a:close/>
                    <a:moveTo>
                      <a:pt x="992" y="1"/>
                    </a:moveTo>
                    <a:lnTo>
                      <a:pt x="883" y="25"/>
                    </a:lnTo>
                    <a:lnTo>
                      <a:pt x="774" y="49"/>
                    </a:lnTo>
                    <a:lnTo>
                      <a:pt x="677" y="85"/>
                    </a:lnTo>
                    <a:lnTo>
                      <a:pt x="581" y="133"/>
                    </a:lnTo>
                    <a:lnTo>
                      <a:pt x="484" y="194"/>
                    </a:lnTo>
                    <a:lnTo>
                      <a:pt x="400" y="254"/>
                    </a:lnTo>
                    <a:lnTo>
                      <a:pt x="327" y="327"/>
                    </a:lnTo>
                    <a:lnTo>
                      <a:pt x="255" y="399"/>
                    </a:lnTo>
                    <a:lnTo>
                      <a:pt x="182" y="484"/>
                    </a:lnTo>
                    <a:lnTo>
                      <a:pt x="134" y="580"/>
                    </a:lnTo>
                    <a:lnTo>
                      <a:pt x="86" y="677"/>
                    </a:lnTo>
                    <a:lnTo>
                      <a:pt x="49" y="774"/>
                    </a:lnTo>
                    <a:lnTo>
                      <a:pt x="25" y="882"/>
                    </a:lnTo>
                    <a:lnTo>
                      <a:pt x="1" y="991"/>
                    </a:lnTo>
                    <a:lnTo>
                      <a:pt x="1" y="1100"/>
                    </a:lnTo>
                    <a:lnTo>
                      <a:pt x="1" y="1378"/>
                    </a:lnTo>
                    <a:lnTo>
                      <a:pt x="1" y="1486"/>
                    </a:lnTo>
                    <a:lnTo>
                      <a:pt x="13" y="1595"/>
                    </a:lnTo>
                    <a:lnTo>
                      <a:pt x="37" y="1704"/>
                    </a:lnTo>
                    <a:lnTo>
                      <a:pt x="73" y="1813"/>
                    </a:lnTo>
                    <a:lnTo>
                      <a:pt x="122" y="1909"/>
                    </a:lnTo>
                    <a:lnTo>
                      <a:pt x="182" y="1994"/>
                    </a:lnTo>
                    <a:lnTo>
                      <a:pt x="243" y="2090"/>
                    </a:lnTo>
                    <a:lnTo>
                      <a:pt x="315" y="2163"/>
                    </a:lnTo>
                    <a:lnTo>
                      <a:pt x="400" y="2247"/>
                    </a:lnTo>
                    <a:lnTo>
                      <a:pt x="484" y="2308"/>
                    </a:lnTo>
                    <a:lnTo>
                      <a:pt x="581" y="2368"/>
                    </a:lnTo>
                    <a:lnTo>
                      <a:pt x="677" y="2405"/>
                    </a:lnTo>
                    <a:lnTo>
                      <a:pt x="774" y="2453"/>
                    </a:lnTo>
                    <a:lnTo>
                      <a:pt x="883" y="2477"/>
                    </a:lnTo>
                    <a:lnTo>
                      <a:pt x="992" y="2489"/>
                    </a:lnTo>
                    <a:lnTo>
                      <a:pt x="1100" y="2501"/>
                    </a:lnTo>
                    <a:lnTo>
                      <a:pt x="1173" y="2501"/>
                    </a:lnTo>
                    <a:lnTo>
                      <a:pt x="1281" y="2489"/>
                    </a:lnTo>
                    <a:lnTo>
                      <a:pt x="1390" y="2477"/>
                    </a:lnTo>
                    <a:lnTo>
                      <a:pt x="1499" y="2453"/>
                    </a:lnTo>
                    <a:lnTo>
                      <a:pt x="1596" y="2417"/>
                    </a:lnTo>
                    <a:lnTo>
                      <a:pt x="1692" y="2368"/>
                    </a:lnTo>
                    <a:lnTo>
                      <a:pt x="1789" y="2308"/>
                    </a:lnTo>
                    <a:lnTo>
                      <a:pt x="1873" y="2247"/>
                    </a:lnTo>
                    <a:lnTo>
                      <a:pt x="1958" y="2175"/>
                    </a:lnTo>
                    <a:lnTo>
                      <a:pt x="2030" y="2090"/>
                    </a:lnTo>
                    <a:lnTo>
                      <a:pt x="2091" y="2006"/>
                    </a:lnTo>
                    <a:lnTo>
                      <a:pt x="2151" y="1909"/>
                    </a:lnTo>
                    <a:lnTo>
                      <a:pt x="2200" y="1813"/>
                    </a:lnTo>
                    <a:lnTo>
                      <a:pt x="2236" y="1716"/>
                    </a:lnTo>
                    <a:lnTo>
                      <a:pt x="2260" y="1607"/>
                    </a:lnTo>
                    <a:lnTo>
                      <a:pt x="2272" y="1499"/>
                    </a:lnTo>
                    <a:lnTo>
                      <a:pt x="2284" y="1390"/>
                    </a:lnTo>
                    <a:lnTo>
                      <a:pt x="2284" y="1112"/>
                    </a:lnTo>
                    <a:lnTo>
                      <a:pt x="2284" y="1003"/>
                    </a:lnTo>
                    <a:lnTo>
                      <a:pt x="2260" y="895"/>
                    </a:lnTo>
                    <a:lnTo>
                      <a:pt x="2236" y="786"/>
                    </a:lnTo>
                    <a:lnTo>
                      <a:pt x="2200" y="677"/>
                    </a:lnTo>
                    <a:lnTo>
                      <a:pt x="2151" y="580"/>
                    </a:lnTo>
                    <a:lnTo>
                      <a:pt x="2091" y="496"/>
                    </a:lnTo>
                    <a:lnTo>
                      <a:pt x="2030" y="411"/>
                    </a:lnTo>
                    <a:lnTo>
                      <a:pt x="1958" y="327"/>
                    </a:lnTo>
                    <a:lnTo>
                      <a:pt x="1885" y="254"/>
                    </a:lnTo>
                    <a:lnTo>
                      <a:pt x="1801" y="194"/>
                    </a:lnTo>
                    <a:lnTo>
                      <a:pt x="1704" y="133"/>
                    </a:lnTo>
                    <a:lnTo>
                      <a:pt x="1608" y="85"/>
                    </a:lnTo>
                    <a:lnTo>
                      <a:pt x="1511" y="49"/>
                    </a:lnTo>
                    <a:lnTo>
                      <a:pt x="1402" y="25"/>
                    </a:lnTo>
                    <a:lnTo>
                      <a:pt x="129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7"/>
              <p:cNvSpPr/>
              <p:nvPr/>
            </p:nvSpPr>
            <p:spPr>
              <a:xfrm>
                <a:off x="10818132" y="3536581"/>
                <a:ext cx="328489" cy="295448"/>
              </a:xfrm>
              <a:custGeom>
                <a:avLst/>
                <a:gdLst/>
                <a:ahLst/>
                <a:cxnLst/>
                <a:rect l="l" t="t" r="r" b="b"/>
                <a:pathLst>
                  <a:path w="6005" h="5401" extrusionOk="0">
                    <a:moveTo>
                      <a:pt x="351" y="1"/>
                    </a:moveTo>
                    <a:lnTo>
                      <a:pt x="1" y="5401"/>
                    </a:lnTo>
                    <a:lnTo>
                      <a:pt x="6004" y="5401"/>
                    </a:lnTo>
                    <a:lnTo>
                      <a:pt x="56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7"/>
              <p:cNvSpPr/>
              <p:nvPr/>
            </p:nvSpPr>
            <p:spPr>
              <a:xfrm>
                <a:off x="10920590" y="3583516"/>
                <a:ext cx="122260" cy="201633"/>
              </a:xfrm>
              <a:custGeom>
                <a:avLst/>
                <a:gdLst/>
                <a:ahLst/>
                <a:cxnLst/>
                <a:rect l="l" t="t" r="r" b="b"/>
                <a:pathLst>
                  <a:path w="2235" h="3686" extrusionOk="0">
                    <a:moveTo>
                      <a:pt x="966" y="1"/>
                    </a:moveTo>
                    <a:lnTo>
                      <a:pt x="966" y="399"/>
                    </a:lnTo>
                    <a:lnTo>
                      <a:pt x="785" y="436"/>
                    </a:lnTo>
                    <a:lnTo>
                      <a:pt x="616" y="496"/>
                    </a:lnTo>
                    <a:lnTo>
                      <a:pt x="459" y="568"/>
                    </a:lnTo>
                    <a:lnTo>
                      <a:pt x="399" y="617"/>
                    </a:lnTo>
                    <a:lnTo>
                      <a:pt x="338" y="677"/>
                    </a:lnTo>
                    <a:lnTo>
                      <a:pt x="278" y="725"/>
                    </a:lnTo>
                    <a:lnTo>
                      <a:pt x="230" y="786"/>
                    </a:lnTo>
                    <a:lnTo>
                      <a:pt x="193" y="858"/>
                    </a:lnTo>
                    <a:lnTo>
                      <a:pt x="157" y="919"/>
                    </a:lnTo>
                    <a:lnTo>
                      <a:pt x="133" y="991"/>
                    </a:lnTo>
                    <a:lnTo>
                      <a:pt x="109" y="1076"/>
                    </a:lnTo>
                    <a:lnTo>
                      <a:pt x="97" y="1148"/>
                    </a:lnTo>
                    <a:lnTo>
                      <a:pt x="97" y="1233"/>
                    </a:lnTo>
                    <a:lnTo>
                      <a:pt x="109" y="1390"/>
                    </a:lnTo>
                    <a:lnTo>
                      <a:pt x="145" y="1523"/>
                    </a:lnTo>
                    <a:lnTo>
                      <a:pt x="205" y="1644"/>
                    </a:lnTo>
                    <a:lnTo>
                      <a:pt x="290" y="1740"/>
                    </a:lnTo>
                    <a:lnTo>
                      <a:pt x="387" y="1825"/>
                    </a:lnTo>
                    <a:lnTo>
                      <a:pt x="507" y="1897"/>
                    </a:lnTo>
                    <a:lnTo>
                      <a:pt x="652" y="1958"/>
                    </a:lnTo>
                    <a:lnTo>
                      <a:pt x="797" y="1994"/>
                    </a:lnTo>
                    <a:lnTo>
                      <a:pt x="1281" y="2115"/>
                    </a:lnTo>
                    <a:lnTo>
                      <a:pt x="1389" y="2139"/>
                    </a:lnTo>
                    <a:lnTo>
                      <a:pt x="1474" y="2175"/>
                    </a:lnTo>
                    <a:lnTo>
                      <a:pt x="1558" y="2223"/>
                    </a:lnTo>
                    <a:lnTo>
                      <a:pt x="1619" y="2260"/>
                    </a:lnTo>
                    <a:lnTo>
                      <a:pt x="1655" y="2320"/>
                    </a:lnTo>
                    <a:lnTo>
                      <a:pt x="1691" y="2380"/>
                    </a:lnTo>
                    <a:lnTo>
                      <a:pt x="1715" y="2453"/>
                    </a:lnTo>
                    <a:lnTo>
                      <a:pt x="1715" y="2525"/>
                    </a:lnTo>
                    <a:lnTo>
                      <a:pt x="1703" y="2610"/>
                    </a:lnTo>
                    <a:lnTo>
                      <a:pt x="1679" y="2694"/>
                    </a:lnTo>
                    <a:lnTo>
                      <a:pt x="1619" y="2767"/>
                    </a:lnTo>
                    <a:lnTo>
                      <a:pt x="1558" y="2815"/>
                    </a:lnTo>
                    <a:lnTo>
                      <a:pt x="1474" y="2864"/>
                    </a:lnTo>
                    <a:lnTo>
                      <a:pt x="1377" y="2900"/>
                    </a:lnTo>
                    <a:lnTo>
                      <a:pt x="1268" y="2924"/>
                    </a:lnTo>
                    <a:lnTo>
                      <a:pt x="1160" y="2936"/>
                    </a:lnTo>
                    <a:lnTo>
                      <a:pt x="1039" y="2924"/>
                    </a:lnTo>
                    <a:lnTo>
                      <a:pt x="930" y="2900"/>
                    </a:lnTo>
                    <a:lnTo>
                      <a:pt x="822" y="2876"/>
                    </a:lnTo>
                    <a:lnTo>
                      <a:pt x="737" y="2827"/>
                    </a:lnTo>
                    <a:lnTo>
                      <a:pt x="652" y="2755"/>
                    </a:lnTo>
                    <a:lnTo>
                      <a:pt x="592" y="2682"/>
                    </a:lnTo>
                    <a:lnTo>
                      <a:pt x="544" y="2598"/>
                    </a:lnTo>
                    <a:lnTo>
                      <a:pt x="507" y="2489"/>
                    </a:lnTo>
                    <a:lnTo>
                      <a:pt x="0" y="2513"/>
                    </a:lnTo>
                    <a:lnTo>
                      <a:pt x="24" y="2598"/>
                    </a:lnTo>
                    <a:lnTo>
                      <a:pt x="36" y="2682"/>
                    </a:lnTo>
                    <a:lnTo>
                      <a:pt x="73" y="2755"/>
                    </a:lnTo>
                    <a:lnTo>
                      <a:pt x="97" y="2827"/>
                    </a:lnTo>
                    <a:lnTo>
                      <a:pt x="145" y="2900"/>
                    </a:lnTo>
                    <a:lnTo>
                      <a:pt x="193" y="2960"/>
                    </a:lnTo>
                    <a:lnTo>
                      <a:pt x="242" y="3021"/>
                    </a:lnTo>
                    <a:lnTo>
                      <a:pt x="302" y="3069"/>
                    </a:lnTo>
                    <a:lnTo>
                      <a:pt x="435" y="3166"/>
                    </a:lnTo>
                    <a:lnTo>
                      <a:pt x="580" y="3226"/>
                    </a:lnTo>
                    <a:lnTo>
                      <a:pt x="749" y="3286"/>
                    </a:lnTo>
                    <a:lnTo>
                      <a:pt x="942" y="3311"/>
                    </a:lnTo>
                    <a:lnTo>
                      <a:pt x="942" y="3685"/>
                    </a:lnTo>
                    <a:lnTo>
                      <a:pt x="1365" y="3685"/>
                    </a:lnTo>
                    <a:lnTo>
                      <a:pt x="1365" y="3311"/>
                    </a:lnTo>
                    <a:lnTo>
                      <a:pt x="1558" y="3274"/>
                    </a:lnTo>
                    <a:lnTo>
                      <a:pt x="1727" y="3226"/>
                    </a:lnTo>
                    <a:lnTo>
                      <a:pt x="1872" y="3154"/>
                    </a:lnTo>
                    <a:lnTo>
                      <a:pt x="1993" y="3057"/>
                    </a:lnTo>
                    <a:lnTo>
                      <a:pt x="2054" y="3009"/>
                    </a:lnTo>
                    <a:lnTo>
                      <a:pt x="2102" y="2948"/>
                    </a:lnTo>
                    <a:lnTo>
                      <a:pt x="2138" y="2888"/>
                    </a:lnTo>
                    <a:lnTo>
                      <a:pt x="2174" y="2815"/>
                    </a:lnTo>
                    <a:lnTo>
                      <a:pt x="2199" y="2755"/>
                    </a:lnTo>
                    <a:lnTo>
                      <a:pt x="2211" y="2682"/>
                    </a:lnTo>
                    <a:lnTo>
                      <a:pt x="2223" y="2610"/>
                    </a:lnTo>
                    <a:lnTo>
                      <a:pt x="2235" y="2525"/>
                    </a:lnTo>
                    <a:lnTo>
                      <a:pt x="2223" y="2380"/>
                    </a:lnTo>
                    <a:lnTo>
                      <a:pt x="2187" y="2248"/>
                    </a:lnTo>
                    <a:lnTo>
                      <a:pt x="2138" y="2115"/>
                    </a:lnTo>
                    <a:lnTo>
                      <a:pt x="2066" y="2006"/>
                    </a:lnTo>
                    <a:lnTo>
                      <a:pt x="1969" y="1909"/>
                    </a:lnTo>
                    <a:lnTo>
                      <a:pt x="1848" y="1813"/>
                    </a:lnTo>
                    <a:lnTo>
                      <a:pt x="1703" y="1740"/>
                    </a:lnTo>
                    <a:lnTo>
                      <a:pt x="1534" y="1692"/>
                    </a:lnTo>
                    <a:lnTo>
                      <a:pt x="1063" y="1559"/>
                    </a:lnTo>
                    <a:lnTo>
                      <a:pt x="942" y="1523"/>
                    </a:lnTo>
                    <a:lnTo>
                      <a:pt x="846" y="1486"/>
                    </a:lnTo>
                    <a:lnTo>
                      <a:pt x="773" y="1450"/>
                    </a:lnTo>
                    <a:lnTo>
                      <a:pt x="713" y="1414"/>
                    </a:lnTo>
                    <a:lnTo>
                      <a:pt x="664" y="1366"/>
                    </a:lnTo>
                    <a:lnTo>
                      <a:pt x="640" y="1317"/>
                    </a:lnTo>
                    <a:lnTo>
                      <a:pt x="616" y="1257"/>
                    </a:lnTo>
                    <a:lnTo>
                      <a:pt x="616" y="1184"/>
                    </a:lnTo>
                    <a:lnTo>
                      <a:pt x="628" y="1100"/>
                    </a:lnTo>
                    <a:lnTo>
                      <a:pt x="664" y="1015"/>
                    </a:lnTo>
                    <a:lnTo>
                      <a:pt x="713" y="943"/>
                    </a:lnTo>
                    <a:lnTo>
                      <a:pt x="773" y="883"/>
                    </a:lnTo>
                    <a:lnTo>
                      <a:pt x="858" y="834"/>
                    </a:lnTo>
                    <a:lnTo>
                      <a:pt x="954" y="810"/>
                    </a:lnTo>
                    <a:lnTo>
                      <a:pt x="1063" y="786"/>
                    </a:lnTo>
                    <a:lnTo>
                      <a:pt x="1184" y="774"/>
                    </a:lnTo>
                    <a:lnTo>
                      <a:pt x="1293" y="786"/>
                    </a:lnTo>
                    <a:lnTo>
                      <a:pt x="1389" y="810"/>
                    </a:lnTo>
                    <a:lnTo>
                      <a:pt x="1474" y="846"/>
                    </a:lnTo>
                    <a:lnTo>
                      <a:pt x="1546" y="895"/>
                    </a:lnTo>
                    <a:lnTo>
                      <a:pt x="1595" y="967"/>
                    </a:lnTo>
                    <a:lnTo>
                      <a:pt x="1643" y="1040"/>
                    </a:lnTo>
                    <a:lnTo>
                      <a:pt x="1679" y="1136"/>
                    </a:lnTo>
                    <a:lnTo>
                      <a:pt x="1691" y="1245"/>
                    </a:lnTo>
                    <a:lnTo>
                      <a:pt x="2187" y="1221"/>
                    </a:lnTo>
                    <a:lnTo>
                      <a:pt x="2174" y="1076"/>
                    </a:lnTo>
                    <a:lnTo>
                      <a:pt x="2126" y="943"/>
                    </a:lnTo>
                    <a:lnTo>
                      <a:pt x="2066" y="810"/>
                    </a:lnTo>
                    <a:lnTo>
                      <a:pt x="1969" y="689"/>
                    </a:lnTo>
                    <a:lnTo>
                      <a:pt x="1860" y="593"/>
                    </a:lnTo>
                    <a:lnTo>
                      <a:pt x="1727" y="508"/>
                    </a:lnTo>
                    <a:lnTo>
                      <a:pt x="1570" y="448"/>
                    </a:lnTo>
                    <a:lnTo>
                      <a:pt x="1389" y="399"/>
                    </a:lnTo>
                    <a:lnTo>
                      <a:pt x="138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7"/>
              <p:cNvSpPr/>
              <p:nvPr/>
            </p:nvSpPr>
            <p:spPr>
              <a:xfrm>
                <a:off x="10533350" y="3831319"/>
                <a:ext cx="235932" cy="216130"/>
              </a:xfrm>
              <a:custGeom>
                <a:avLst/>
                <a:gdLst/>
                <a:ahLst/>
                <a:cxnLst/>
                <a:rect l="l" t="t" r="r" b="b"/>
                <a:pathLst>
                  <a:path w="4313" h="3951" extrusionOk="0">
                    <a:moveTo>
                      <a:pt x="568" y="1"/>
                    </a:moveTo>
                    <a:lnTo>
                      <a:pt x="447" y="13"/>
                    </a:lnTo>
                    <a:lnTo>
                      <a:pt x="351" y="37"/>
                    </a:lnTo>
                    <a:lnTo>
                      <a:pt x="242" y="97"/>
                    </a:lnTo>
                    <a:lnTo>
                      <a:pt x="157" y="158"/>
                    </a:lnTo>
                    <a:lnTo>
                      <a:pt x="97" y="254"/>
                    </a:lnTo>
                    <a:lnTo>
                      <a:pt x="36" y="351"/>
                    </a:lnTo>
                    <a:lnTo>
                      <a:pt x="0" y="448"/>
                    </a:lnTo>
                    <a:lnTo>
                      <a:pt x="0" y="568"/>
                    </a:lnTo>
                    <a:lnTo>
                      <a:pt x="0" y="3383"/>
                    </a:lnTo>
                    <a:lnTo>
                      <a:pt x="0" y="3492"/>
                    </a:lnTo>
                    <a:lnTo>
                      <a:pt x="36" y="3600"/>
                    </a:lnTo>
                    <a:lnTo>
                      <a:pt x="97" y="3697"/>
                    </a:lnTo>
                    <a:lnTo>
                      <a:pt x="157" y="3782"/>
                    </a:lnTo>
                    <a:lnTo>
                      <a:pt x="242" y="3854"/>
                    </a:lnTo>
                    <a:lnTo>
                      <a:pt x="351" y="3902"/>
                    </a:lnTo>
                    <a:lnTo>
                      <a:pt x="447" y="3939"/>
                    </a:lnTo>
                    <a:lnTo>
                      <a:pt x="568" y="3951"/>
                    </a:lnTo>
                    <a:lnTo>
                      <a:pt x="3733" y="3951"/>
                    </a:lnTo>
                    <a:lnTo>
                      <a:pt x="3854" y="3939"/>
                    </a:lnTo>
                    <a:lnTo>
                      <a:pt x="3962" y="3902"/>
                    </a:lnTo>
                    <a:lnTo>
                      <a:pt x="4059" y="3854"/>
                    </a:lnTo>
                    <a:lnTo>
                      <a:pt x="4144" y="3782"/>
                    </a:lnTo>
                    <a:lnTo>
                      <a:pt x="4216" y="3697"/>
                    </a:lnTo>
                    <a:lnTo>
                      <a:pt x="4264" y="3600"/>
                    </a:lnTo>
                    <a:lnTo>
                      <a:pt x="4301" y="3492"/>
                    </a:lnTo>
                    <a:lnTo>
                      <a:pt x="4313" y="3383"/>
                    </a:lnTo>
                    <a:lnTo>
                      <a:pt x="4313" y="568"/>
                    </a:lnTo>
                    <a:lnTo>
                      <a:pt x="4301" y="448"/>
                    </a:lnTo>
                    <a:lnTo>
                      <a:pt x="4264" y="351"/>
                    </a:lnTo>
                    <a:lnTo>
                      <a:pt x="4216" y="254"/>
                    </a:lnTo>
                    <a:lnTo>
                      <a:pt x="4144" y="158"/>
                    </a:lnTo>
                    <a:lnTo>
                      <a:pt x="4059" y="97"/>
                    </a:lnTo>
                    <a:lnTo>
                      <a:pt x="3962" y="37"/>
                    </a:lnTo>
                    <a:lnTo>
                      <a:pt x="3854" y="13"/>
                    </a:lnTo>
                    <a:lnTo>
                      <a:pt x="37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a:off x="10566390" y="3682637"/>
                <a:ext cx="169851" cy="226742"/>
              </a:xfrm>
              <a:custGeom>
                <a:avLst/>
                <a:gdLst/>
                <a:ahLst/>
                <a:cxnLst/>
                <a:rect l="l" t="t" r="r" b="b"/>
                <a:pathLst>
                  <a:path w="3105" h="4145" extrusionOk="0">
                    <a:moveTo>
                      <a:pt x="1667" y="387"/>
                    </a:moveTo>
                    <a:lnTo>
                      <a:pt x="1788" y="411"/>
                    </a:lnTo>
                    <a:lnTo>
                      <a:pt x="1897" y="436"/>
                    </a:lnTo>
                    <a:lnTo>
                      <a:pt x="2006" y="472"/>
                    </a:lnTo>
                    <a:lnTo>
                      <a:pt x="2102" y="520"/>
                    </a:lnTo>
                    <a:lnTo>
                      <a:pt x="2199" y="580"/>
                    </a:lnTo>
                    <a:lnTo>
                      <a:pt x="2295" y="653"/>
                    </a:lnTo>
                    <a:lnTo>
                      <a:pt x="2380" y="725"/>
                    </a:lnTo>
                    <a:lnTo>
                      <a:pt x="2452" y="810"/>
                    </a:lnTo>
                    <a:lnTo>
                      <a:pt x="2525" y="895"/>
                    </a:lnTo>
                    <a:lnTo>
                      <a:pt x="2585" y="991"/>
                    </a:lnTo>
                    <a:lnTo>
                      <a:pt x="2634" y="1100"/>
                    </a:lnTo>
                    <a:lnTo>
                      <a:pt x="2670" y="1209"/>
                    </a:lnTo>
                    <a:lnTo>
                      <a:pt x="2694" y="1317"/>
                    </a:lnTo>
                    <a:lnTo>
                      <a:pt x="2718" y="1438"/>
                    </a:lnTo>
                    <a:lnTo>
                      <a:pt x="2718" y="1559"/>
                    </a:lnTo>
                    <a:lnTo>
                      <a:pt x="2718" y="3758"/>
                    </a:lnTo>
                    <a:lnTo>
                      <a:pt x="375" y="3758"/>
                    </a:lnTo>
                    <a:lnTo>
                      <a:pt x="375" y="1559"/>
                    </a:lnTo>
                    <a:lnTo>
                      <a:pt x="387" y="1438"/>
                    </a:lnTo>
                    <a:lnTo>
                      <a:pt x="399" y="1317"/>
                    </a:lnTo>
                    <a:lnTo>
                      <a:pt x="423" y="1209"/>
                    </a:lnTo>
                    <a:lnTo>
                      <a:pt x="471" y="1100"/>
                    </a:lnTo>
                    <a:lnTo>
                      <a:pt x="520" y="991"/>
                    </a:lnTo>
                    <a:lnTo>
                      <a:pt x="580" y="895"/>
                    </a:lnTo>
                    <a:lnTo>
                      <a:pt x="640" y="810"/>
                    </a:lnTo>
                    <a:lnTo>
                      <a:pt x="725" y="725"/>
                    </a:lnTo>
                    <a:lnTo>
                      <a:pt x="798" y="653"/>
                    </a:lnTo>
                    <a:lnTo>
                      <a:pt x="894" y="580"/>
                    </a:lnTo>
                    <a:lnTo>
                      <a:pt x="991" y="520"/>
                    </a:lnTo>
                    <a:lnTo>
                      <a:pt x="1087" y="472"/>
                    </a:lnTo>
                    <a:lnTo>
                      <a:pt x="1196" y="436"/>
                    </a:lnTo>
                    <a:lnTo>
                      <a:pt x="1317" y="411"/>
                    </a:lnTo>
                    <a:lnTo>
                      <a:pt x="1426" y="387"/>
                    </a:lnTo>
                    <a:close/>
                    <a:moveTo>
                      <a:pt x="1546" y="1"/>
                    </a:moveTo>
                    <a:lnTo>
                      <a:pt x="1389" y="13"/>
                    </a:lnTo>
                    <a:lnTo>
                      <a:pt x="1232" y="37"/>
                    </a:lnTo>
                    <a:lnTo>
                      <a:pt x="1087" y="73"/>
                    </a:lnTo>
                    <a:lnTo>
                      <a:pt x="942" y="121"/>
                    </a:lnTo>
                    <a:lnTo>
                      <a:pt x="810" y="194"/>
                    </a:lnTo>
                    <a:lnTo>
                      <a:pt x="677" y="266"/>
                    </a:lnTo>
                    <a:lnTo>
                      <a:pt x="556" y="363"/>
                    </a:lnTo>
                    <a:lnTo>
                      <a:pt x="447" y="460"/>
                    </a:lnTo>
                    <a:lnTo>
                      <a:pt x="351" y="568"/>
                    </a:lnTo>
                    <a:lnTo>
                      <a:pt x="266" y="689"/>
                    </a:lnTo>
                    <a:lnTo>
                      <a:pt x="181" y="822"/>
                    </a:lnTo>
                    <a:lnTo>
                      <a:pt x="121" y="955"/>
                    </a:lnTo>
                    <a:lnTo>
                      <a:pt x="61" y="1100"/>
                    </a:lnTo>
                    <a:lnTo>
                      <a:pt x="24" y="1245"/>
                    </a:lnTo>
                    <a:lnTo>
                      <a:pt x="0" y="1402"/>
                    </a:lnTo>
                    <a:lnTo>
                      <a:pt x="0" y="1559"/>
                    </a:lnTo>
                    <a:lnTo>
                      <a:pt x="0" y="3951"/>
                    </a:lnTo>
                    <a:lnTo>
                      <a:pt x="0" y="3987"/>
                    </a:lnTo>
                    <a:lnTo>
                      <a:pt x="12" y="4023"/>
                    </a:lnTo>
                    <a:lnTo>
                      <a:pt x="49" y="4084"/>
                    </a:lnTo>
                    <a:lnTo>
                      <a:pt x="109" y="4120"/>
                    </a:lnTo>
                    <a:lnTo>
                      <a:pt x="145" y="4132"/>
                    </a:lnTo>
                    <a:lnTo>
                      <a:pt x="181" y="4144"/>
                    </a:lnTo>
                    <a:lnTo>
                      <a:pt x="2912" y="4144"/>
                    </a:lnTo>
                    <a:lnTo>
                      <a:pt x="2948" y="4132"/>
                    </a:lnTo>
                    <a:lnTo>
                      <a:pt x="2984" y="4120"/>
                    </a:lnTo>
                    <a:lnTo>
                      <a:pt x="3044" y="4084"/>
                    </a:lnTo>
                    <a:lnTo>
                      <a:pt x="3081" y="4023"/>
                    </a:lnTo>
                    <a:lnTo>
                      <a:pt x="3093" y="3987"/>
                    </a:lnTo>
                    <a:lnTo>
                      <a:pt x="3105" y="3951"/>
                    </a:lnTo>
                    <a:lnTo>
                      <a:pt x="3105" y="1559"/>
                    </a:lnTo>
                    <a:lnTo>
                      <a:pt x="3093" y="1402"/>
                    </a:lnTo>
                    <a:lnTo>
                      <a:pt x="3069" y="1245"/>
                    </a:lnTo>
                    <a:lnTo>
                      <a:pt x="3032" y="1100"/>
                    </a:lnTo>
                    <a:lnTo>
                      <a:pt x="2972" y="955"/>
                    </a:lnTo>
                    <a:lnTo>
                      <a:pt x="2912" y="822"/>
                    </a:lnTo>
                    <a:lnTo>
                      <a:pt x="2839" y="689"/>
                    </a:lnTo>
                    <a:lnTo>
                      <a:pt x="2742" y="568"/>
                    </a:lnTo>
                    <a:lnTo>
                      <a:pt x="2646" y="460"/>
                    </a:lnTo>
                    <a:lnTo>
                      <a:pt x="2537" y="363"/>
                    </a:lnTo>
                    <a:lnTo>
                      <a:pt x="2416" y="266"/>
                    </a:lnTo>
                    <a:lnTo>
                      <a:pt x="2283" y="194"/>
                    </a:lnTo>
                    <a:lnTo>
                      <a:pt x="2150" y="121"/>
                    </a:lnTo>
                    <a:lnTo>
                      <a:pt x="2006" y="73"/>
                    </a:lnTo>
                    <a:lnTo>
                      <a:pt x="1861" y="37"/>
                    </a:lnTo>
                    <a:lnTo>
                      <a:pt x="1704" y="13"/>
                    </a:lnTo>
                    <a:lnTo>
                      <a:pt x="15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a:off x="10613271" y="3888812"/>
                <a:ext cx="75435" cy="75380"/>
              </a:xfrm>
              <a:custGeom>
                <a:avLst/>
                <a:gdLst/>
                <a:ahLst/>
                <a:cxnLst/>
                <a:rect l="l" t="t" r="r" b="b"/>
                <a:pathLst>
                  <a:path w="1379" h="1378" extrusionOk="0">
                    <a:moveTo>
                      <a:pt x="689" y="1"/>
                    </a:moveTo>
                    <a:lnTo>
                      <a:pt x="557" y="13"/>
                    </a:lnTo>
                    <a:lnTo>
                      <a:pt x="424" y="61"/>
                    </a:lnTo>
                    <a:lnTo>
                      <a:pt x="303" y="121"/>
                    </a:lnTo>
                    <a:lnTo>
                      <a:pt x="206" y="206"/>
                    </a:lnTo>
                    <a:lnTo>
                      <a:pt x="122" y="303"/>
                    </a:lnTo>
                    <a:lnTo>
                      <a:pt x="61" y="423"/>
                    </a:lnTo>
                    <a:lnTo>
                      <a:pt x="25" y="556"/>
                    </a:lnTo>
                    <a:lnTo>
                      <a:pt x="1" y="689"/>
                    </a:lnTo>
                    <a:lnTo>
                      <a:pt x="25" y="822"/>
                    </a:lnTo>
                    <a:lnTo>
                      <a:pt x="61" y="955"/>
                    </a:lnTo>
                    <a:lnTo>
                      <a:pt x="122" y="1076"/>
                    </a:lnTo>
                    <a:lnTo>
                      <a:pt x="206" y="1172"/>
                    </a:lnTo>
                    <a:lnTo>
                      <a:pt x="303" y="1257"/>
                    </a:lnTo>
                    <a:lnTo>
                      <a:pt x="424" y="1317"/>
                    </a:lnTo>
                    <a:lnTo>
                      <a:pt x="557" y="1366"/>
                    </a:lnTo>
                    <a:lnTo>
                      <a:pt x="689" y="1378"/>
                    </a:lnTo>
                    <a:lnTo>
                      <a:pt x="834" y="1366"/>
                    </a:lnTo>
                    <a:lnTo>
                      <a:pt x="955" y="1317"/>
                    </a:lnTo>
                    <a:lnTo>
                      <a:pt x="1076" y="1257"/>
                    </a:lnTo>
                    <a:lnTo>
                      <a:pt x="1173" y="1172"/>
                    </a:lnTo>
                    <a:lnTo>
                      <a:pt x="1257" y="1076"/>
                    </a:lnTo>
                    <a:lnTo>
                      <a:pt x="1318" y="955"/>
                    </a:lnTo>
                    <a:lnTo>
                      <a:pt x="1366" y="822"/>
                    </a:lnTo>
                    <a:lnTo>
                      <a:pt x="1378" y="689"/>
                    </a:lnTo>
                    <a:lnTo>
                      <a:pt x="1366" y="556"/>
                    </a:lnTo>
                    <a:lnTo>
                      <a:pt x="1318" y="423"/>
                    </a:lnTo>
                    <a:lnTo>
                      <a:pt x="1257" y="303"/>
                    </a:lnTo>
                    <a:lnTo>
                      <a:pt x="1173" y="206"/>
                    </a:lnTo>
                    <a:lnTo>
                      <a:pt x="1076" y="121"/>
                    </a:lnTo>
                    <a:lnTo>
                      <a:pt x="955" y="61"/>
                    </a:lnTo>
                    <a:lnTo>
                      <a:pt x="834" y="13"/>
                    </a:lnTo>
                    <a:lnTo>
                      <a:pt x="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a:off x="10633784" y="3950954"/>
                <a:ext cx="34408" cy="38346"/>
              </a:xfrm>
              <a:custGeom>
                <a:avLst/>
                <a:gdLst/>
                <a:ahLst/>
                <a:cxnLst/>
                <a:rect l="l" t="t" r="r" b="b"/>
                <a:pathLst>
                  <a:path w="629" h="701" extrusionOk="0">
                    <a:moveTo>
                      <a:pt x="0" y="0"/>
                    </a:moveTo>
                    <a:lnTo>
                      <a:pt x="0" y="701"/>
                    </a:lnTo>
                    <a:lnTo>
                      <a:pt x="629" y="701"/>
                    </a:lnTo>
                    <a:lnTo>
                      <a:pt x="6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7"/>
              <p:cNvSpPr/>
              <p:nvPr/>
            </p:nvSpPr>
            <p:spPr>
              <a:xfrm>
                <a:off x="11074523" y="3775139"/>
                <a:ext cx="401188" cy="272309"/>
              </a:xfrm>
              <a:custGeom>
                <a:avLst/>
                <a:gdLst/>
                <a:ahLst/>
                <a:cxnLst/>
                <a:rect l="l" t="t" r="r" b="b"/>
                <a:pathLst>
                  <a:path w="7334" h="4978" extrusionOk="0">
                    <a:moveTo>
                      <a:pt x="556" y="1"/>
                    </a:moveTo>
                    <a:lnTo>
                      <a:pt x="448" y="13"/>
                    </a:lnTo>
                    <a:lnTo>
                      <a:pt x="339" y="49"/>
                    </a:lnTo>
                    <a:lnTo>
                      <a:pt x="242" y="97"/>
                    </a:lnTo>
                    <a:lnTo>
                      <a:pt x="158" y="170"/>
                    </a:lnTo>
                    <a:lnTo>
                      <a:pt x="97" y="242"/>
                    </a:lnTo>
                    <a:lnTo>
                      <a:pt x="49" y="339"/>
                    </a:lnTo>
                    <a:lnTo>
                      <a:pt x="13" y="448"/>
                    </a:lnTo>
                    <a:lnTo>
                      <a:pt x="1" y="557"/>
                    </a:lnTo>
                    <a:lnTo>
                      <a:pt x="1" y="4422"/>
                    </a:lnTo>
                    <a:lnTo>
                      <a:pt x="13" y="4531"/>
                    </a:lnTo>
                    <a:lnTo>
                      <a:pt x="49" y="4640"/>
                    </a:lnTo>
                    <a:lnTo>
                      <a:pt x="97" y="4736"/>
                    </a:lnTo>
                    <a:lnTo>
                      <a:pt x="158" y="4821"/>
                    </a:lnTo>
                    <a:lnTo>
                      <a:pt x="242" y="4881"/>
                    </a:lnTo>
                    <a:lnTo>
                      <a:pt x="339" y="4942"/>
                    </a:lnTo>
                    <a:lnTo>
                      <a:pt x="448" y="4966"/>
                    </a:lnTo>
                    <a:lnTo>
                      <a:pt x="556" y="4978"/>
                    </a:lnTo>
                    <a:lnTo>
                      <a:pt x="6778" y="4978"/>
                    </a:lnTo>
                    <a:lnTo>
                      <a:pt x="6886" y="4966"/>
                    </a:lnTo>
                    <a:lnTo>
                      <a:pt x="6983" y="4942"/>
                    </a:lnTo>
                    <a:lnTo>
                      <a:pt x="7080" y="4881"/>
                    </a:lnTo>
                    <a:lnTo>
                      <a:pt x="7164" y="4821"/>
                    </a:lnTo>
                    <a:lnTo>
                      <a:pt x="7237" y="4736"/>
                    </a:lnTo>
                    <a:lnTo>
                      <a:pt x="7285" y="4640"/>
                    </a:lnTo>
                    <a:lnTo>
                      <a:pt x="7321" y="4531"/>
                    </a:lnTo>
                    <a:lnTo>
                      <a:pt x="7333" y="4422"/>
                    </a:lnTo>
                    <a:lnTo>
                      <a:pt x="7333" y="557"/>
                    </a:lnTo>
                    <a:lnTo>
                      <a:pt x="7321" y="448"/>
                    </a:lnTo>
                    <a:lnTo>
                      <a:pt x="7285" y="339"/>
                    </a:lnTo>
                    <a:lnTo>
                      <a:pt x="7237" y="242"/>
                    </a:lnTo>
                    <a:lnTo>
                      <a:pt x="7164" y="170"/>
                    </a:lnTo>
                    <a:lnTo>
                      <a:pt x="7080" y="97"/>
                    </a:lnTo>
                    <a:lnTo>
                      <a:pt x="6983" y="49"/>
                    </a:lnTo>
                    <a:lnTo>
                      <a:pt x="6886" y="13"/>
                    </a:lnTo>
                    <a:lnTo>
                      <a:pt x="67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7"/>
              <p:cNvSpPr/>
              <p:nvPr/>
            </p:nvSpPr>
            <p:spPr>
              <a:xfrm>
                <a:off x="11149849" y="3798935"/>
                <a:ext cx="61540" cy="61540"/>
              </a:xfrm>
              <a:custGeom>
                <a:avLst/>
                <a:gdLst/>
                <a:ahLst/>
                <a:cxnLst/>
                <a:rect l="l" t="t" r="r" b="b"/>
                <a:pathLst>
                  <a:path w="1125" h="1125" extrusionOk="0">
                    <a:moveTo>
                      <a:pt x="556" y="1"/>
                    </a:moveTo>
                    <a:lnTo>
                      <a:pt x="448" y="13"/>
                    </a:lnTo>
                    <a:lnTo>
                      <a:pt x="339" y="49"/>
                    </a:lnTo>
                    <a:lnTo>
                      <a:pt x="242" y="97"/>
                    </a:lnTo>
                    <a:lnTo>
                      <a:pt x="158" y="170"/>
                    </a:lnTo>
                    <a:lnTo>
                      <a:pt x="97" y="254"/>
                    </a:lnTo>
                    <a:lnTo>
                      <a:pt x="37" y="351"/>
                    </a:lnTo>
                    <a:lnTo>
                      <a:pt x="13" y="448"/>
                    </a:lnTo>
                    <a:lnTo>
                      <a:pt x="1" y="568"/>
                    </a:lnTo>
                    <a:lnTo>
                      <a:pt x="13" y="677"/>
                    </a:lnTo>
                    <a:lnTo>
                      <a:pt x="37" y="786"/>
                    </a:lnTo>
                    <a:lnTo>
                      <a:pt x="97" y="883"/>
                    </a:lnTo>
                    <a:lnTo>
                      <a:pt x="158" y="967"/>
                    </a:lnTo>
                    <a:lnTo>
                      <a:pt x="242" y="1028"/>
                    </a:lnTo>
                    <a:lnTo>
                      <a:pt x="339" y="1088"/>
                    </a:lnTo>
                    <a:lnTo>
                      <a:pt x="448" y="1112"/>
                    </a:lnTo>
                    <a:lnTo>
                      <a:pt x="556" y="1124"/>
                    </a:lnTo>
                    <a:lnTo>
                      <a:pt x="677" y="1112"/>
                    </a:lnTo>
                    <a:lnTo>
                      <a:pt x="774" y="1088"/>
                    </a:lnTo>
                    <a:lnTo>
                      <a:pt x="871" y="1028"/>
                    </a:lnTo>
                    <a:lnTo>
                      <a:pt x="955" y="967"/>
                    </a:lnTo>
                    <a:lnTo>
                      <a:pt x="1028" y="883"/>
                    </a:lnTo>
                    <a:lnTo>
                      <a:pt x="1076" y="786"/>
                    </a:lnTo>
                    <a:lnTo>
                      <a:pt x="1112" y="677"/>
                    </a:lnTo>
                    <a:lnTo>
                      <a:pt x="1124" y="568"/>
                    </a:lnTo>
                    <a:lnTo>
                      <a:pt x="1112" y="448"/>
                    </a:lnTo>
                    <a:lnTo>
                      <a:pt x="1076" y="351"/>
                    </a:lnTo>
                    <a:lnTo>
                      <a:pt x="1028" y="254"/>
                    </a:lnTo>
                    <a:lnTo>
                      <a:pt x="955" y="170"/>
                    </a:lnTo>
                    <a:lnTo>
                      <a:pt x="871" y="97"/>
                    </a:lnTo>
                    <a:lnTo>
                      <a:pt x="774" y="49"/>
                    </a:lnTo>
                    <a:lnTo>
                      <a:pt x="677" y="13"/>
                    </a:lnTo>
                    <a:lnTo>
                      <a:pt x="5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a:off x="11112870" y="3798935"/>
                <a:ext cx="61486" cy="61540"/>
              </a:xfrm>
              <a:custGeom>
                <a:avLst/>
                <a:gdLst/>
                <a:ahLst/>
                <a:cxnLst/>
                <a:rect l="l" t="t" r="r" b="b"/>
                <a:pathLst>
                  <a:path w="1124" h="1125" extrusionOk="0">
                    <a:moveTo>
                      <a:pt x="556" y="1"/>
                    </a:moveTo>
                    <a:lnTo>
                      <a:pt x="447" y="13"/>
                    </a:lnTo>
                    <a:lnTo>
                      <a:pt x="339" y="49"/>
                    </a:lnTo>
                    <a:lnTo>
                      <a:pt x="242" y="97"/>
                    </a:lnTo>
                    <a:lnTo>
                      <a:pt x="157" y="170"/>
                    </a:lnTo>
                    <a:lnTo>
                      <a:pt x="97" y="254"/>
                    </a:lnTo>
                    <a:lnTo>
                      <a:pt x="37" y="351"/>
                    </a:lnTo>
                    <a:lnTo>
                      <a:pt x="12" y="448"/>
                    </a:lnTo>
                    <a:lnTo>
                      <a:pt x="0" y="568"/>
                    </a:lnTo>
                    <a:lnTo>
                      <a:pt x="12" y="677"/>
                    </a:lnTo>
                    <a:lnTo>
                      <a:pt x="37" y="786"/>
                    </a:lnTo>
                    <a:lnTo>
                      <a:pt x="97" y="883"/>
                    </a:lnTo>
                    <a:lnTo>
                      <a:pt x="157" y="967"/>
                    </a:lnTo>
                    <a:lnTo>
                      <a:pt x="242" y="1028"/>
                    </a:lnTo>
                    <a:lnTo>
                      <a:pt x="339" y="1088"/>
                    </a:lnTo>
                    <a:lnTo>
                      <a:pt x="447" y="1112"/>
                    </a:lnTo>
                    <a:lnTo>
                      <a:pt x="556" y="1124"/>
                    </a:lnTo>
                    <a:lnTo>
                      <a:pt x="677" y="1112"/>
                    </a:lnTo>
                    <a:lnTo>
                      <a:pt x="773" y="1088"/>
                    </a:lnTo>
                    <a:lnTo>
                      <a:pt x="870" y="1028"/>
                    </a:lnTo>
                    <a:lnTo>
                      <a:pt x="955" y="967"/>
                    </a:lnTo>
                    <a:lnTo>
                      <a:pt x="1027" y="883"/>
                    </a:lnTo>
                    <a:lnTo>
                      <a:pt x="1075" y="786"/>
                    </a:lnTo>
                    <a:lnTo>
                      <a:pt x="1112" y="677"/>
                    </a:lnTo>
                    <a:lnTo>
                      <a:pt x="1124" y="568"/>
                    </a:lnTo>
                    <a:lnTo>
                      <a:pt x="1112" y="448"/>
                    </a:lnTo>
                    <a:lnTo>
                      <a:pt x="1075" y="351"/>
                    </a:lnTo>
                    <a:lnTo>
                      <a:pt x="1027" y="254"/>
                    </a:lnTo>
                    <a:lnTo>
                      <a:pt x="955" y="170"/>
                    </a:lnTo>
                    <a:lnTo>
                      <a:pt x="870" y="97"/>
                    </a:lnTo>
                    <a:lnTo>
                      <a:pt x="773" y="49"/>
                    </a:lnTo>
                    <a:lnTo>
                      <a:pt x="677" y="13"/>
                    </a:lnTo>
                    <a:lnTo>
                      <a:pt x="5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7"/>
              <p:cNvSpPr/>
              <p:nvPr/>
            </p:nvSpPr>
            <p:spPr>
              <a:xfrm>
                <a:off x="11112870" y="3941655"/>
                <a:ext cx="325152" cy="19912"/>
              </a:xfrm>
              <a:custGeom>
                <a:avLst/>
                <a:gdLst/>
                <a:ahLst/>
                <a:cxnLst/>
                <a:rect l="l" t="t" r="r" b="b"/>
                <a:pathLst>
                  <a:path w="5944" h="364" extrusionOk="0">
                    <a:moveTo>
                      <a:pt x="0" y="1"/>
                    </a:moveTo>
                    <a:lnTo>
                      <a:pt x="0" y="363"/>
                    </a:lnTo>
                    <a:lnTo>
                      <a:pt x="5944" y="363"/>
                    </a:lnTo>
                    <a:lnTo>
                      <a:pt x="59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7"/>
              <p:cNvSpPr/>
              <p:nvPr/>
            </p:nvSpPr>
            <p:spPr>
              <a:xfrm>
                <a:off x="11302524" y="3809493"/>
                <a:ext cx="135498" cy="20568"/>
              </a:xfrm>
              <a:custGeom>
                <a:avLst/>
                <a:gdLst/>
                <a:ahLst/>
                <a:cxnLst/>
                <a:rect l="l" t="t" r="r" b="b"/>
                <a:pathLst>
                  <a:path w="2477" h="376" extrusionOk="0">
                    <a:moveTo>
                      <a:pt x="0" y="1"/>
                    </a:moveTo>
                    <a:lnTo>
                      <a:pt x="0" y="375"/>
                    </a:lnTo>
                    <a:lnTo>
                      <a:pt x="2477" y="375"/>
                    </a:lnTo>
                    <a:lnTo>
                      <a:pt x="2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7"/>
              <p:cNvSpPr/>
              <p:nvPr/>
            </p:nvSpPr>
            <p:spPr>
              <a:xfrm>
                <a:off x="11302524" y="3840564"/>
                <a:ext cx="108420" cy="19912"/>
              </a:xfrm>
              <a:custGeom>
                <a:avLst/>
                <a:gdLst/>
                <a:ahLst/>
                <a:cxnLst/>
                <a:rect l="l" t="t" r="r" b="b"/>
                <a:pathLst>
                  <a:path w="1982" h="364" extrusionOk="0">
                    <a:moveTo>
                      <a:pt x="0" y="1"/>
                    </a:moveTo>
                    <a:lnTo>
                      <a:pt x="0" y="363"/>
                    </a:lnTo>
                    <a:lnTo>
                      <a:pt x="1981" y="363"/>
                    </a:lnTo>
                    <a:lnTo>
                      <a:pt x="19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7"/>
              <p:cNvSpPr/>
              <p:nvPr/>
            </p:nvSpPr>
            <p:spPr>
              <a:xfrm>
                <a:off x="11211335" y="3994552"/>
                <a:ext cx="128223" cy="20513"/>
              </a:xfrm>
              <a:custGeom>
                <a:avLst/>
                <a:gdLst/>
                <a:ahLst/>
                <a:cxnLst/>
                <a:rect l="l" t="t" r="r" b="b"/>
                <a:pathLst>
                  <a:path w="2344" h="375" extrusionOk="0">
                    <a:moveTo>
                      <a:pt x="0" y="0"/>
                    </a:moveTo>
                    <a:lnTo>
                      <a:pt x="0" y="375"/>
                    </a:lnTo>
                    <a:lnTo>
                      <a:pt x="2344" y="375"/>
                    </a:lnTo>
                    <a:lnTo>
                      <a:pt x="23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17"/>
            <p:cNvSpPr/>
            <p:nvPr/>
          </p:nvSpPr>
          <p:spPr>
            <a:xfrm>
              <a:off x="3813288" y="2755975"/>
              <a:ext cx="181200" cy="181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7"/>
          <p:cNvGrpSpPr/>
          <p:nvPr/>
        </p:nvGrpSpPr>
        <p:grpSpPr>
          <a:xfrm>
            <a:off x="3016966" y="1154538"/>
            <a:ext cx="977522" cy="656266"/>
            <a:chOff x="3016966" y="1154538"/>
            <a:chExt cx="977522" cy="656266"/>
          </a:xfrm>
        </p:grpSpPr>
        <p:grpSp>
          <p:nvGrpSpPr>
            <p:cNvPr id="289" name="Google Shape;289;p17"/>
            <p:cNvGrpSpPr/>
            <p:nvPr/>
          </p:nvGrpSpPr>
          <p:grpSpPr>
            <a:xfrm>
              <a:off x="3016966" y="1154537"/>
              <a:ext cx="650303" cy="656266"/>
              <a:chOff x="9905191" y="1747800"/>
              <a:chExt cx="650303" cy="656266"/>
            </a:xfrm>
          </p:grpSpPr>
          <p:sp>
            <p:nvSpPr>
              <p:cNvPr id="290" name="Google Shape;290;p17"/>
              <p:cNvSpPr/>
              <p:nvPr/>
            </p:nvSpPr>
            <p:spPr>
              <a:xfrm>
                <a:off x="9905191" y="1747800"/>
                <a:ext cx="650303" cy="656266"/>
              </a:xfrm>
              <a:custGeom>
                <a:avLst/>
                <a:gdLst/>
                <a:ahLst/>
                <a:cxnLst/>
                <a:rect l="l" t="t" r="r" b="b"/>
                <a:pathLst>
                  <a:path w="11888" h="11997" extrusionOk="0">
                    <a:moveTo>
                      <a:pt x="2151" y="1"/>
                    </a:moveTo>
                    <a:lnTo>
                      <a:pt x="1934" y="13"/>
                    </a:lnTo>
                    <a:lnTo>
                      <a:pt x="1716" y="49"/>
                    </a:lnTo>
                    <a:lnTo>
                      <a:pt x="1511" y="97"/>
                    </a:lnTo>
                    <a:lnTo>
                      <a:pt x="1318" y="170"/>
                    </a:lnTo>
                    <a:lnTo>
                      <a:pt x="1124" y="254"/>
                    </a:lnTo>
                    <a:lnTo>
                      <a:pt x="943" y="363"/>
                    </a:lnTo>
                    <a:lnTo>
                      <a:pt x="786" y="496"/>
                    </a:lnTo>
                    <a:lnTo>
                      <a:pt x="629" y="629"/>
                    </a:lnTo>
                    <a:lnTo>
                      <a:pt x="484" y="786"/>
                    </a:lnTo>
                    <a:lnTo>
                      <a:pt x="363" y="955"/>
                    </a:lnTo>
                    <a:lnTo>
                      <a:pt x="255" y="1124"/>
                    </a:lnTo>
                    <a:lnTo>
                      <a:pt x="170" y="1317"/>
                    </a:lnTo>
                    <a:lnTo>
                      <a:pt x="98" y="1511"/>
                    </a:lnTo>
                    <a:lnTo>
                      <a:pt x="37" y="1716"/>
                    </a:lnTo>
                    <a:lnTo>
                      <a:pt x="13" y="1934"/>
                    </a:lnTo>
                    <a:lnTo>
                      <a:pt x="1" y="2151"/>
                    </a:lnTo>
                    <a:lnTo>
                      <a:pt x="1" y="9846"/>
                    </a:lnTo>
                    <a:lnTo>
                      <a:pt x="13" y="10063"/>
                    </a:lnTo>
                    <a:lnTo>
                      <a:pt x="37" y="10281"/>
                    </a:lnTo>
                    <a:lnTo>
                      <a:pt x="98" y="10486"/>
                    </a:lnTo>
                    <a:lnTo>
                      <a:pt x="170" y="10679"/>
                    </a:lnTo>
                    <a:lnTo>
                      <a:pt x="255" y="10873"/>
                    </a:lnTo>
                    <a:lnTo>
                      <a:pt x="363" y="11042"/>
                    </a:lnTo>
                    <a:lnTo>
                      <a:pt x="484" y="11211"/>
                    </a:lnTo>
                    <a:lnTo>
                      <a:pt x="629" y="11368"/>
                    </a:lnTo>
                    <a:lnTo>
                      <a:pt x="786" y="11501"/>
                    </a:lnTo>
                    <a:lnTo>
                      <a:pt x="943" y="11634"/>
                    </a:lnTo>
                    <a:lnTo>
                      <a:pt x="1124" y="11742"/>
                    </a:lnTo>
                    <a:lnTo>
                      <a:pt x="1318" y="11827"/>
                    </a:lnTo>
                    <a:lnTo>
                      <a:pt x="1511" y="11899"/>
                    </a:lnTo>
                    <a:lnTo>
                      <a:pt x="1716" y="11948"/>
                    </a:lnTo>
                    <a:lnTo>
                      <a:pt x="1934" y="11984"/>
                    </a:lnTo>
                    <a:lnTo>
                      <a:pt x="2151" y="11996"/>
                    </a:lnTo>
                    <a:lnTo>
                      <a:pt x="9725" y="11996"/>
                    </a:lnTo>
                    <a:lnTo>
                      <a:pt x="9955" y="11984"/>
                    </a:lnTo>
                    <a:lnTo>
                      <a:pt x="10160" y="11948"/>
                    </a:lnTo>
                    <a:lnTo>
                      <a:pt x="10366" y="11899"/>
                    </a:lnTo>
                    <a:lnTo>
                      <a:pt x="10571" y="11827"/>
                    </a:lnTo>
                    <a:lnTo>
                      <a:pt x="10752" y="11742"/>
                    </a:lnTo>
                    <a:lnTo>
                      <a:pt x="10933" y="11634"/>
                    </a:lnTo>
                    <a:lnTo>
                      <a:pt x="11102" y="11501"/>
                    </a:lnTo>
                    <a:lnTo>
                      <a:pt x="11247" y="11368"/>
                    </a:lnTo>
                    <a:lnTo>
                      <a:pt x="11392" y="11211"/>
                    </a:lnTo>
                    <a:lnTo>
                      <a:pt x="11513" y="11042"/>
                    </a:lnTo>
                    <a:lnTo>
                      <a:pt x="11622" y="10873"/>
                    </a:lnTo>
                    <a:lnTo>
                      <a:pt x="11718" y="10679"/>
                    </a:lnTo>
                    <a:lnTo>
                      <a:pt x="11791" y="10486"/>
                    </a:lnTo>
                    <a:lnTo>
                      <a:pt x="11839" y="10281"/>
                    </a:lnTo>
                    <a:lnTo>
                      <a:pt x="11875" y="10063"/>
                    </a:lnTo>
                    <a:lnTo>
                      <a:pt x="11888" y="9846"/>
                    </a:lnTo>
                    <a:lnTo>
                      <a:pt x="11888" y="2151"/>
                    </a:lnTo>
                    <a:lnTo>
                      <a:pt x="11875" y="1934"/>
                    </a:lnTo>
                    <a:lnTo>
                      <a:pt x="11839" y="1716"/>
                    </a:lnTo>
                    <a:lnTo>
                      <a:pt x="11791" y="1511"/>
                    </a:lnTo>
                    <a:lnTo>
                      <a:pt x="11718" y="1317"/>
                    </a:lnTo>
                    <a:lnTo>
                      <a:pt x="11622" y="1124"/>
                    </a:lnTo>
                    <a:lnTo>
                      <a:pt x="11513" y="955"/>
                    </a:lnTo>
                    <a:lnTo>
                      <a:pt x="11392" y="786"/>
                    </a:lnTo>
                    <a:lnTo>
                      <a:pt x="11247" y="629"/>
                    </a:lnTo>
                    <a:lnTo>
                      <a:pt x="11102" y="496"/>
                    </a:lnTo>
                    <a:lnTo>
                      <a:pt x="10933" y="363"/>
                    </a:lnTo>
                    <a:lnTo>
                      <a:pt x="10752" y="254"/>
                    </a:lnTo>
                    <a:lnTo>
                      <a:pt x="10571" y="170"/>
                    </a:lnTo>
                    <a:lnTo>
                      <a:pt x="10366" y="97"/>
                    </a:lnTo>
                    <a:lnTo>
                      <a:pt x="10160" y="49"/>
                    </a:lnTo>
                    <a:lnTo>
                      <a:pt x="9955" y="13"/>
                    </a:lnTo>
                    <a:lnTo>
                      <a:pt x="97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7"/>
              <p:cNvSpPr/>
              <p:nvPr/>
            </p:nvSpPr>
            <p:spPr>
              <a:xfrm>
                <a:off x="9944850" y="1787460"/>
                <a:ext cx="570985" cy="576947"/>
              </a:xfrm>
              <a:custGeom>
                <a:avLst/>
                <a:gdLst/>
                <a:ahLst/>
                <a:cxnLst/>
                <a:rect l="l" t="t" r="r" b="b"/>
                <a:pathLst>
                  <a:path w="10438" h="10547" extrusionOk="0">
                    <a:moveTo>
                      <a:pt x="1426" y="1"/>
                    </a:moveTo>
                    <a:lnTo>
                      <a:pt x="1281" y="13"/>
                    </a:lnTo>
                    <a:lnTo>
                      <a:pt x="1136" y="25"/>
                    </a:lnTo>
                    <a:lnTo>
                      <a:pt x="1003" y="61"/>
                    </a:lnTo>
                    <a:lnTo>
                      <a:pt x="870" y="109"/>
                    </a:lnTo>
                    <a:lnTo>
                      <a:pt x="750" y="170"/>
                    </a:lnTo>
                    <a:lnTo>
                      <a:pt x="629" y="242"/>
                    </a:lnTo>
                    <a:lnTo>
                      <a:pt x="520" y="327"/>
                    </a:lnTo>
                    <a:lnTo>
                      <a:pt x="411" y="423"/>
                    </a:lnTo>
                    <a:lnTo>
                      <a:pt x="327" y="520"/>
                    </a:lnTo>
                    <a:lnTo>
                      <a:pt x="242" y="629"/>
                    </a:lnTo>
                    <a:lnTo>
                      <a:pt x="170" y="749"/>
                    </a:lnTo>
                    <a:lnTo>
                      <a:pt x="109" y="870"/>
                    </a:lnTo>
                    <a:lnTo>
                      <a:pt x="61" y="1003"/>
                    </a:lnTo>
                    <a:lnTo>
                      <a:pt x="25" y="1136"/>
                    </a:lnTo>
                    <a:lnTo>
                      <a:pt x="1" y="1281"/>
                    </a:lnTo>
                    <a:lnTo>
                      <a:pt x="1" y="1426"/>
                    </a:lnTo>
                    <a:lnTo>
                      <a:pt x="1" y="9121"/>
                    </a:lnTo>
                    <a:lnTo>
                      <a:pt x="1" y="9266"/>
                    </a:lnTo>
                    <a:lnTo>
                      <a:pt x="25" y="9411"/>
                    </a:lnTo>
                    <a:lnTo>
                      <a:pt x="61" y="9544"/>
                    </a:lnTo>
                    <a:lnTo>
                      <a:pt x="109" y="9677"/>
                    </a:lnTo>
                    <a:lnTo>
                      <a:pt x="170" y="9797"/>
                    </a:lnTo>
                    <a:lnTo>
                      <a:pt x="242" y="9918"/>
                    </a:lnTo>
                    <a:lnTo>
                      <a:pt x="327" y="10027"/>
                    </a:lnTo>
                    <a:lnTo>
                      <a:pt x="411" y="10123"/>
                    </a:lnTo>
                    <a:lnTo>
                      <a:pt x="520" y="10220"/>
                    </a:lnTo>
                    <a:lnTo>
                      <a:pt x="629" y="10305"/>
                    </a:lnTo>
                    <a:lnTo>
                      <a:pt x="750" y="10377"/>
                    </a:lnTo>
                    <a:lnTo>
                      <a:pt x="870" y="10438"/>
                    </a:lnTo>
                    <a:lnTo>
                      <a:pt x="1003" y="10486"/>
                    </a:lnTo>
                    <a:lnTo>
                      <a:pt x="1136" y="10522"/>
                    </a:lnTo>
                    <a:lnTo>
                      <a:pt x="1281" y="10534"/>
                    </a:lnTo>
                    <a:lnTo>
                      <a:pt x="1426" y="10546"/>
                    </a:lnTo>
                    <a:lnTo>
                      <a:pt x="9000" y="10546"/>
                    </a:lnTo>
                    <a:lnTo>
                      <a:pt x="9145" y="10534"/>
                    </a:lnTo>
                    <a:lnTo>
                      <a:pt x="9290" y="10522"/>
                    </a:lnTo>
                    <a:lnTo>
                      <a:pt x="9435" y="10486"/>
                    </a:lnTo>
                    <a:lnTo>
                      <a:pt x="9556" y="10438"/>
                    </a:lnTo>
                    <a:lnTo>
                      <a:pt x="9689" y="10377"/>
                    </a:lnTo>
                    <a:lnTo>
                      <a:pt x="9798" y="10305"/>
                    </a:lnTo>
                    <a:lnTo>
                      <a:pt x="9918" y="10220"/>
                    </a:lnTo>
                    <a:lnTo>
                      <a:pt x="10015" y="10123"/>
                    </a:lnTo>
                    <a:lnTo>
                      <a:pt x="10112" y="10027"/>
                    </a:lnTo>
                    <a:lnTo>
                      <a:pt x="10184" y="9918"/>
                    </a:lnTo>
                    <a:lnTo>
                      <a:pt x="10257" y="9797"/>
                    </a:lnTo>
                    <a:lnTo>
                      <a:pt x="10317" y="9677"/>
                    </a:lnTo>
                    <a:lnTo>
                      <a:pt x="10365" y="9544"/>
                    </a:lnTo>
                    <a:lnTo>
                      <a:pt x="10402" y="9411"/>
                    </a:lnTo>
                    <a:lnTo>
                      <a:pt x="10426" y="9266"/>
                    </a:lnTo>
                    <a:lnTo>
                      <a:pt x="10438" y="9121"/>
                    </a:lnTo>
                    <a:lnTo>
                      <a:pt x="10438" y="1426"/>
                    </a:lnTo>
                    <a:lnTo>
                      <a:pt x="10426" y="1281"/>
                    </a:lnTo>
                    <a:lnTo>
                      <a:pt x="10402" y="1136"/>
                    </a:lnTo>
                    <a:lnTo>
                      <a:pt x="10365" y="1003"/>
                    </a:lnTo>
                    <a:lnTo>
                      <a:pt x="10317" y="870"/>
                    </a:lnTo>
                    <a:lnTo>
                      <a:pt x="10257" y="749"/>
                    </a:lnTo>
                    <a:lnTo>
                      <a:pt x="10184" y="629"/>
                    </a:lnTo>
                    <a:lnTo>
                      <a:pt x="10112" y="520"/>
                    </a:lnTo>
                    <a:lnTo>
                      <a:pt x="10015" y="423"/>
                    </a:lnTo>
                    <a:lnTo>
                      <a:pt x="9918" y="327"/>
                    </a:lnTo>
                    <a:lnTo>
                      <a:pt x="9798" y="242"/>
                    </a:lnTo>
                    <a:lnTo>
                      <a:pt x="9689" y="170"/>
                    </a:lnTo>
                    <a:lnTo>
                      <a:pt x="9556" y="109"/>
                    </a:lnTo>
                    <a:lnTo>
                      <a:pt x="9435" y="61"/>
                    </a:lnTo>
                    <a:lnTo>
                      <a:pt x="9290" y="25"/>
                    </a:lnTo>
                    <a:lnTo>
                      <a:pt x="9145" y="13"/>
                    </a:lnTo>
                    <a:lnTo>
                      <a:pt x="90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7"/>
              <p:cNvSpPr/>
              <p:nvPr/>
            </p:nvSpPr>
            <p:spPr>
              <a:xfrm>
                <a:off x="10211143" y="2065678"/>
                <a:ext cx="38401" cy="58203"/>
              </a:xfrm>
              <a:custGeom>
                <a:avLst/>
                <a:gdLst/>
                <a:ahLst/>
                <a:cxnLst/>
                <a:rect l="l" t="t" r="r" b="b"/>
                <a:pathLst>
                  <a:path w="702" h="1064" extrusionOk="0">
                    <a:moveTo>
                      <a:pt x="1" y="0"/>
                    </a:moveTo>
                    <a:lnTo>
                      <a:pt x="1" y="1063"/>
                    </a:lnTo>
                    <a:lnTo>
                      <a:pt x="702" y="604"/>
                    </a:lnTo>
                    <a:lnTo>
                      <a:pt x="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7"/>
              <p:cNvSpPr/>
              <p:nvPr/>
            </p:nvSpPr>
            <p:spPr>
              <a:xfrm>
                <a:off x="9962683" y="1991009"/>
                <a:ext cx="215473" cy="215473"/>
              </a:xfrm>
              <a:custGeom>
                <a:avLst/>
                <a:gdLst/>
                <a:ahLst/>
                <a:cxnLst/>
                <a:rect l="l" t="t" r="r" b="b"/>
                <a:pathLst>
                  <a:path w="3939" h="3939" extrusionOk="0">
                    <a:moveTo>
                      <a:pt x="2079" y="809"/>
                    </a:moveTo>
                    <a:lnTo>
                      <a:pt x="2199" y="834"/>
                    </a:lnTo>
                    <a:lnTo>
                      <a:pt x="2308" y="858"/>
                    </a:lnTo>
                    <a:lnTo>
                      <a:pt x="2417" y="894"/>
                    </a:lnTo>
                    <a:lnTo>
                      <a:pt x="2514" y="942"/>
                    </a:lnTo>
                    <a:lnTo>
                      <a:pt x="2610" y="1003"/>
                    </a:lnTo>
                    <a:lnTo>
                      <a:pt x="2707" y="1075"/>
                    </a:lnTo>
                    <a:lnTo>
                      <a:pt x="2779" y="1148"/>
                    </a:lnTo>
                    <a:lnTo>
                      <a:pt x="2864" y="1232"/>
                    </a:lnTo>
                    <a:lnTo>
                      <a:pt x="2924" y="1317"/>
                    </a:lnTo>
                    <a:lnTo>
                      <a:pt x="2985" y="1413"/>
                    </a:lnTo>
                    <a:lnTo>
                      <a:pt x="3033" y="1510"/>
                    </a:lnTo>
                    <a:lnTo>
                      <a:pt x="3069" y="1619"/>
                    </a:lnTo>
                    <a:lnTo>
                      <a:pt x="3105" y="1728"/>
                    </a:lnTo>
                    <a:lnTo>
                      <a:pt x="3118" y="1848"/>
                    </a:lnTo>
                    <a:lnTo>
                      <a:pt x="3130" y="1969"/>
                    </a:lnTo>
                    <a:lnTo>
                      <a:pt x="3118" y="2090"/>
                    </a:lnTo>
                    <a:lnTo>
                      <a:pt x="3105" y="2199"/>
                    </a:lnTo>
                    <a:lnTo>
                      <a:pt x="3069" y="2307"/>
                    </a:lnTo>
                    <a:lnTo>
                      <a:pt x="3033" y="2416"/>
                    </a:lnTo>
                    <a:lnTo>
                      <a:pt x="2985" y="2525"/>
                    </a:lnTo>
                    <a:lnTo>
                      <a:pt x="2924" y="2609"/>
                    </a:lnTo>
                    <a:lnTo>
                      <a:pt x="2864" y="2706"/>
                    </a:lnTo>
                    <a:lnTo>
                      <a:pt x="2779" y="2791"/>
                    </a:lnTo>
                    <a:lnTo>
                      <a:pt x="2707" y="2863"/>
                    </a:lnTo>
                    <a:lnTo>
                      <a:pt x="2610" y="2923"/>
                    </a:lnTo>
                    <a:lnTo>
                      <a:pt x="2514" y="2984"/>
                    </a:lnTo>
                    <a:lnTo>
                      <a:pt x="2417" y="3032"/>
                    </a:lnTo>
                    <a:lnTo>
                      <a:pt x="2308" y="3068"/>
                    </a:lnTo>
                    <a:lnTo>
                      <a:pt x="2199" y="3105"/>
                    </a:lnTo>
                    <a:lnTo>
                      <a:pt x="2079" y="3117"/>
                    </a:lnTo>
                    <a:lnTo>
                      <a:pt x="1970" y="3129"/>
                    </a:lnTo>
                    <a:lnTo>
                      <a:pt x="1849" y="3117"/>
                    </a:lnTo>
                    <a:lnTo>
                      <a:pt x="1728" y="3105"/>
                    </a:lnTo>
                    <a:lnTo>
                      <a:pt x="1620" y="3068"/>
                    </a:lnTo>
                    <a:lnTo>
                      <a:pt x="1511" y="3032"/>
                    </a:lnTo>
                    <a:lnTo>
                      <a:pt x="1414" y="2984"/>
                    </a:lnTo>
                    <a:lnTo>
                      <a:pt x="1318" y="2923"/>
                    </a:lnTo>
                    <a:lnTo>
                      <a:pt x="1233" y="2863"/>
                    </a:lnTo>
                    <a:lnTo>
                      <a:pt x="1148" y="2791"/>
                    </a:lnTo>
                    <a:lnTo>
                      <a:pt x="1064" y="2706"/>
                    </a:lnTo>
                    <a:lnTo>
                      <a:pt x="1004" y="2609"/>
                    </a:lnTo>
                    <a:lnTo>
                      <a:pt x="943" y="2525"/>
                    </a:lnTo>
                    <a:lnTo>
                      <a:pt x="895" y="2416"/>
                    </a:lnTo>
                    <a:lnTo>
                      <a:pt x="859" y="2307"/>
                    </a:lnTo>
                    <a:lnTo>
                      <a:pt x="834" y="2199"/>
                    </a:lnTo>
                    <a:lnTo>
                      <a:pt x="810" y="2090"/>
                    </a:lnTo>
                    <a:lnTo>
                      <a:pt x="810" y="1969"/>
                    </a:lnTo>
                    <a:lnTo>
                      <a:pt x="810" y="1848"/>
                    </a:lnTo>
                    <a:lnTo>
                      <a:pt x="834" y="1728"/>
                    </a:lnTo>
                    <a:lnTo>
                      <a:pt x="859" y="1619"/>
                    </a:lnTo>
                    <a:lnTo>
                      <a:pt x="895" y="1510"/>
                    </a:lnTo>
                    <a:lnTo>
                      <a:pt x="943" y="1413"/>
                    </a:lnTo>
                    <a:lnTo>
                      <a:pt x="1004" y="1317"/>
                    </a:lnTo>
                    <a:lnTo>
                      <a:pt x="1064" y="1232"/>
                    </a:lnTo>
                    <a:lnTo>
                      <a:pt x="1148" y="1148"/>
                    </a:lnTo>
                    <a:lnTo>
                      <a:pt x="1233" y="1075"/>
                    </a:lnTo>
                    <a:lnTo>
                      <a:pt x="1318" y="1003"/>
                    </a:lnTo>
                    <a:lnTo>
                      <a:pt x="1414" y="942"/>
                    </a:lnTo>
                    <a:lnTo>
                      <a:pt x="1511" y="894"/>
                    </a:lnTo>
                    <a:lnTo>
                      <a:pt x="1620" y="858"/>
                    </a:lnTo>
                    <a:lnTo>
                      <a:pt x="1728" y="834"/>
                    </a:lnTo>
                    <a:lnTo>
                      <a:pt x="1849" y="809"/>
                    </a:lnTo>
                    <a:close/>
                    <a:moveTo>
                      <a:pt x="1970" y="0"/>
                    </a:moveTo>
                    <a:lnTo>
                      <a:pt x="1765" y="12"/>
                    </a:lnTo>
                    <a:lnTo>
                      <a:pt x="1571" y="36"/>
                    </a:lnTo>
                    <a:lnTo>
                      <a:pt x="1378" y="85"/>
                    </a:lnTo>
                    <a:lnTo>
                      <a:pt x="1197" y="157"/>
                    </a:lnTo>
                    <a:lnTo>
                      <a:pt x="1028" y="230"/>
                    </a:lnTo>
                    <a:lnTo>
                      <a:pt x="859" y="338"/>
                    </a:lnTo>
                    <a:lnTo>
                      <a:pt x="714" y="447"/>
                    </a:lnTo>
                    <a:lnTo>
                      <a:pt x="569" y="580"/>
                    </a:lnTo>
                    <a:lnTo>
                      <a:pt x="448" y="713"/>
                    </a:lnTo>
                    <a:lnTo>
                      <a:pt x="327" y="870"/>
                    </a:lnTo>
                    <a:lnTo>
                      <a:pt x="230" y="1027"/>
                    </a:lnTo>
                    <a:lnTo>
                      <a:pt x="146" y="1196"/>
                    </a:lnTo>
                    <a:lnTo>
                      <a:pt x="85" y="1377"/>
                    </a:lnTo>
                    <a:lnTo>
                      <a:pt x="37" y="1571"/>
                    </a:lnTo>
                    <a:lnTo>
                      <a:pt x="1" y="1764"/>
                    </a:lnTo>
                    <a:lnTo>
                      <a:pt x="1" y="1969"/>
                    </a:lnTo>
                    <a:lnTo>
                      <a:pt x="1" y="2162"/>
                    </a:lnTo>
                    <a:lnTo>
                      <a:pt x="37" y="2368"/>
                    </a:lnTo>
                    <a:lnTo>
                      <a:pt x="85" y="2549"/>
                    </a:lnTo>
                    <a:lnTo>
                      <a:pt x="146" y="2730"/>
                    </a:lnTo>
                    <a:lnTo>
                      <a:pt x="230" y="2899"/>
                    </a:lnTo>
                    <a:lnTo>
                      <a:pt x="327" y="3068"/>
                    </a:lnTo>
                    <a:lnTo>
                      <a:pt x="448" y="3213"/>
                    </a:lnTo>
                    <a:lnTo>
                      <a:pt x="569" y="3358"/>
                    </a:lnTo>
                    <a:lnTo>
                      <a:pt x="714" y="3491"/>
                    </a:lnTo>
                    <a:lnTo>
                      <a:pt x="859" y="3600"/>
                    </a:lnTo>
                    <a:lnTo>
                      <a:pt x="1028" y="3697"/>
                    </a:lnTo>
                    <a:lnTo>
                      <a:pt x="1197" y="3781"/>
                    </a:lnTo>
                    <a:lnTo>
                      <a:pt x="1378" y="3842"/>
                    </a:lnTo>
                    <a:lnTo>
                      <a:pt x="1571" y="3890"/>
                    </a:lnTo>
                    <a:lnTo>
                      <a:pt x="1765" y="3926"/>
                    </a:lnTo>
                    <a:lnTo>
                      <a:pt x="1970" y="3938"/>
                    </a:lnTo>
                    <a:lnTo>
                      <a:pt x="2163" y="3926"/>
                    </a:lnTo>
                    <a:lnTo>
                      <a:pt x="2356" y="3890"/>
                    </a:lnTo>
                    <a:lnTo>
                      <a:pt x="2550" y="3842"/>
                    </a:lnTo>
                    <a:lnTo>
                      <a:pt x="2731" y="3781"/>
                    </a:lnTo>
                    <a:lnTo>
                      <a:pt x="2900" y="3697"/>
                    </a:lnTo>
                    <a:lnTo>
                      <a:pt x="3069" y="3600"/>
                    </a:lnTo>
                    <a:lnTo>
                      <a:pt x="3214" y="3491"/>
                    </a:lnTo>
                    <a:lnTo>
                      <a:pt x="3359" y="3358"/>
                    </a:lnTo>
                    <a:lnTo>
                      <a:pt x="3480" y="3213"/>
                    </a:lnTo>
                    <a:lnTo>
                      <a:pt x="3601" y="3068"/>
                    </a:lnTo>
                    <a:lnTo>
                      <a:pt x="3697" y="2899"/>
                    </a:lnTo>
                    <a:lnTo>
                      <a:pt x="3782" y="2730"/>
                    </a:lnTo>
                    <a:lnTo>
                      <a:pt x="3842" y="2549"/>
                    </a:lnTo>
                    <a:lnTo>
                      <a:pt x="3891" y="2368"/>
                    </a:lnTo>
                    <a:lnTo>
                      <a:pt x="3927" y="2162"/>
                    </a:lnTo>
                    <a:lnTo>
                      <a:pt x="3939" y="1969"/>
                    </a:lnTo>
                    <a:lnTo>
                      <a:pt x="3927" y="1764"/>
                    </a:lnTo>
                    <a:lnTo>
                      <a:pt x="3891" y="1571"/>
                    </a:lnTo>
                    <a:lnTo>
                      <a:pt x="3842" y="1377"/>
                    </a:lnTo>
                    <a:lnTo>
                      <a:pt x="3782" y="1196"/>
                    </a:lnTo>
                    <a:lnTo>
                      <a:pt x="3697" y="1027"/>
                    </a:lnTo>
                    <a:lnTo>
                      <a:pt x="3601" y="870"/>
                    </a:lnTo>
                    <a:lnTo>
                      <a:pt x="3480" y="713"/>
                    </a:lnTo>
                    <a:lnTo>
                      <a:pt x="3359" y="580"/>
                    </a:lnTo>
                    <a:lnTo>
                      <a:pt x="3214" y="447"/>
                    </a:lnTo>
                    <a:lnTo>
                      <a:pt x="3069" y="338"/>
                    </a:lnTo>
                    <a:lnTo>
                      <a:pt x="2900" y="230"/>
                    </a:lnTo>
                    <a:lnTo>
                      <a:pt x="2731" y="157"/>
                    </a:lnTo>
                    <a:lnTo>
                      <a:pt x="2550" y="85"/>
                    </a:lnTo>
                    <a:lnTo>
                      <a:pt x="2356" y="36"/>
                    </a:lnTo>
                    <a:lnTo>
                      <a:pt x="2163" y="12"/>
                    </a:lnTo>
                    <a:lnTo>
                      <a:pt x="1970" y="0"/>
                    </a:lnTo>
                    <a:close/>
                  </a:path>
                </a:pathLst>
              </a:custGeom>
              <a:solidFill>
                <a:srgbClr val="C8D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7"/>
              <p:cNvSpPr/>
              <p:nvPr/>
            </p:nvSpPr>
            <p:spPr>
              <a:xfrm>
                <a:off x="10272629" y="1991009"/>
                <a:ext cx="224718" cy="216786"/>
              </a:xfrm>
              <a:custGeom>
                <a:avLst/>
                <a:gdLst/>
                <a:ahLst/>
                <a:cxnLst/>
                <a:rect l="l" t="t" r="r" b="b"/>
                <a:pathLst>
                  <a:path w="4108" h="3963" extrusionOk="0">
                    <a:moveTo>
                      <a:pt x="1293" y="0"/>
                    </a:moveTo>
                    <a:lnTo>
                      <a:pt x="1160" y="61"/>
                    </a:lnTo>
                    <a:lnTo>
                      <a:pt x="1027" y="133"/>
                    </a:lnTo>
                    <a:lnTo>
                      <a:pt x="894" y="218"/>
                    </a:lnTo>
                    <a:lnTo>
                      <a:pt x="773" y="302"/>
                    </a:lnTo>
                    <a:lnTo>
                      <a:pt x="665" y="399"/>
                    </a:lnTo>
                    <a:lnTo>
                      <a:pt x="556" y="507"/>
                    </a:lnTo>
                    <a:lnTo>
                      <a:pt x="459" y="628"/>
                    </a:lnTo>
                    <a:lnTo>
                      <a:pt x="363" y="749"/>
                    </a:lnTo>
                    <a:lnTo>
                      <a:pt x="290" y="870"/>
                    </a:lnTo>
                    <a:lnTo>
                      <a:pt x="218" y="1003"/>
                    </a:lnTo>
                    <a:lnTo>
                      <a:pt x="145" y="1148"/>
                    </a:lnTo>
                    <a:lnTo>
                      <a:pt x="97" y="1293"/>
                    </a:lnTo>
                    <a:lnTo>
                      <a:pt x="61" y="1438"/>
                    </a:lnTo>
                    <a:lnTo>
                      <a:pt x="25" y="1595"/>
                    </a:lnTo>
                    <a:lnTo>
                      <a:pt x="12" y="1752"/>
                    </a:lnTo>
                    <a:lnTo>
                      <a:pt x="0" y="1909"/>
                    </a:lnTo>
                    <a:lnTo>
                      <a:pt x="12" y="2114"/>
                    </a:lnTo>
                    <a:lnTo>
                      <a:pt x="49" y="2319"/>
                    </a:lnTo>
                    <a:lnTo>
                      <a:pt x="97" y="2513"/>
                    </a:lnTo>
                    <a:lnTo>
                      <a:pt x="169" y="2706"/>
                    </a:lnTo>
                    <a:lnTo>
                      <a:pt x="254" y="2887"/>
                    </a:lnTo>
                    <a:lnTo>
                      <a:pt x="351" y="3056"/>
                    </a:lnTo>
                    <a:lnTo>
                      <a:pt x="471" y="3213"/>
                    </a:lnTo>
                    <a:lnTo>
                      <a:pt x="604" y="3358"/>
                    </a:lnTo>
                    <a:lnTo>
                      <a:pt x="749" y="3491"/>
                    </a:lnTo>
                    <a:lnTo>
                      <a:pt x="906" y="3612"/>
                    </a:lnTo>
                    <a:lnTo>
                      <a:pt x="1075" y="3709"/>
                    </a:lnTo>
                    <a:lnTo>
                      <a:pt x="1257" y="3805"/>
                    </a:lnTo>
                    <a:lnTo>
                      <a:pt x="1450" y="3866"/>
                    </a:lnTo>
                    <a:lnTo>
                      <a:pt x="1643" y="3926"/>
                    </a:lnTo>
                    <a:lnTo>
                      <a:pt x="1849" y="3950"/>
                    </a:lnTo>
                    <a:lnTo>
                      <a:pt x="2054" y="3962"/>
                    </a:lnTo>
                    <a:lnTo>
                      <a:pt x="2271" y="3950"/>
                    </a:lnTo>
                    <a:lnTo>
                      <a:pt x="2477" y="3926"/>
                    </a:lnTo>
                    <a:lnTo>
                      <a:pt x="2670" y="3866"/>
                    </a:lnTo>
                    <a:lnTo>
                      <a:pt x="2851" y="3805"/>
                    </a:lnTo>
                    <a:lnTo>
                      <a:pt x="3032" y="3709"/>
                    </a:lnTo>
                    <a:lnTo>
                      <a:pt x="3202" y="3612"/>
                    </a:lnTo>
                    <a:lnTo>
                      <a:pt x="3359" y="3491"/>
                    </a:lnTo>
                    <a:lnTo>
                      <a:pt x="3516" y="3358"/>
                    </a:lnTo>
                    <a:lnTo>
                      <a:pt x="3649" y="3213"/>
                    </a:lnTo>
                    <a:lnTo>
                      <a:pt x="3757" y="3056"/>
                    </a:lnTo>
                    <a:lnTo>
                      <a:pt x="3866" y="2887"/>
                    </a:lnTo>
                    <a:lnTo>
                      <a:pt x="3950" y="2706"/>
                    </a:lnTo>
                    <a:lnTo>
                      <a:pt x="4023" y="2513"/>
                    </a:lnTo>
                    <a:lnTo>
                      <a:pt x="4071" y="2319"/>
                    </a:lnTo>
                    <a:lnTo>
                      <a:pt x="4108" y="2114"/>
                    </a:lnTo>
                    <a:lnTo>
                      <a:pt x="4108" y="1909"/>
                    </a:lnTo>
                    <a:lnTo>
                      <a:pt x="4108" y="1752"/>
                    </a:lnTo>
                    <a:lnTo>
                      <a:pt x="4083" y="1595"/>
                    </a:lnTo>
                    <a:lnTo>
                      <a:pt x="4059" y="1438"/>
                    </a:lnTo>
                    <a:lnTo>
                      <a:pt x="4023" y="1293"/>
                    </a:lnTo>
                    <a:lnTo>
                      <a:pt x="3963" y="1148"/>
                    </a:lnTo>
                    <a:lnTo>
                      <a:pt x="3902" y="1003"/>
                    </a:lnTo>
                    <a:lnTo>
                      <a:pt x="3830" y="870"/>
                    </a:lnTo>
                    <a:lnTo>
                      <a:pt x="3745" y="749"/>
                    </a:lnTo>
                    <a:lnTo>
                      <a:pt x="3661" y="628"/>
                    </a:lnTo>
                    <a:lnTo>
                      <a:pt x="3564" y="507"/>
                    </a:lnTo>
                    <a:lnTo>
                      <a:pt x="3455" y="399"/>
                    </a:lnTo>
                    <a:lnTo>
                      <a:pt x="3347" y="302"/>
                    </a:lnTo>
                    <a:lnTo>
                      <a:pt x="3226" y="218"/>
                    </a:lnTo>
                    <a:lnTo>
                      <a:pt x="3093" y="133"/>
                    </a:lnTo>
                    <a:lnTo>
                      <a:pt x="2960" y="61"/>
                    </a:lnTo>
                    <a:lnTo>
                      <a:pt x="2827" y="0"/>
                    </a:lnTo>
                    <a:lnTo>
                      <a:pt x="2827" y="991"/>
                    </a:lnTo>
                    <a:lnTo>
                      <a:pt x="2912" y="1087"/>
                    </a:lnTo>
                    <a:lnTo>
                      <a:pt x="2996" y="1184"/>
                    </a:lnTo>
                    <a:lnTo>
                      <a:pt x="3069" y="1281"/>
                    </a:lnTo>
                    <a:lnTo>
                      <a:pt x="3129" y="1401"/>
                    </a:lnTo>
                    <a:lnTo>
                      <a:pt x="3177" y="1522"/>
                    </a:lnTo>
                    <a:lnTo>
                      <a:pt x="3214" y="1643"/>
                    </a:lnTo>
                    <a:lnTo>
                      <a:pt x="3238" y="1776"/>
                    </a:lnTo>
                    <a:lnTo>
                      <a:pt x="3250" y="1909"/>
                    </a:lnTo>
                    <a:lnTo>
                      <a:pt x="3238" y="2030"/>
                    </a:lnTo>
                    <a:lnTo>
                      <a:pt x="3226" y="2150"/>
                    </a:lnTo>
                    <a:lnTo>
                      <a:pt x="3189" y="2259"/>
                    </a:lnTo>
                    <a:lnTo>
                      <a:pt x="3153" y="2368"/>
                    </a:lnTo>
                    <a:lnTo>
                      <a:pt x="3105" y="2477"/>
                    </a:lnTo>
                    <a:lnTo>
                      <a:pt x="3045" y="2573"/>
                    </a:lnTo>
                    <a:lnTo>
                      <a:pt x="2972" y="2670"/>
                    </a:lnTo>
                    <a:lnTo>
                      <a:pt x="2900" y="2754"/>
                    </a:lnTo>
                    <a:lnTo>
                      <a:pt x="2815" y="2827"/>
                    </a:lnTo>
                    <a:lnTo>
                      <a:pt x="2718" y="2899"/>
                    </a:lnTo>
                    <a:lnTo>
                      <a:pt x="2622" y="2948"/>
                    </a:lnTo>
                    <a:lnTo>
                      <a:pt x="2525" y="3008"/>
                    </a:lnTo>
                    <a:lnTo>
                      <a:pt x="2416" y="3044"/>
                    </a:lnTo>
                    <a:lnTo>
                      <a:pt x="2296" y="3068"/>
                    </a:lnTo>
                    <a:lnTo>
                      <a:pt x="2175" y="3093"/>
                    </a:lnTo>
                    <a:lnTo>
                      <a:pt x="1933" y="3093"/>
                    </a:lnTo>
                    <a:lnTo>
                      <a:pt x="1824" y="3068"/>
                    </a:lnTo>
                    <a:lnTo>
                      <a:pt x="1704" y="3044"/>
                    </a:lnTo>
                    <a:lnTo>
                      <a:pt x="1595" y="3008"/>
                    </a:lnTo>
                    <a:lnTo>
                      <a:pt x="1486" y="2948"/>
                    </a:lnTo>
                    <a:lnTo>
                      <a:pt x="1390" y="2899"/>
                    </a:lnTo>
                    <a:lnTo>
                      <a:pt x="1305" y="2827"/>
                    </a:lnTo>
                    <a:lnTo>
                      <a:pt x="1220" y="2754"/>
                    </a:lnTo>
                    <a:lnTo>
                      <a:pt x="1136" y="2670"/>
                    </a:lnTo>
                    <a:lnTo>
                      <a:pt x="1075" y="2573"/>
                    </a:lnTo>
                    <a:lnTo>
                      <a:pt x="1015" y="2477"/>
                    </a:lnTo>
                    <a:lnTo>
                      <a:pt x="967" y="2368"/>
                    </a:lnTo>
                    <a:lnTo>
                      <a:pt x="918" y="2259"/>
                    </a:lnTo>
                    <a:lnTo>
                      <a:pt x="894" y="2150"/>
                    </a:lnTo>
                    <a:lnTo>
                      <a:pt x="870" y="2030"/>
                    </a:lnTo>
                    <a:lnTo>
                      <a:pt x="870" y="1909"/>
                    </a:lnTo>
                    <a:lnTo>
                      <a:pt x="882" y="1776"/>
                    </a:lnTo>
                    <a:lnTo>
                      <a:pt x="894" y="1643"/>
                    </a:lnTo>
                    <a:lnTo>
                      <a:pt x="931" y="1522"/>
                    </a:lnTo>
                    <a:lnTo>
                      <a:pt x="979" y="1401"/>
                    </a:lnTo>
                    <a:lnTo>
                      <a:pt x="1051" y="1281"/>
                    </a:lnTo>
                    <a:lnTo>
                      <a:pt x="1124" y="1184"/>
                    </a:lnTo>
                    <a:lnTo>
                      <a:pt x="1196" y="1087"/>
                    </a:lnTo>
                    <a:lnTo>
                      <a:pt x="1293" y="991"/>
                    </a:lnTo>
                    <a:lnTo>
                      <a:pt x="12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7"/>
              <p:cNvSpPr/>
              <p:nvPr/>
            </p:nvSpPr>
            <p:spPr>
              <a:xfrm>
                <a:off x="10366444" y="1965900"/>
                <a:ext cx="37745" cy="107764"/>
              </a:xfrm>
              <a:custGeom>
                <a:avLst/>
                <a:gdLst/>
                <a:ahLst/>
                <a:cxnLst/>
                <a:rect l="l" t="t" r="r" b="b"/>
                <a:pathLst>
                  <a:path w="690" h="1970" extrusionOk="0">
                    <a:moveTo>
                      <a:pt x="339" y="0"/>
                    </a:moveTo>
                    <a:lnTo>
                      <a:pt x="279" y="12"/>
                    </a:lnTo>
                    <a:lnTo>
                      <a:pt x="206" y="36"/>
                    </a:lnTo>
                    <a:lnTo>
                      <a:pt x="158" y="60"/>
                    </a:lnTo>
                    <a:lnTo>
                      <a:pt x="97" y="109"/>
                    </a:lnTo>
                    <a:lnTo>
                      <a:pt x="61" y="157"/>
                    </a:lnTo>
                    <a:lnTo>
                      <a:pt x="25" y="218"/>
                    </a:lnTo>
                    <a:lnTo>
                      <a:pt x="13" y="278"/>
                    </a:lnTo>
                    <a:lnTo>
                      <a:pt x="1" y="350"/>
                    </a:lnTo>
                    <a:lnTo>
                      <a:pt x="1" y="1619"/>
                    </a:lnTo>
                    <a:lnTo>
                      <a:pt x="13" y="1691"/>
                    </a:lnTo>
                    <a:lnTo>
                      <a:pt x="25" y="1752"/>
                    </a:lnTo>
                    <a:lnTo>
                      <a:pt x="61" y="1812"/>
                    </a:lnTo>
                    <a:lnTo>
                      <a:pt x="97" y="1860"/>
                    </a:lnTo>
                    <a:lnTo>
                      <a:pt x="158" y="1909"/>
                    </a:lnTo>
                    <a:lnTo>
                      <a:pt x="206" y="1933"/>
                    </a:lnTo>
                    <a:lnTo>
                      <a:pt x="279" y="1957"/>
                    </a:lnTo>
                    <a:lnTo>
                      <a:pt x="339" y="1969"/>
                    </a:lnTo>
                    <a:lnTo>
                      <a:pt x="411" y="1957"/>
                    </a:lnTo>
                    <a:lnTo>
                      <a:pt x="472" y="1933"/>
                    </a:lnTo>
                    <a:lnTo>
                      <a:pt x="532" y="1909"/>
                    </a:lnTo>
                    <a:lnTo>
                      <a:pt x="581" y="1860"/>
                    </a:lnTo>
                    <a:lnTo>
                      <a:pt x="629" y="1812"/>
                    </a:lnTo>
                    <a:lnTo>
                      <a:pt x="653" y="1752"/>
                    </a:lnTo>
                    <a:lnTo>
                      <a:pt x="677" y="1691"/>
                    </a:lnTo>
                    <a:lnTo>
                      <a:pt x="689" y="1619"/>
                    </a:lnTo>
                    <a:lnTo>
                      <a:pt x="689" y="350"/>
                    </a:lnTo>
                    <a:lnTo>
                      <a:pt x="677" y="278"/>
                    </a:lnTo>
                    <a:lnTo>
                      <a:pt x="653" y="218"/>
                    </a:lnTo>
                    <a:lnTo>
                      <a:pt x="629" y="157"/>
                    </a:lnTo>
                    <a:lnTo>
                      <a:pt x="581" y="109"/>
                    </a:lnTo>
                    <a:lnTo>
                      <a:pt x="532" y="60"/>
                    </a:lnTo>
                    <a:lnTo>
                      <a:pt x="472" y="36"/>
                    </a:lnTo>
                    <a:lnTo>
                      <a:pt x="411" y="12"/>
                    </a:lnTo>
                    <a:lnTo>
                      <a:pt x="3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17"/>
            <p:cNvSpPr/>
            <p:nvPr/>
          </p:nvSpPr>
          <p:spPr>
            <a:xfrm>
              <a:off x="3813288" y="1368075"/>
              <a:ext cx="181200" cy="181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17"/>
          <p:cNvCxnSpPr>
            <a:stCxn id="296" idx="6"/>
            <a:endCxn id="233" idx="2"/>
          </p:cNvCxnSpPr>
          <p:nvPr/>
        </p:nvCxnSpPr>
        <p:spPr>
          <a:xfrm rot="10800000" flipH="1">
            <a:off x="3994488" y="1451775"/>
            <a:ext cx="1675200" cy="6900"/>
          </a:xfrm>
          <a:prstGeom prst="straightConnector1">
            <a:avLst/>
          </a:prstGeom>
          <a:noFill/>
          <a:ln w="9525" cap="flat" cmpd="sng">
            <a:solidFill>
              <a:schemeClr val="dk2"/>
            </a:solidFill>
            <a:prstDash val="solid"/>
            <a:round/>
            <a:headEnd type="oval" w="med" len="med"/>
            <a:tailEnd type="none" w="med" len="med"/>
          </a:ln>
        </p:spPr>
      </p:cxnSp>
      <p:cxnSp>
        <p:nvCxnSpPr>
          <p:cNvPr id="298" name="Google Shape;298;p17"/>
          <p:cNvCxnSpPr>
            <a:stCxn id="287" idx="6"/>
            <a:endCxn id="234" idx="2"/>
          </p:cNvCxnSpPr>
          <p:nvPr/>
        </p:nvCxnSpPr>
        <p:spPr>
          <a:xfrm>
            <a:off x="3994488" y="2846575"/>
            <a:ext cx="929400" cy="0"/>
          </a:xfrm>
          <a:prstGeom prst="straightConnector1">
            <a:avLst/>
          </a:prstGeom>
          <a:noFill/>
          <a:ln w="9525" cap="flat" cmpd="sng">
            <a:solidFill>
              <a:schemeClr val="dk2"/>
            </a:solidFill>
            <a:prstDash val="solid"/>
            <a:round/>
            <a:headEnd type="oval" w="med" len="med"/>
            <a:tailEnd type="none" w="med" len="med"/>
          </a:ln>
        </p:spPr>
      </p:cxnSp>
      <p:cxnSp>
        <p:nvCxnSpPr>
          <p:cNvPr id="299" name="Google Shape;299;p17"/>
          <p:cNvCxnSpPr>
            <a:stCxn id="262" idx="6"/>
            <a:endCxn id="235" idx="2"/>
          </p:cNvCxnSpPr>
          <p:nvPr/>
        </p:nvCxnSpPr>
        <p:spPr>
          <a:xfrm>
            <a:off x="3994488" y="4391400"/>
            <a:ext cx="1675200" cy="0"/>
          </a:xfrm>
          <a:prstGeom prst="straightConnector1">
            <a:avLst/>
          </a:prstGeom>
          <a:noFill/>
          <a:ln w="9525" cap="flat" cmpd="sng">
            <a:solidFill>
              <a:schemeClr val="dk2"/>
            </a:solidFill>
            <a:prstDash val="solid"/>
            <a:round/>
            <a:headEnd type="oval"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8"/>
          <p:cNvSpPr txBox="1">
            <a:spLocks noGrp="1"/>
          </p:cNvSpPr>
          <p:nvPr>
            <p:ph type="title"/>
          </p:nvPr>
        </p:nvSpPr>
        <p:spPr>
          <a:xfrm>
            <a:off x="457200" y="212862"/>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METHODOLOGY (Crisp-DM)</a:t>
            </a:r>
            <a:endParaRPr dirty="0"/>
          </a:p>
        </p:txBody>
      </p:sp>
      <p:grpSp>
        <p:nvGrpSpPr>
          <p:cNvPr id="305" name="Google Shape;305;p18"/>
          <p:cNvGrpSpPr/>
          <p:nvPr/>
        </p:nvGrpSpPr>
        <p:grpSpPr>
          <a:xfrm>
            <a:off x="146957" y="837217"/>
            <a:ext cx="3012621" cy="3162901"/>
            <a:chOff x="457200" y="0"/>
            <a:chExt cx="4142448" cy="4732014"/>
          </a:xfrm>
        </p:grpSpPr>
        <p:sp>
          <p:nvSpPr>
            <p:cNvPr id="306" name="Google Shape;306;p18"/>
            <p:cNvSpPr/>
            <p:nvPr/>
          </p:nvSpPr>
          <p:spPr>
            <a:xfrm>
              <a:off x="995914" y="1123701"/>
              <a:ext cx="3596400" cy="3595800"/>
            </a:xfrm>
            <a:prstGeom prst="ellipse">
              <a:avLst/>
            </a:prstGeom>
            <a:solidFill>
              <a:srgbClr val="F9645D">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8"/>
            <p:cNvSpPr/>
            <p:nvPr/>
          </p:nvSpPr>
          <p:spPr>
            <a:xfrm>
              <a:off x="1992447" y="1652385"/>
              <a:ext cx="1602610" cy="3079629"/>
            </a:xfrm>
            <a:custGeom>
              <a:avLst/>
              <a:gdLst/>
              <a:ahLst/>
              <a:cxnLst/>
              <a:rect l="l" t="t" r="r" b="b"/>
              <a:pathLst>
                <a:path w="25610" h="49215" extrusionOk="0">
                  <a:moveTo>
                    <a:pt x="2887" y="1"/>
                  </a:moveTo>
                  <a:lnTo>
                    <a:pt x="2730" y="13"/>
                  </a:lnTo>
                  <a:lnTo>
                    <a:pt x="2573" y="25"/>
                  </a:lnTo>
                  <a:lnTo>
                    <a:pt x="2428" y="61"/>
                  </a:lnTo>
                  <a:lnTo>
                    <a:pt x="2283" y="85"/>
                  </a:lnTo>
                  <a:lnTo>
                    <a:pt x="2139" y="134"/>
                  </a:lnTo>
                  <a:lnTo>
                    <a:pt x="1994" y="182"/>
                  </a:lnTo>
                  <a:lnTo>
                    <a:pt x="1861" y="230"/>
                  </a:lnTo>
                  <a:lnTo>
                    <a:pt x="1595" y="363"/>
                  </a:lnTo>
                  <a:lnTo>
                    <a:pt x="1341" y="520"/>
                  </a:lnTo>
                  <a:lnTo>
                    <a:pt x="1112" y="689"/>
                  </a:lnTo>
                  <a:lnTo>
                    <a:pt x="894" y="882"/>
                  </a:lnTo>
                  <a:lnTo>
                    <a:pt x="689" y="1100"/>
                  </a:lnTo>
                  <a:lnTo>
                    <a:pt x="520" y="1342"/>
                  </a:lnTo>
                  <a:lnTo>
                    <a:pt x="363" y="1583"/>
                  </a:lnTo>
                  <a:lnTo>
                    <a:pt x="242" y="1849"/>
                  </a:lnTo>
                  <a:lnTo>
                    <a:pt x="182" y="1994"/>
                  </a:lnTo>
                  <a:lnTo>
                    <a:pt x="133" y="2139"/>
                  </a:lnTo>
                  <a:lnTo>
                    <a:pt x="97" y="2284"/>
                  </a:lnTo>
                  <a:lnTo>
                    <a:pt x="61" y="2429"/>
                  </a:lnTo>
                  <a:lnTo>
                    <a:pt x="37" y="2574"/>
                  </a:lnTo>
                  <a:lnTo>
                    <a:pt x="12" y="2731"/>
                  </a:lnTo>
                  <a:lnTo>
                    <a:pt x="0" y="2888"/>
                  </a:lnTo>
                  <a:lnTo>
                    <a:pt x="0" y="3033"/>
                  </a:lnTo>
                  <a:lnTo>
                    <a:pt x="0" y="46170"/>
                  </a:lnTo>
                  <a:lnTo>
                    <a:pt x="0" y="46327"/>
                  </a:lnTo>
                  <a:lnTo>
                    <a:pt x="12" y="46484"/>
                  </a:lnTo>
                  <a:lnTo>
                    <a:pt x="37" y="46629"/>
                  </a:lnTo>
                  <a:lnTo>
                    <a:pt x="61" y="46786"/>
                  </a:lnTo>
                  <a:lnTo>
                    <a:pt x="97" y="46931"/>
                  </a:lnTo>
                  <a:lnTo>
                    <a:pt x="133" y="47076"/>
                  </a:lnTo>
                  <a:lnTo>
                    <a:pt x="182" y="47221"/>
                  </a:lnTo>
                  <a:lnTo>
                    <a:pt x="242" y="47354"/>
                  </a:lnTo>
                  <a:lnTo>
                    <a:pt x="363" y="47620"/>
                  </a:lnTo>
                  <a:lnTo>
                    <a:pt x="520" y="47873"/>
                  </a:lnTo>
                  <a:lnTo>
                    <a:pt x="689" y="48103"/>
                  </a:lnTo>
                  <a:lnTo>
                    <a:pt x="894" y="48320"/>
                  </a:lnTo>
                  <a:lnTo>
                    <a:pt x="1112" y="48514"/>
                  </a:lnTo>
                  <a:lnTo>
                    <a:pt x="1341" y="48695"/>
                  </a:lnTo>
                  <a:lnTo>
                    <a:pt x="1595" y="48852"/>
                  </a:lnTo>
                  <a:lnTo>
                    <a:pt x="1861" y="48973"/>
                  </a:lnTo>
                  <a:lnTo>
                    <a:pt x="1994" y="49033"/>
                  </a:lnTo>
                  <a:lnTo>
                    <a:pt x="2139" y="49081"/>
                  </a:lnTo>
                  <a:lnTo>
                    <a:pt x="2283" y="49118"/>
                  </a:lnTo>
                  <a:lnTo>
                    <a:pt x="2428" y="49154"/>
                  </a:lnTo>
                  <a:lnTo>
                    <a:pt x="2573" y="49178"/>
                  </a:lnTo>
                  <a:lnTo>
                    <a:pt x="2730" y="49202"/>
                  </a:lnTo>
                  <a:lnTo>
                    <a:pt x="2887" y="49214"/>
                  </a:lnTo>
                  <a:lnTo>
                    <a:pt x="22723" y="49214"/>
                  </a:lnTo>
                  <a:lnTo>
                    <a:pt x="22868" y="49202"/>
                  </a:lnTo>
                  <a:lnTo>
                    <a:pt x="23025" y="49178"/>
                  </a:lnTo>
                  <a:lnTo>
                    <a:pt x="23170" y="49154"/>
                  </a:lnTo>
                  <a:lnTo>
                    <a:pt x="23327" y="49118"/>
                  </a:lnTo>
                  <a:lnTo>
                    <a:pt x="23472" y="49081"/>
                  </a:lnTo>
                  <a:lnTo>
                    <a:pt x="23604" y="49033"/>
                  </a:lnTo>
                  <a:lnTo>
                    <a:pt x="23749" y="48973"/>
                  </a:lnTo>
                  <a:lnTo>
                    <a:pt x="24015" y="48852"/>
                  </a:lnTo>
                  <a:lnTo>
                    <a:pt x="24269" y="48695"/>
                  </a:lnTo>
                  <a:lnTo>
                    <a:pt x="24498" y="48514"/>
                  </a:lnTo>
                  <a:lnTo>
                    <a:pt x="24716" y="48320"/>
                  </a:lnTo>
                  <a:lnTo>
                    <a:pt x="24909" y="48103"/>
                  </a:lnTo>
                  <a:lnTo>
                    <a:pt x="25090" y="47873"/>
                  </a:lnTo>
                  <a:lnTo>
                    <a:pt x="25235" y="47620"/>
                  </a:lnTo>
                  <a:lnTo>
                    <a:pt x="25368" y="47354"/>
                  </a:lnTo>
                  <a:lnTo>
                    <a:pt x="25416" y="47221"/>
                  </a:lnTo>
                  <a:lnTo>
                    <a:pt x="25465" y="47076"/>
                  </a:lnTo>
                  <a:lnTo>
                    <a:pt x="25513" y="46931"/>
                  </a:lnTo>
                  <a:lnTo>
                    <a:pt x="25537" y="46786"/>
                  </a:lnTo>
                  <a:lnTo>
                    <a:pt x="25574" y="46629"/>
                  </a:lnTo>
                  <a:lnTo>
                    <a:pt x="25586" y="46484"/>
                  </a:lnTo>
                  <a:lnTo>
                    <a:pt x="25598" y="46327"/>
                  </a:lnTo>
                  <a:lnTo>
                    <a:pt x="25610" y="46170"/>
                  </a:lnTo>
                  <a:lnTo>
                    <a:pt x="25610" y="3033"/>
                  </a:lnTo>
                  <a:lnTo>
                    <a:pt x="25598" y="2888"/>
                  </a:lnTo>
                  <a:lnTo>
                    <a:pt x="25586" y="2731"/>
                  </a:lnTo>
                  <a:lnTo>
                    <a:pt x="25574" y="2574"/>
                  </a:lnTo>
                  <a:lnTo>
                    <a:pt x="25537" y="2429"/>
                  </a:lnTo>
                  <a:lnTo>
                    <a:pt x="25513" y="2284"/>
                  </a:lnTo>
                  <a:lnTo>
                    <a:pt x="25465" y="2139"/>
                  </a:lnTo>
                  <a:lnTo>
                    <a:pt x="25416" y="1994"/>
                  </a:lnTo>
                  <a:lnTo>
                    <a:pt x="25368" y="1849"/>
                  </a:lnTo>
                  <a:lnTo>
                    <a:pt x="25235" y="1583"/>
                  </a:lnTo>
                  <a:lnTo>
                    <a:pt x="25090" y="1342"/>
                  </a:lnTo>
                  <a:lnTo>
                    <a:pt x="24909" y="1100"/>
                  </a:lnTo>
                  <a:lnTo>
                    <a:pt x="24716" y="882"/>
                  </a:lnTo>
                  <a:lnTo>
                    <a:pt x="24498" y="689"/>
                  </a:lnTo>
                  <a:lnTo>
                    <a:pt x="24269" y="520"/>
                  </a:lnTo>
                  <a:lnTo>
                    <a:pt x="24015" y="363"/>
                  </a:lnTo>
                  <a:lnTo>
                    <a:pt x="23749" y="230"/>
                  </a:lnTo>
                  <a:lnTo>
                    <a:pt x="23604" y="182"/>
                  </a:lnTo>
                  <a:lnTo>
                    <a:pt x="23472" y="134"/>
                  </a:lnTo>
                  <a:lnTo>
                    <a:pt x="23327" y="85"/>
                  </a:lnTo>
                  <a:lnTo>
                    <a:pt x="23170" y="61"/>
                  </a:lnTo>
                  <a:lnTo>
                    <a:pt x="23025" y="25"/>
                  </a:lnTo>
                  <a:lnTo>
                    <a:pt x="22868" y="13"/>
                  </a:lnTo>
                  <a:lnTo>
                    <a:pt x="2272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8"/>
            <p:cNvSpPr/>
            <p:nvPr/>
          </p:nvSpPr>
          <p:spPr>
            <a:xfrm>
              <a:off x="1992447" y="1652385"/>
              <a:ext cx="1602610" cy="3079629"/>
            </a:xfrm>
            <a:custGeom>
              <a:avLst/>
              <a:gdLst/>
              <a:ahLst/>
              <a:cxnLst/>
              <a:rect l="l" t="t" r="r" b="b"/>
              <a:pathLst>
                <a:path w="25610" h="49215" fill="none" extrusionOk="0">
                  <a:moveTo>
                    <a:pt x="22566" y="49214"/>
                  </a:moveTo>
                  <a:lnTo>
                    <a:pt x="3044" y="49214"/>
                  </a:lnTo>
                  <a:lnTo>
                    <a:pt x="3044" y="49214"/>
                  </a:lnTo>
                  <a:lnTo>
                    <a:pt x="2887" y="49214"/>
                  </a:lnTo>
                  <a:lnTo>
                    <a:pt x="2730" y="49202"/>
                  </a:lnTo>
                  <a:lnTo>
                    <a:pt x="2573" y="49178"/>
                  </a:lnTo>
                  <a:lnTo>
                    <a:pt x="2428" y="49154"/>
                  </a:lnTo>
                  <a:lnTo>
                    <a:pt x="2283" y="49118"/>
                  </a:lnTo>
                  <a:lnTo>
                    <a:pt x="2139" y="49081"/>
                  </a:lnTo>
                  <a:lnTo>
                    <a:pt x="1994" y="49033"/>
                  </a:lnTo>
                  <a:lnTo>
                    <a:pt x="1861" y="48973"/>
                  </a:lnTo>
                  <a:lnTo>
                    <a:pt x="1595" y="48852"/>
                  </a:lnTo>
                  <a:lnTo>
                    <a:pt x="1341" y="48695"/>
                  </a:lnTo>
                  <a:lnTo>
                    <a:pt x="1112" y="48514"/>
                  </a:lnTo>
                  <a:lnTo>
                    <a:pt x="894" y="48320"/>
                  </a:lnTo>
                  <a:lnTo>
                    <a:pt x="689" y="48103"/>
                  </a:lnTo>
                  <a:lnTo>
                    <a:pt x="520" y="47873"/>
                  </a:lnTo>
                  <a:lnTo>
                    <a:pt x="363" y="47620"/>
                  </a:lnTo>
                  <a:lnTo>
                    <a:pt x="242" y="47354"/>
                  </a:lnTo>
                  <a:lnTo>
                    <a:pt x="182" y="47221"/>
                  </a:lnTo>
                  <a:lnTo>
                    <a:pt x="133" y="47076"/>
                  </a:lnTo>
                  <a:lnTo>
                    <a:pt x="97" y="46931"/>
                  </a:lnTo>
                  <a:lnTo>
                    <a:pt x="61" y="46786"/>
                  </a:lnTo>
                  <a:lnTo>
                    <a:pt x="37" y="46629"/>
                  </a:lnTo>
                  <a:lnTo>
                    <a:pt x="12" y="46484"/>
                  </a:lnTo>
                  <a:lnTo>
                    <a:pt x="0" y="46327"/>
                  </a:lnTo>
                  <a:lnTo>
                    <a:pt x="0" y="46170"/>
                  </a:lnTo>
                  <a:lnTo>
                    <a:pt x="0" y="3033"/>
                  </a:lnTo>
                  <a:lnTo>
                    <a:pt x="0" y="3033"/>
                  </a:lnTo>
                  <a:lnTo>
                    <a:pt x="0" y="2888"/>
                  </a:lnTo>
                  <a:lnTo>
                    <a:pt x="12" y="2731"/>
                  </a:lnTo>
                  <a:lnTo>
                    <a:pt x="37" y="2574"/>
                  </a:lnTo>
                  <a:lnTo>
                    <a:pt x="61" y="2429"/>
                  </a:lnTo>
                  <a:lnTo>
                    <a:pt x="97" y="2284"/>
                  </a:lnTo>
                  <a:lnTo>
                    <a:pt x="133" y="2139"/>
                  </a:lnTo>
                  <a:lnTo>
                    <a:pt x="182" y="1994"/>
                  </a:lnTo>
                  <a:lnTo>
                    <a:pt x="242" y="1849"/>
                  </a:lnTo>
                  <a:lnTo>
                    <a:pt x="363" y="1583"/>
                  </a:lnTo>
                  <a:lnTo>
                    <a:pt x="520" y="1342"/>
                  </a:lnTo>
                  <a:lnTo>
                    <a:pt x="689" y="1100"/>
                  </a:lnTo>
                  <a:lnTo>
                    <a:pt x="894" y="882"/>
                  </a:lnTo>
                  <a:lnTo>
                    <a:pt x="1112" y="689"/>
                  </a:lnTo>
                  <a:lnTo>
                    <a:pt x="1341" y="520"/>
                  </a:lnTo>
                  <a:lnTo>
                    <a:pt x="1595" y="363"/>
                  </a:lnTo>
                  <a:lnTo>
                    <a:pt x="1861" y="230"/>
                  </a:lnTo>
                  <a:lnTo>
                    <a:pt x="1994" y="182"/>
                  </a:lnTo>
                  <a:lnTo>
                    <a:pt x="2139" y="134"/>
                  </a:lnTo>
                  <a:lnTo>
                    <a:pt x="2283" y="85"/>
                  </a:lnTo>
                  <a:lnTo>
                    <a:pt x="2428" y="61"/>
                  </a:lnTo>
                  <a:lnTo>
                    <a:pt x="2573" y="25"/>
                  </a:lnTo>
                  <a:lnTo>
                    <a:pt x="2730" y="13"/>
                  </a:lnTo>
                  <a:lnTo>
                    <a:pt x="2887" y="1"/>
                  </a:lnTo>
                  <a:lnTo>
                    <a:pt x="3044" y="1"/>
                  </a:lnTo>
                  <a:lnTo>
                    <a:pt x="22566" y="1"/>
                  </a:lnTo>
                  <a:lnTo>
                    <a:pt x="22566" y="1"/>
                  </a:lnTo>
                  <a:lnTo>
                    <a:pt x="22723" y="1"/>
                  </a:lnTo>
                  <a:lnTo>
                    <a:pt x="22868" y="13"/>
                  </a:lnTo>
                  <a:lnTo>
                    <a:pt x="23025" y="25"/>
                  </a:lnTo>
                  <a:lnTo>
                    <a:pt x="23170" y="61"/>
                  </a:lnTo>
                  <a:lnTo>
                    <a:pt x="23327" y="85"/>
                  </a:lnTo>
                  <a:lnTo>
                    <a:pt x="23472" y="134"/>
                  </a:lnTo>
                  <a:lnTo>
                    <a:pt x="23604" y="182"/>
                  </a:lnTo>
                  <a:lnTo>
                    <a:pt x="23749" y="230"/>
                  </a:lnTo>
                  <a:lnTo>
                    <a:pt x="24015" y="363"/>
                  </a:lnTo>
                  <a:lnTo>
                    <a:pt x="24269" y="520"/>
                  </a:lnTo>
                  <a:lnTo>
                    <a:pt x="24498" y="689"/>
                  </a:lnTo>
                  <a:lnTo>
                    <a:pt x="24716" y="882"/>
                  </a:lnTo>
                  <a:lnTo>
                    <a:pt x="24909" y="1100"/>
                  </a:lnTo>
                  <a:lnTo>
                    <a:pt x="25090" y="1342"/>
                  </a:lnTo>
                  <a:lnTo>
                    <a:pt x="25235" y="1583"/>
                  </a:lnTo>
                  <a:lnTo>
                    <a:pt x="25368" y="1849"/>
                  </a:lnTo>
                  <a:lnTo>
                    <a:pt x="25416" y="1994"/>
                  </a:lnTo>
                  <a:lnTo>
                    <a:pt x="25465" y="2139"/>
                  </a:lnTo>
                  <a:lnTo>
                    <a:pt x="25513" y="2284"/>
                  </a:lnTo>
                  <a:lnTo>
                    <a:pt x="25537" y="2429"/>
                  </a:lnTo>
                  <a:lnTo>
                    <a:pt x="25574" y="2574"/>
                  </a:lnTo>
                  <a:lnTo>
                    <a:pt x="25586" y="2731"/>
                  </a:lnTo>
                  <a:lnTo>
                    <a:pt x="25598" y="2888"/>
                  </a:lnTo>
                  <a:lnTo>
                    <a:pt x="25610" y="3033"/>
                  </a:lnTo>
                  <a:lnTo>
                    <a:pt x="25610" y="46170"/>
                  </a:lnTo>
                  <a:lnTo>
                    <a:pt x="25610" y="46170"/>
                  </a:lnTo>
                  <a:lnTo>
                    <a:pt x="25598" y="46327"/>
                  </a:lnTo>
                  <a:lnTo>
                    <a:pt x="25586" y="46484"/>
                  </a:lnTo>
                  <a:lnTo>
                    <a:pt x="25574" y="46629"/>
                  </a:lnTo>
                  <a:lnTo>
                    <a:pt x="25537" y="46786"/>
                  </a:lnTo>
                  <a:lnTo>
                    <a:pt x="25513" y="46931"/>
                  </a:lnTo>
                  <a:lnTo>
                    <a:pt x="25465" y="47076"/>
                  </a:lnTo>
                  <a:lnTo>
                    <a:pt x="25416" y="47221"/>
                  </a:lnTo>
                  <a:lnTo>
                    <a:pt x="25368" y="47354"/>
                  </a:lnTo>
                  <a:lnTo>
                    <a:pt x="25235" y="47620"/>
                  </a:lnTo>
                  <a:lnTo>
                    <a:pt x="25090" y="47873"/>
                  </a:lnTo>
                  <a:lnTo>
                    <a:pt x="24909" y="48103"/>
                  </a:lnTo>
                  <a:lnTo>
                    <a:pt x="24716" y="48320"/>
                  </a:lnTo>
                  <a:lnTo>
                    <a:pt x="24498" y="48514"/>
                  </a:lnTo>
                  <a:lnTo>
                    <a:pt x="24269" y="48695"/>
                  </a:lnTo>
                  <a:lnTo>
                    <a:pt x="24015" y="48852"/>
                  </a:lnTo>
                  <a:lnTo>
                    <a:pt x="23749" y="48973"/>
                  </a:lnTo>
                  <a:lnTo>
                    <a:pt x="23604" y="49033"/>
                  </a:lnTo>
                  <a:lnTo>
                    <a:pt x="23472" y="49081"/>
                  </a:lnTo>
                  <a:lnTo>
                    <a:pt x="23327" y="49118"/>
                  </a:lnTo>
                  <a:lnTo>
                    <a:pt x="23170" y="49154"/>
                  </a:lnTo>
                  <a:lnTo>
                    <a:pt x="23025" y="49178"/>
                  </a:lnTo>
                  <a:lnTo>
                    <a:pt x="22868" y="49202"/>
                  </a:lnTo>
                  <a:lnTo>
                    <a:pt x="22723" y="49214"/>
                  </a:lnTo>
                  <a:lnTo>
                    <a:pt x="22566" y="492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8"/>
            <p:cNvSpPr/>
            <p:nvPr/>
          </p:nvSpPr>
          <p:spPr>
            <a:xfrm>
              <a:off x="2105084" y="1957757"/>
              <a:ext cx="1376580" cy="2468083"/>
            </a:xfrm>
            <a:custGeom>
              <a:avLst/>
              <a:gdLst/>
              <a:ahLst/>
              <a:cxnLst/>
              <a:rect l="l" t="t" r="r" b="b"/>
              <a:pathLst>
                <a:path w="21998" h="39442" extrusionOk="0">
                  <a:moveTo>
                    <a:pt x="0" y="1"/>
                  </a:moveTo>
                  <a:lnTo>
                    <a:pt x="0" y="39442"/>
                  </a:lnTo>
                  <a:lnTo>
                    <a:pt x="21998" y="39442"/>
                  </a:lnTo>
                  <a:lnTo>
                    <a:pt x="219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8"/>
            <p:cNvSpPr/>
            <p:nvPr/>
          </p:nvSpPr>
          <p:spPr>
            <a:xfrm>
              <a:off x="2105084" y="1957757"/>
              <a:ext cx="1376580" cy="2468083"/>
            </a:xfrm>
            <a:custGeom>
              <a:avLst/>
              <a:gdLst/>
              <a:ahLst/>
              <a:cxnLst/>
              <a:rect l="l" t="t" r="r" b="b"/>
              <a:pathLst>
                <a:path w="21998" h="39442" fill="none" extrusionOk="0">
                  <a:moveTo>
                    <a:pt x="21998" y="39442"/>
                  </a:moveTo>
                  <a:lnTo>
                    <a:pt x="0" y="39442"/>
                  </a:lnTo>
                  <a:lnTo>
                    <a:pt x="0" y="1"/>
                  </a:lnTo>
                  <a:lnTo>
                    <a:pt x="21998" y="1"/>
                  </a:lnTo>
                  <a:lnTo>
                    <a:pt x="21998" y="394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8"/>
            <p:cNvSpPr/>
            <p:nvPr/>
          </p:nvSpPr>
          <p:spPr>
            <a:xfrm>
              <a:off x="2701499" y="4491590"/>
              <a:ext cx="183728" cy="183783"/>
            </a:xfrm>
            <a:custGeom>
              <a:avLst/>
              <a:gdLst/>
              <a:ahLst/>
              <a:cxnLst/>
              <a:rect l="l" t="t" r="r" b="b"/>
              <a:pathLst>
                <a:path w="2936" h="2937" extrusionOk="0">
                  <a:moveTo>
                    <a:pt x="1474" y="1"/>
                  </a:moveTo>
                  <a:lnTo>
                    <a:pt x="1317" y="13"/>
                  </a:lnTo>
                  <a:lnTo>
                    <a:pt x="1172" y="25"/>
                  </a:lnTo>
                  <a:lnTo>
                    <a:pt x="1039" y="61"/>
                  </a:lnTo>
                  <a:lnTo>
                    <a:pt x="894" y="109"/>
                  </a:lnTo>
                  <a:lnTo>
                    <a:pt x="773" y="182"/>
                  </a:lnTo>
                  <a:lnTo>
                    <a:pt x="653" y="254"/>
                  </a:lnTo>
                  <a:lnTo>
                    <a:pt x="544" y="339"/>
                  </a:lnTo>
                  <a:lnTo>
                    <a:pt x="435" y="436"/>
                  </a:lnTo>
                  <a:lnTo>
                    <a:pt x="339" y="532"/>
                  </a:lnTo>
                  <a:lnTo>
                    <a:pt x="254" y="641"/>
                  </a:lnTo>
                  <a:lnTo>
                    <a:pt x="182" y="762"/>
                  </a:lnTo>
                  <a:lnTo>
                    <a:pt x="121" y="895"/>
                  </a:lnTo>
                  <a:lnTo>
                    <a:pt x="73" y="1028"/>
                  </a:lnTo>
                  <a:lnTo>
                    <a:pt x="37" y="1172"/>
                  </a:lnTo>
                  <a:lnTo>
                    <a:pt x="12" y="1317"/>
                  </a:lnTo>
                  <a:lnTo>
                    <a:pt x="0" y="1462"/>
                  </a:lnTo>
                  <a:lnTo>
                    <a:pt x="12" y="1619"/>
                  </a:lnTo>
                  <a:lnTo>
                    <a:pt x="37" y="1764"/>
                  </a:lnTo>
                  <a:lnTo>
                    <a:pt x="73" y="1897"/>
                  </a:lnTo>
                  <a:lnTo>
                    <a:pt x="121" y="2042"/>
                  </a:lnTo>
                  <a:lnTo>
                    <a:pt x="182" y="2163"/>
                  </a:lnTo>
                  <a:lnTo>
                    <a:pt x="254" y="2284"/>
                  </a:lnTo>
                  <a:lnTo>
                    <a:pt x="339" y="2405"/>
                  </a:lnTo>
                  <a:lnTo>
                    <a:pt x="435" y="2501"/>
                  </a:lnTo>
                  <a:lnTo>
                    <a:pt x="544" y="2598"/>
                  </a:lnTo>
                  <a:lnTo>
                    <a:pt x="653" y="2682"/>
                  </a:lnTo>
                  <a:lnTo>
                    <a:pt x="773" y="2755"/>
                  </a:lnTo>
                  <a:lnTo>
                    <a:pt x="894" y="2815"/>
                  </a:lnTo>
                  <a:lnTo>
                    <a:pt x="1039" y="2864"/>
                  </a:lnTo>
                  <a:lnTo>
                    <a:pt x="1172" y="2900"/>
                  </a:lnTo>
                  <a:lnTo>
                    <a:pt x="1317" y="2924"/>
                  </a:lnTo>
                  <a:lnTo>
                    <a:pt x="1474" y="2936"/>
                  </a:lnTo>
                  <a:lnTo>
                    <a:pt x="1619" y="2924"/>
                  </a:lnTo>
                  <a:lnTo>
                    <a:pt x="1764" y="2900"/>
                  </a:lnTo>
                  <a:lnTo>
                    <a:pt x="1909" y="2864"/>
                  </a:lnTo>
                  <a:lnTo>
                    <a:pt x="2042" y="2815"/>
                  </a:lnTo>
                  <a:lnTo>
                    <a:pt x="2175" y="2755"/>
                  </a:lnTo>
                  <a:lnTo>
                    <a:pt x="2295" y="2682"/>
                  </a:lnTo>
                  <a:lnTo>
                    <a:pt x="2404" y="2598"/>
                  </a:lnTo>
                  <a:lnTo>
                    <a:pt x="2513" y="2501"/>
                  </a:lnTo>
                  <a:lnTo>
                    <a:pt x="2597" y="2405"/>
                  </a:lnTo>
                  <a:lnTo>
                    <a:pt x="2682" y="2284"/>
                  </a:lnTo>
                  <a:lnTo>
                    <a:pt x="2767" y="2163"/>
                  </a:lnTo>
                  <a:lnTo>
                    <a:pt x="2827" y="2042"/>
                  </a:lnTo>
                  <a:lnTo>
                    <a:pt x="2875" y="1897"/>
                  </a:lnTo>
                  <a:lnTo>
                    <a:pt x="2912" y="1764"/>
                  </a:lnTo>
                  <a:lnTo>
                    <a:pt x="2936" y="1619"/>
                  </a:lnTo>
                  <a:lnTo>
                    <a:pt x="2936" y="1462"/>
                  </a:lnTo>
                  <a:lnTo>
                    <a:pt x="2936" y="1317"/>
                  </a:lnTo>
                  <a:lnTo>
                    <a:pt x="2912" y="1172"/>
                  </a:lnTo>
                  <a:lnTo>
                    <a:pt x="2875" y="1028"/>
                  </a:lnTo>
                  <a:lnTo>
                    <a:pt x="2827" y="895"/>
                  </a:lnTo>
                  <a:lnTo>
                    <a:pt x="2767" y="762"/>
                  </a:lnTo>
                  <a:lnTo>
                    <a:pt x="2682" y="641"/>
                  </a:lnTo>
                  <a:lnTo>
                    <a:pt x="2597" y="532"/>
                  </a:lnTo>
                  <a:lnTo>
                    <a:pt x="2513" y="436"/>
                  </a:lnTo>
                  <a:lnTo>
                    <a:pt x="2404" y="339"/>
                  </a:lnTo>
                  <a:lnTo>
                    <a:pt x="2295" y="254"/>
                  </a:lnTo>
                  <a:lnTo>
                    <a:pt x="2175" y="182"/>
                  </a:lnTo>
                  <a:lnTo>
                    <a:pt x="2042" y="109"/>
                  </a:lnTo>
                  <a:lnTo>
                    <a:pt x="1909" y="61"/>
                  </a:lnTo>
                  <a:lnTo>
                    <a:pt x="1764" y="25"/>
                  </a:lnTo>
                  <a:lnTo>
                    <a:pt x="1619" y="13"/>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8"/>
            <p:cNvSpPr/>
            <p:nvPr/>
          </p:nvSpPr>
          <p:spPr>
            <a:xfrm>
              <a:off x="2634230" y="1819464"/>
              <a:ext cx="319020" cy="46931"/>
            </a:xfrm>
            <a:custGeom>
              <a:avLst/>
              <a:gdLst/>
              <a:ahLst/>
              <a:cxnLst/>
              <a:rect l="l" t="t" r="r" b="b"/>
              <a:pathLst>
                <a:path w="5098" h="750" extrusionOk="0">
                  <a:moveTo>
                    <a:pt x="363" y="0"/>
                  </a:moveTo>
                  <a:lnTo>
                    <a:pt x="290" y="12"/>
                  </a:lnTo>
                  <a:lnTo>
                    <a:pt x="218" y="24"/>
                  </a:lnTo>
                  <a:lnTo>
                    <a:pt x="157" y="61"/>
                  </a:lnTo>
                  <a:lnTo>
                    <a:pt x="109" y="109"/>
                  </a:lnTo>
                  <a:lnTo>
                    <a:pt x="61" y="169"/>
                  </a:lnTo>
                  <a:lnTo>
                    <a:pt x="24" y="230"/>
                  </a:lnTo>
                  <a:lnTo>
                    <a:pt x="0" y="302"/>
                  </a:lnTo>
                  <a:lnTo>
                    <a:pt x="0" y="375"/>
                  </a:lnTo>
                  <a:lnTo>
                    <a:pt x="0" y="447"/>
                  </a:lnTo>
                  <a:lnTo>
                    <a:pt x="24" y="520"/>
                  </a:lnTo>
                  <a:lnTo>
                    <a:pt x="61" y="580"/>
                  </a:lnTo>
                  <a:lnTo>
                    <a:pt x="109" y="641"/>
                  </a:lnTo>
                  <a:lnTo>
                    <a:pt x="157" y="689"/>
                  </a:lnTo>
                  <a:lnTo>
                    <a:pt x="218" y="713"/>
                  </a:lnTo>
                  <a:lnTo>
                    <a:pt x="290" y="737"/>
                  </a:lnTo>
                  <a:lnTo>
                    <a:pt x="363" y="749"/>
                  </a:lnTo>
                  <a:lnTo>
                    <a:pt x="4723" y="749"/>
                  </a:lnTo>
                  <a:lnTo>
                    <a:pt x="4796" y="737"/>
                  </a:lnTo>
                  <a:lnTo>
                    <a:pt x="4868" y="713"/>
                  </a:lnTo>
                  <a:lnTo>
                    <a:pt x="4929" y="689"/>
                  </a:lnTo>
                  <a:lnTo>
                    <a:pt x="4989" y="641"/>
                  </a:lnTo>
                  <a:lnTo>
                    <a:pt x="5038" y="580"/>
                  </a:lnTo>
                  <a:lnTo>
                    <a:pt x="5074" y="520"/>
                  </a:lnTo>
                  <a:lnTo>
                    <a:pt x="5086" y="447"/>
                  </a:lnTo>
                  <a:lnTo>
                    <a:pt x="5098" y="375"/>
                  </a:lnTo>
                  <a:lnTo>
                    <a:pt x="5086" y="302"/>
                  </a:lnTo>
                  <a:lnTo>
                    <a:pt x="5074" y="230"/>
                  </a:lnTo>
                  <a:lnTo>
                    <a:pt x="5038" y="169"/>
                  </a:lnTo>
                  <a:lnTo>
                    <a:pt x="4989" y="109"/>
                  </a:lnTo>
                  <a:lnTo>
                    <a:pt x="4929" y="61"/>
                  </a:lnTo>
                  <a:lnTo>
                    <a:pt x="4868" y="24"/>
                  </a:lnTo>
                  <a:lnTo>
                    <a:pt x="4796" y="12"/>
                  </a:lnTo>
                  <a:lnTo>
                    <a:pt x="47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8"/>
            <p:cNvSpPr/>
            <p:nvPr/>
          </p:nvSpPr>
          <p:spPr>
            <a:xfrm>
              <a:off x="2306893" y="3195951"/>
              <a:ext cx="682658" cy="82474"/>
            </a:xfrm>
            <a:custGeom>
              <a:avLst/>
              <a:gdLst/>
              <a:ahLst/>
              <a:cxnLst/>
              <a:rect l="l" t="t" r="r" b="b"/>
              <a:pathLst>
                <a:path w="10909" h="1318" extrusionOk="0">
                  <a:moveTo>
                    <a:pt x="653" y="1"/>
                  </a:moveTo>
                  <a:lnTo>
                    <a:pt x="520" y="13"/>
                  </a:lnTo>
                  <a:lnTo>
                    <a:pt x="399" y="49"/>
                  </a:lnTo>
                  <a:lnTo>
                    <a:pt x="291" y="110"/>
                  </a:lnTo>
                  <a:lnTo>
                    <a:pt x="194" y="194"/>
                  </a:lnTo>
                  <a:lnTo>
                    <a:pt x="109" y="291"/>
                  </a:lnTo>
                  <a:lnTo>
                    <a:pt x="49" y="399"/>
                  </a:lnTo>
                  <a:lnTo>
                    <a:pt x="13" y="532"/>
                  </a:lnTo>
                  <a:lnTo>
                    <a:pt x="1" y="665"/>
                  </a:lnTo>
                  <a:lnTo>
                    <a:pt x="13" y="798"/>
                  </a:lnTo>
                  <a:lnTo>
                    <a:pt x="49" y="919"/>
                  </a:lnTo>
                  <a:lnTo>
                    <a:pt x="109" y="1028"/>
                  </a:lnTo>
                  <a:lnTo>
                    <a:pt x="194" y="1124"/>
                  </a:lnTo>
                  <a:lnTo>
                    <a:pt x="291" y="1209"/>
                  </a:lnTo>
                  <a:lnTo>
                    <a:pt x="399" y="1269"/>
                  </a:lnTo>
                  <a:lnTo>
                    <a:pt x="520" y="1305"/>
                  </a:lnTo>
                  <a:lnTo>
                    <a:pt x="653" y="1318"/>
                  </a:lnTo>
                  <a:lnTo>
                    <a:pt x="10244" y="1318"/>
                  </a:lnTo>
                  <a:lnTo>
                    <a:pt x="10377" y="1305"/>
                  </a:lnTo>
                  <a:lnTo>
                    <a:pt x="10498" y="1269"/>
                  </a:lnTo>
                  <a:lnTo>
                    <a:pt x="10619" y="1209"/>
                  </a:lnTo>
                  <a:lnTo>
                    <a:pt x="10715" y="1124"/>
                  </a:lnTo>
                  <a:lnTo>
                    <a:pt x="10788" y="1028"/>
                  </a:lnTo>
                  <a:lnTo>
                    <a:pt x="10848" y="919"/>
                  </a:lnTo>
                  <a:lnTo>
                    <a:pt x="10885" y="798"/>
                  </a:lnTo>
                  <a:lnTo>
                    <a:pt x="10909" y="665"/>
                  </a:lnTo>
                  <a:lnTo>
                    <a:pt x="10885" y="532"/>
                  </a:lnTo>
                  <a:lnTo>
                    <a:pt x="10848" y="399"/>
                  </a:lnTo>
                  <a:lnTo>
                    <a:pt x="10788" y="291"/>
                  </a:lnTo>
                  <a:lnTo>
                    <a:pt x="10715" y="194"/>
                  </a:lnTo>
                  <a:lnTo>
                    <a:pt x="10619" y="110"/>
                  </a:lnTo>
                  <a:lnTo>
                    <a:pt x="10498" y="49"/>
                  </a:lnTo>
                  <a:lnTo>
                    <a:pt x="10377" y="13"/>
                  </a:lnTo>
                  <a:lnTo>
                    <a:pt x="102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8"/>
            <p:cNvSpPr/>
            <p:nvPr/>
          </p:nvSpPr>
          <p:spPr>
            <a:xfrm>
              <a:off x="2306893" y="3350201"/>
              <a:ext cx="409757" cy="82411"/>
            </a:xfrm>
            <a:custGeom>
              <a:avLst/>
              <a:gdLst/>
              <a:ahLst/>
              <a:cxnLst/>
              <a:rect l="l" t="t" r="r" b="b"/>
              <a:pathLst>
                <a:path w="6548" h="1317" extrusionOk="0">
                  <a:moveTo>
                    <a:pt x="653" y="0"/>
                  </a:moveTo>
                  <a:lnTo>
                    <a:pt x="520" y="12"/>
                  </a:lnTo>
                  <a:lnTo>
                    <a:pt x="399" y="48"/>
                  </a:lnTo>
                  <a:lnTo>
                    <a:pt x="291" y="109"/>
                  </a:lnTo>
                  <a:lnTo>
                    <a:pt x="194" y="193"/>
                  </a:lnTo>
                  <a:lnTo>
                    <a:pt x="109" y="290"/>
                  </a:lnTo>
                  <a:lnTo>
                    <a:pt x="49" y="399"/>
                  </a:lnTo>
                  <a:lnTo>
                    <a:pt x="13" y="520"/>
                  </a:lnTo>
                  <a:lnTo>
                    <a:pt x="1" y="652"/>
                  </a:lnTo>
                  <a:lnTo>
                    <a:pt x="13" y="785"/>
                  </a:lnTo>
                  <a:lnTo>
                    <a:pt x="49" y="918"/>
                  </a:lnTo>
                  <a:lnTo>
                    <a:pt x="109" y="1027"/>
                  </a:lnTo>
                  <a:lnTo>
                    <a:pt x="194" y="1124"/>
                  </a:lnTo>
                  <a:lnTo>
                    <a:pt x="291" y="1208"/>
                  </a:lnTo>
                  <a:lnTo>
                    <a:pt x="399" y="1268"/>
                  </a:lnTo>
                  <a:lnTo>
                    <a:pt x="520" y="1305"/>
                  </a:lnTo>
                  <a:lnTo>
                    <a:pt x="653" y="1317"/>
                  </a:lnTo>
                  <a:lnTo>
                    <a:pt x="5896" y="1317"/>
                  </a:lnTo>
                  <a:lnTo>
                    <a:pt x="6028" y="1305"/>
                  </a:lnTo>
                  <a:lnTo>
                    <a:pt x="6149" y="1268"/>
                  </a:lnTo>
                  <a:lnTo>
                    <a:pt x="6258" y="1208"/>
                  </a:lnTo>
                  <a:lnTo>
                    <a:pt x="6355" y="1124"/>
                  </a:lnTo>
                  <a:lnTo>
                    <a:pt x="6439" y="1027"/>
                  </a:lnTo>
                  <a:lnTo>
                    <a:pt x="6500" y="918"/>
                  </a:lnTo>
                  <a:lnTo>
                    <a:pt x="6536" y="785"/>
                  </a:lnTo>
                  <a:lnTo>
                    <a:pt x="6548" y="652"/>
                  </a:lnTo>
                  <a:lnTo>
                    <a:pt x="6536" y="520"/>
                  </a:lnTo>
                  <a:lnTo>
                    <a:pt x="6500" y="399"/>
                  </a:lnTo>
                  <a:lnTo>
                    <a:pt x="6439" y="290"/>
                  </a:lnTo>
                  <a:lnTo>
                    <a:pt x="6355" y="193"/>
                  </a:lnTo>
                  <a:lnTo>
                    <a:pt x="6258" y="109"/>
                  </a:lnTo>
                  <a:lnTo>
                    <a:pt x="6149" y="48"/>
                  </a:lnTo>
                  <a:lnTo>
                    <a:pt x="6028" y="12"/>
                  </a:lnTo>
                  <a:lnTo>
                    <a:pt x="58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8"/>
            <p:cNvSpPr/>
            <p:nvPr/>
          </p:nvSpPr>
          <p:spPr>
            <a:xfrm>
              <a:off x="2306893" y="3570157"/>
              <a:ext cx="957811" cy="38609"/>
            </a:xfrm>
            <a:custGeom>
              <a:avLst/>
              <a:gdLst/>
              <a:ahLst/>
              <a:cxnLst/>
              <a:rect l="l" t="t" r="r" b="b"/>
              <a:pathLst>
                <a:path w="15306" h="617" extrusionOk="0">
                  <a:moveTo>
                    <a:pt x="303" y="0"/>
                  </a:moveTo>
                  <a:lnTo>
                    <a:pt x="242" y="12"/>
                  </a:lnTo>
                  <a:lnTo>
                    <a:pt x="182" y="25"/>
                  </a:lnTo>
                  <a:lnTo>
                    <a:pt x="133" y="49"/>
                  </a:lnTo>
                  <a:lnTo>
                    <a:pt x="85" y="85"/>
                  </a:lnTo>
                  <a:lnTo>
                    <a:pt x="49" y="133"/>
                  </a:lnTo>
                  <a:lnTo>
                    <a:pt x="25" y="194"/>
                  </a:lnTo>
                  <a:lnTo>
                    <a:pt x="1" y="242"/>
                  </a:lnTo>
                  <a:lnTo>
                    <a:pt x="1" y="314"/>
                  </a:lnTo>
                  <a:lnTo>
                    <a:pt x="1" y="375"/>
                  </a:lnTo>
                  <a:lnTo>
                    <a:pt x="25" y="423"/>
                  </a:lnTo>
                  <a:lnTo>
                    <a:pt x="49" y="484"/>
                  </a:lnTo>
                  <a:lnTo>
                    <a:pt x="85" y="532"/>
                  </a:lnTo>
                  <a:lnTo>
                    <a:pt x="133" y="568"/>
                  </a:lnTo>
                  <a:lnTo>
                    <a:pt x="182" y="592"/>
                  </a:lnTo>
                  <a:lnTo>
                    <a:pt x="242" y="604"/>
                  </a:lnTo>
                  <a:lnTo>
                    <a:pt x="303" y="616"/>
                  </a:lnTo>
                  <a:lnTo>
                    <a:pt x="14992" y="616"/>
                  </a:lnTo>
                  <a:lnTo>
                    <a:pt x="15052" y="604"/>
                  </a:lnTo>
                  <a:lnTo>
                    <a:pt x="15113" y="592"/>
                  </a:lnTo>
                  <a:lnTo>
                    <a:pt x="15161" y="568"/>
                  </a:lnTo>
                  <a:lnTo>
                    <a:pt x="15209" y="532"/>
                  </a:lnTo>
                  <a:lnTo>
                    <a:pt x="15245" y="484"/>
                  </a:lnTo>
                  <a:lnTo>
                    <a:pt x="15282" y="423"/>
                  </a:lnTo>
                  <a:lnTo>
                    <a:pt x="15294" y="375"/>
                  </a:lnTo>
                  <a:lnTo>
                    <a:pt x="15306" y="314"/>
                  </a:lnTo>
                  <a:lnTo>
                    <a:pt x="15294" y="242"/>
                  </a:lnTo>
                  <a:lnTo>
                    <a:pt x="15282" y="194"/>
                  </a:lnTo>
                  <a:lnTo>
                    <a:pt x="15245" y="133"/>
                  </a:lnTo>
                  <a:lnTo>
                    <a:pt x="15209" y="85"/>
                  </a:lnTo>
                  <a:lnTo>
                    <a:pt x="15161" y="49"/>
                  </a:lnTo>
                  <a:lnTo>
                    <a:pt x="15113" y="25"/>
                  </a:lnTo>
                  <a:lnTo>
                    <a:pt x="15052" y="12"/>
                  </a:lnTo>
                  <a:lnTo>
                    <a:pt x="149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8"/>
            <p:cNvSpPr/>
            <p:nvPr/>
          </p:nvSpPr>
          <p:spPr>
            <a:xfrm>
              <a:off x="2306893" y="3670654"/>
              <a:ext cx="957811" cy="38671"/>
            </a:xfrm>
            <a:custGeom>
              <a:avLst/>
              <a:gdLst/>
              <a:ahLst/>
              <a:cxnLst/>
              <a:rect l="l" t="t" r="r" b="b"/>
              <a:pathLst>
                <a:path w="15306" h="618" extrusionOk="0">
                  <a:moveTo>
                    <a:pt x="242" y="1"/>
                  </a:moveTo>
                  <a:lnTo>
                    <a:pt x="182" y="25"/>
                  </a:lnTo>
                  <a:lnTo>
                    <a:pt x="133" y="49"/>
                  </a:lnTo>
                  <a:lnTo>
                    <a:pt x="85" y="86"/>
                  </a:lnTo>
                  <a:lnTo>
                    <a:pt x="49" y="134"/>
                  </a:lnTo>
                  <a:lnTo>
                    <a:pt x="25" y="182"/>
                  </a:lnTo>
                  <a:lnTo>
                    <a:pt x="1" y="243"/>
                  </a:lnTo>
                  <a:lnTo>
                    <a:pt x="1" y="303"/>
                  </a:lnTo>
                  <a:lnTo>
                    <a:pt x="1" y="375"/>
                  </a:lnTo>
                  <a:lnTo>
                    <a:pt x="25" y="424"/>
                  </a:lnTo>
                  <a:lnTo>
                    <a:pt x="49" y="484"/>
                  </a:lnTo>
                  <a:lnTo>
                    <a:pt x="85" y="520"/>
                  </a:lnTo>
                  <a:lnTo>
                    <a:pt x="133" y="569"/>
                  </a:lnTo>
                  <a:lnTo>
                    <a:pt x="182" y="593"/>
                  </a:lnTo>
                  <a:lnTo>
                    <a:pt x="242" y="605"/>
                  </a:lnTo>
                  <a:lnTo>
                    <a:pt x="303" y="617"/>
                  </a:lnTo>
                  <a:lnTo>
                    <a:pt x="14992" y="617"/>
                  </a:lnTo>
                  <a:lnTo>
                    <a:pt x="15052" y="605"/>
                  </a:lnTo>
                  <a:lnTo>
                    <a:pt x="15113" y="593"/>
                  </a:lnTo>
                  <a:lnTo>
                    <a:pt x="15161" y="569"/>
                  </a:lnTo>
                  <a:lnTo>
                    <a:pt x="15209" y="520"/>
                  </a:lnTo>
                  <a:lnTo>
                    <a:pt x="15245" y="484"/>
                  </a:lnTo>
                  <a:lnTo>
                    <a:pt x="15282" y="424"/>
                  </a:lnTo>
                  <a:lnTo>
                    <a:pt x="15294" y="375"/>
                  </a:lnTo>
                  <a:lnTo>
                    <a:pt x="15306" y="303"/>
                  </a:lnTo>
                  <a:lnTo>
                    <a:pt x="15294" y="243"/>
                  </a:lnTo>
                  <a:lnTo>
                    <a:pt x="15282" y="182"/>
                  </a:lnTo>
                  <a:lnTo>
                    <a:pt x="15245" y="134"/>
                  </a:lnTo>
                  <a:lnTo>
                    <a:pt x="15209" y="86"/>
                  </a:lnTo>
                  <a:lnTo>
                    <a:pt x="15161" y="49"/>
                  </a:lnTo>
                  <a:lnTo>
                    <a:pt x="15113" y="25"/>
                  </a:lnTo>
                  <a:lnTo>
                    <a:pt x="150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8"/>
            <p:cNvSpPr/>
            <p:nvPr/>
          </p:nvSpPr>
          <p:spPr>
            <a:xfrm>
              <a:off x="2306893" y="3771214"/>
              <a:ext cx="957811" cy="38609"/>
            </a:xfrm>
            <a:custGeom>
              <a:avLst/>
              <a:gdLst/>
              <a:ahLst/>
              <a:cxnLst/>
              <a:rect l="l" t="t" r="r" b="b"/>
              <a:pathLst>
                <a:path w="15306" h="617" extrusionOk="0">
                  <a:moveTo>
                    <a:pt x="242" y="1"/>
                  </a:moveTo>
                  <a:lnTo>
                    <a:pt x="182" y="25"/>
                  </a:lnTo>
                  <a:lnTo>
                    <a:pt x="133" y="49"/>
                  </a:lnTo>
                  <a:lnTo>
                    <a:pt x="85" y="85"/>
                  </a:lnTo>
                  <a:lnTo>
                    <a:pt x="49" y="133"/>
                  </a:lnTo>
                  <a:lnTo>
                    <a:pt x="25" y="182"/>
                  </a:lnTo>
                  <a:lnTo>
                    <a:pt x="1" y="242"/>
                  </a:lnTo>
                  <a:lnTo>
                    <a:pt x="1" y="303"/>
                  </a:lnTo>
                  <a:lnTo>
                    <a:pt x="1" y="363"/>
                  </a:lnTo>
                  <a:lnTo>
                    <a:pt x="25" y="423"/>
                  </a:lnTo>
                  <a:lnTo>
                    <a:pt x="49" y="484"/>
                  </a:lnTo>
                  <a:lnTo>
                    <a:pt x="85" y="520"/>
                  </a:lnTo>
                  <a:lnTo>
                    <a:pt x="133" y="556"/>
                  </a:lnTo>
                  <a:lnTo>
                    <a:pt x="182" y="593"/>
                  </a:lnTo>
                  <a:lnTo>
                    <a:pt x="242" y="605"/>
                  </a:lnTo>
                  <a:lnTo>
                    <a:pt x="303" y="617"/>
                  </a:lnTo>
                  <a:lnTo>
                    <a:pt x="14992" y="617"/>
                  </a:lnTo>
                  <a:lnTo>
                    <a:pt x="15052" y="605"/>
                  </a:lnTo>
                  <a:lnTo>
                    <a:pt x="15113" y="593"/>
                  </a:lnTo>
                  <a:lnTo>
                    <a:pt x="15161" y="556"/>
                  </a:lnTo>
                  <a:lnTo>
                    <a:pt x="15209" y="520"/>
                  </a:lnTo>
                  <a:lnTo>
                    <a:pt x="15245" y="484"/>
                  </a:lnTo>
                  <a:lnTo>
                    <a:pt x="15282" y="423"/>
                  </a:lnTo>
                  <a:lnTo>
                    <a:pt x="15294" y="363"/>
                  </a:lnTo>
                  <a:lnTo>
                    <a:pt x="15306" y="303"/>
                  </a:lnTo>
                  <a:lnTo>
                    <a:pt x="15294" y="242"/>
                  </a:lnTo>
                  <a:lnTo>
                    <a:pt x="15282" y="182"/>
                  </a:lnTo>
                  <a:lnTo>
                    <a:pt x="15245" y="133"/>
                  </a:lnTo>
                  <a:lnTo>
                    <a:pt x="15209" y="85"/>
                  </a:lnTo>
                  <a:lnTo>
                    <a:pt x="15161" y="49"/>
                  </a:lnTo>
                  <a:lnTo>
                    <a:pt x="15113" y="25"/>
                  </a:lnTo>
                  <a:lnTo>
                    <a:pt x="150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8"/>
            <p:cNvSpPr/>
            <p:nvPr/>
          </p:nvSpPr>
          <p:spPr>
            <a:xfrm>
              <a:off x="2306893" y="3871774"/>
              <a:ext cx="957811" cy="38609"/>
            </a:xfrm>
            <a:custGeom>
              <a:avLst/>
              <a:gdLst/>
              <a:ahLst/>
              <a:cxnLst/>
              <a:rect l="l" t="t" r="r" b="b"/>
              <a:pathLst>
                <a:path w="15306" h="617" extrusionOk="0">
                  <a:moveTo>
                    <a:pt x="242" y="0"/>
                  </a:moveTo>
                  <a:lnTo>
                    <a:pt x="182" y="24"/>
                  </a:lnTo>
                  <a:lnTo>
                    <a:pt x="133" y="49"/>
                  </a:lnTo>
                  <a:lnTo>
                    <a:pt x="85" y="85"/>
                  </a:lnTo>
                  <a:lnTo>
                    <a:pt x="49" y="133"/>
                  </a:lnTo>
                  <a:lnTo>
                    <a:pt x="25" y="181"/>
                  </a:lnTo>
                  <a:lnTo>
                    <a:pt x="1" y="242"/>
                  </a:lnTo>
                  <a:lnTo>
                    <a:pt x="1" y="302"/>
                  </a:lnTo>
                  <a:lnTo>
                    <a:pt x="1" y="363"/>
                  </a:lnTo>
                  <a:lnTo>
                    <a:pt x="25" y="423"/>
                  </a:lnTo>
                  <a:lnTo>
                    <a:pt x="49" y="471"/>
                  </a:lnTo>
                  <a:lnTo>
                    <a:pt x="85" y="520"/>
                  </a:lnTo>
                  <a:lnTo>
                    <a:pt x="133" y="556"/>
                  </a:lnTo>
                  <a:lnTo>
                    <a:pt x="182" y="592"/>
                  </a:lnTo>
                  <a:lnTo>
                    <a:pt x="242" y="604"/>
                  </a:lnTo>
                  <a:lnTo>
                    <a:pt x="303" y="616"/>
                  </a:lnTo>
                  <a:lnTo>
                    <a:pt x="14992" y="616"/>
                  </a:lnTo>
                  <a:lnTo>
                    <a:pt x="15052" y="604"/>
                  </a:lnTo>
                  <a:lnTo>
                    <a:pt x="15113" y="592"/>
                  </a:lnTo>
                  <a:lnTo>
                    <a:pt x="15161" y="556"/>
                  </a:lnTo>
                  <a:lnTo>
                    <a:pt x="15209" y="520"/>
                  </a:lnTo>
                  <a:lnTo>
                    <a:pt x="15245" y="471"/>
                  </a:lnTo>
                  <a:lnTo>
                    <a:pt x="15282" y="423"/>
                  </a:lnTo>
                  <a:lnTo>
                    <a:pt x="15294" y="363"/>
                  </a:lnTo>
                  <a:lnTo>
                    <a:pt x="15306" y="302"/>
                  </a:lnTo>
                  <a:lnTo>
                    <a:pt x="15294" y="242"/>
                  </a:lnTo>
                  <a:lnTo>
                    <a:pt x="15282" y="181"/>
                  </a:lnTo>
                  <a:lnTo>
                    <a:pt x="15245" y="133"/>
                  </a:lnTo>
                  <a:lnTo>
                    <a:pt x="15209" y="85"/>
                  </a:lnTo>
                  <a:lnTo>
                    <a:pt x="15161" y="49"/>
                  </a:lnTo>
                  <a:lnTo>
                    <a:pt x="15113" y="24"/>
                  </a:lnTo>
                  <a:lnTo>
                    <a:pt x="150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8"/>
            <p:cNvSpPr/>
            <p:nvPr/>
          </p:nvSpPr>
          <p:spPr>
            <a:xfrm>
              <a:off x="2306893" y="3972271"/>
              <a:ext cx="580594" cy="38609"/>
            </a:xfrm>
            <a:custGeom>
              <a:avLst/>
              <a:gdLst/>
              <a:ahLst/>
              <a:cxnLst/>
              <a:rect l="l" t="t" r="r" b="b"/>
              <a:pathLst>
                <a:path w="9278" h="617" extrusionOk="0">
                  <a:moveTo>
                    <a:pt x="242" y="1"/>
                  </a:moveTo>
                  <a:lnTo>
                    <a:pt x="182" y="25"/>
                  </a:lnTo>
                  <a:lnTo>
                    <a:pt x="133" y="49"/>
                  </a:lnTo>
                  <a:lnTo>
                    <a:pt x="85" y="85"/>
                  </a:lnTo>
                  <a:lnTo>
                    <a:pt x="49" y="134"/>
                  </a:lnTo>
                  <a:lnTo>
                    <a:pt x="25" y="182"/>
                  </a:lnTo>
                  <a:lnTo>
                    <a:pt x="1" y="242"/>
                  </a:lnTo>
                  <a:lnTo>
                    <a:pt x="1" y="303"/>
                  </a:lnTo>
                  <a:lnTo>
                    <a:pt x="1" y="363"/>
                  </a:lnTo>
                  <a:lnTo>
                    <a:pt x="25" y="424"/>
                  </a:lnTo>
                  <a:lnTo>
                    <a:pt x="49" y="472"/>
                  </a:lnTo>
                  <a:lnTo>
                    <a:pt x="85" y="520"/>
                  </a:lnTo>
                  <a:lnTo>
                    <a:pt x="133" y="557"/>
                  </a:lnTo>
                  <a:lnTo>
                    <a:pt x="182" y="593"/>
                  </a:lnTo>
                  <a:lnTo>
                    <a:pt x="242" y="605"/>
                  </a:lnTo>
                  <a:lnTo>
                    <a:pt x="303" y="617"/>
                  </a:lnTo>
                  <a:lnTo>
                    <a:pt x="8964" y="617"/>
                  </a:lnTo>
                  <a:lnTo>
                    <a:pt x="9036" y="605"/>
                  </a:lnTo>
                  <a:lnTo>
                    <a:pt x="9085" y="593"/>
                  </a:lnTo>
                  <a:lnTo>
                    <a:pt x="9145" y="557"/>
                  </a:lnTo>
                  <a:lnTo>
                    <a:pt x="9181" y="520"/>
                  </a:lnTo>
                  <a:lnTo>
                    <a:pt x="9230" y="472"/>
                  </a:lnTo>
                  <a:lnTo>
                    <a:pt x="9254" y="424"/>
                  </a:lnTo>
                  <a:lnTo>
                    <a:pt x="9266" y="363"/>
                  </a:lnTo>
                  <a:lnTo>
                    <a:pt x="9278" y="303"/>
                  </a:lnTo>
                  <a:lnTo>
                    <a:pt x="9266" y="242"/>
                  </a:lnTo>
                  <a:lnTo>
                    <a:pt x="9254" y="182"/>
                  </a:lnTo>
                  <a:lnTo>
                    <a:pt x="9230" y="134"/>
                  </a:lnTo>
                  <a:lnTo>
                    <a:pt x="9181" y="85"/>
                  </a:lnTo>
                  <a:lnTo>
                    <a:pt x="9145" y="49"/>
                  </a:lnTo>
                  <a:lnTo>
                    <a:pt x="9085" y="25"/>
                  </a:lnTo>
                  <a:lnTo>
                    <a:pt x="9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8"/>
            <p:cNvSpPr/>
            <p:nvPr/>
          </p:nvSpPr>
          <p:spPr>
            <a:xfrm>
              <a:off x="2333363" y="2305493"/>
              <a:ext cx="921516" cy="703030"/>
            </a:xfrm>
            <a:custGeom>
              <a:avLst/>
              <a:gdLst/>
              <a:ahLst/>
              <a:cxnLst/>
              <a:rect l="l" t="t" r="r" b="b"/>
              <a:pathLst>
                <a:path w="14726" h="11235" extrusionOk="0">
                  <a:moveTo>
                    <a:pt x="1764" y="1"/>
                  </a:moveTo>
                  <a:lnTo>
                    <a:pt x="1680" y="13"/>
                  </a:lnTo>
                  <a:lnTo>
                    <a:pt x="1595" y="37"/>
                  </a:lnTo>
                  <a:lnTo>
                    <a:pt x="1498" y="73"/>
                  </a:lnTo>
                  <a:lnTo>
                    <a:pt x="1426" y="109"/>
                  </a:lnTo>
                  <a:lnTo>
                    <a:pt x="1341" y="158"/>
                  </a:lnTo>
                  <a:lnTo>
                    <a:pt x="1269" y="206"/>
                  </a:lnTo>
                  <a:lnTo>
                    <a:pt x="1196" y="266"/>
                  </a:lnTo>
                  <a:lnTo>
                    <a:pt x="1136" y="339"/>
                  </a:lnTo>
                  <a:lnTo>
                    <a:pt x="1076" y="423"/>
                  </a:lnTo>
                  <a:lnTo>
                    <a:pt x="1015" y="532"/>
                  </a:lnTo>
                  <a:lnTo>
                    <a:pt x="967" y="641"/>
                  </a:lnTo>
                  <a:lnTo>
                    <a:pt x="931" y="762"/>
                  </a:lnTo>
                  <a:lnTo>
                    <a:pt x="918" y="883"/>
                  </a:lnTo>
                  <a:lnTo>
                    <a:pt x="918" y="1003"/>
                  </a:lnTo>
                  <a:lnTo>
                    <a:pt x="931" y="1124"/>
                  </a:lnTo>
                  <a:lnTo>
                    <a:pt x="955" y="1245"/>
                  </a:lnTo>
                  <a:lnTo>
                    <a:pt x="1003" y="1354"/>
                  </a:lnTo>
                  <a:lnTo>
                    <a:pt x="882" y="1354"/>
                  </a:lnTo>
                  <a:lnTo>
                    <a:pt x="761" y="1366"/>
                  </a:lnTo>
                  <a:lnTo>
                    <a:pt x="653" y="1402"/>
                  </a:lnTo>
                  <a:lnTo>
                    <a:pt x="532" y="1450"/>
                  </a:lnTo>
                  <a:lnTo>
                    <a:pt x="435" y="1511"/>
                  </a:lnTo>
                  <a:lnTo>
                    <a:pt x="339" y="1583"/>
                  </a:lnTo>
                  <a:lnTo>
                    <a:pt x="242" y="1668"/>
                  </a:lnTo>
                  <a:lnTo>
                    <a:pt x="170" y="1776"/>
                  </a:lnTo>
                  <a:lnTo>
                    <a:pt x="121" y="1861"/>
                  </a:lnTo>
                  <a:lnTo>
                    <a:pt x="73" y="1946"/>
                  </a:lnTo>
                  <a:lnTo>
                    <a:pt x="49" y="2030"/>
                  </a:lnTo>
                  <a:lnTo>
                    <a:pt x="25" y="2127"/>
                  </a:lnTo>
                  <a:lnTo>
                    <a:pt x="12" y="2211"/>
                  </a:lnTo>
                  <a:lnTo>
                    <a:pt x="0" y="2308"/>
                  </a:lnTo>
                  <a:lnTo>
                    <a:pt x="12" y="2393"/>
                  </a:lnTo>
                  <a:lnTo>
                    <a:pt x="25" y="2489"/>
                  </a:lnTo>
                  <a:lnTo>
                    <a:pt x="49" y="2574"/>
                  </a:lnTo>
                  <a:lnTo>
                    <a:pt x="73" y="2658"/>
                  </a:lnTo>
                  <a:lnTo>
                    <a:pt x="109" y="2743"/>
                  </a:lnTo>
                  <a:lnTo>
                    <a:pt x="157" y="2827"/>
                  </a:lnTo>
                  <a:lnTo>
                    <a:pt x="218" y="2900"/>
                  </a:lnTo>
                  <a:lnTo>
                    <a:pt x="278" y="2972"/>
                  </a:lnTo>
                  <a:lnTo>
                    <a:pt x="351" y="3033"/>
                  </a:lnTo>
                  <a:lnTo>
                    <a:pt x="423" y="3093"/>
                  </a:lnTo>
                  <a:lnTo>
                    <a:pt x="508" y="3141"/>
                  </a:lnTo>
                  <a:lnTo>
                    <a:pt x="592" y="3178"/>
                  </a:lnTo>
                  <a:lnTo>
                    <a:pt x="689" y="3214"/>
                  </a:lnTo>
                  <a:lnTo>
                    <a:pt x="774" y="3238"/>
                  </a:lnTo>
                  <a:lnTo>
                    <a:pt x="870" y="3250"/>
                  </a:lnTo>
                  <a:lnTo>
                    <a:pt x="1051" y="3250"/>
                  </a:lnTo>
                  <a:lnTo>
                    <a:pt x="1136" y="3238"/>
                  </a:lnTo>
                  <a:lnTo>
                    <a:pt x="1233" y="3214"/>
                  </a:lnTo>
                  <a:lnTo>
                    <a:pt x="1317" y="3178"/>
                  </a:lnTo>
                  <a:lnTo>
                    <a:pt x="1402" y="3141"/>
                  </a:lnTo>
                  <a:lnTo>
                    <a:pt x="1474" y="3093"/>
                  </a:lnTo>
                  <a:lnTo>
                    <a:pt x="1559" y="3045"/>
                  </a:lnTo>
                  <a:lnTo>
                    <a:pt x="1619" y="2984"/>
                  </a:lnTo>
                  <a:lnTo>
                    <a:pt x="1692" y="2912"/>
                  </a:lnTo>
                  <a:lnTo>
                    <a:pt x="1752" y="2827"/>
                  </a:lnTo>
                  <a:lnTo>
                    <a:pt x="1812" y="2719"/>
                  </a:lnTo>
                  <a:lnTo>
                    <a:pt x="12165" y="9653"/>
                  </a:lnTo>
                  <a:lnTo>
                    <a:pt x="12080" y="9749"/>
                  </a:lnTo>
                  <a:lnTo>
                    <a:pt x="12032" y="9834"/>
                  </a:lnTo>
                  <a:lnTo>
                    <a:pt x="11984" y="9918"/>
                  </a:lnTo>
                  <a:lnTo>
                    <a:pt x="11959" y="10015"/>
                  </a:lnTo>
                  <a:lnTo>
                    <a:pt x="11935" y="10099"/>
                  </a:lnTo>
                  <a:lnTo>
                    <a:pt x="11923" y="10196"/>
                  </a:lnTo>
                  <a:lnTo>
                    <a:pt x="11923" y="10281"/>
                  </a:lnTo>
                  <a:lnTo>
                    <a:pt x="11923" y="10377"/>
                  </a:lnTo>
                  <a:lnTo>
                    <a:pt x="11935" y="10462"/>
                  </a:lnTo>
                  <a:lnTo>
                    <a:pt x="11959" y="10559"/>
                  </a:lnTo>
                  <a:lnTo>
                    <a:pt x="11984" y="10643"/>
                  </a:lnTo>
                  <a:lnTo>
                    <a:pt x="12032" y="10728"/>
                  </a:lnTo>
                  <a:lnTo>
                    <a:pt x="12068" y="10800"/>
                  </a:lnTo>
                  <a:lnTo>
                    <a:pt x="12129" y="10873"/>
                  </a:lnTo>
                  <a:lnTo>
                    <a:pt x="12189" y="10945"/>
                  </a:lnTo>
                  <a:lnTo>
                    <a:pt x="12261" y="11018"/>
                  </a:lnTo>
                  <a:lnTo>
                    <a:pt x="12334" y="11066"/>
                  </a:lnTo>
                  <a:lnTo>
                    <a:pt x="12419" y="11126"/>
                  </a:lnTo>
                  <a:lnTo>
                    <a:pt x="12503" y="11163"/>
                  </a:lnTo>
                  <a:lnTo>
                    <a:pt x="12600" y="11187"/>
                  </a:lnTo>
                  <a:lnTo>
                    <a:pt x="12684" y="11211"/>
                  </a:lnTo>
                  <a:lnTo>
                    <a:pt x="12781" y="11223"/>
                  </a:lnTo>
                  <a:lnTo>
                    <a:pt x="12865" y="11235"/>
                  </a:lnTo>
                  <a:lnTo>
                    <a:pt x="12962" y="11223"/>
                  </a:lnTo>
                  <a:lnTo>
                    <a:pt x="13059" y="11211"/>
                  </a:lnTo>
                  <a:lnTo>
                    <a:pt x="13143" y="11187"/>
                  </a:lnTo>
                  <a:lnTo>
                    <a:pt x="13228" y="11163"/>
                  </a:lnTo>
                  <a:lnTo>
                    <a:pt x="13312" y="11126"/>
                  </a:lnTo>
                  <a:lnTo>
                    <a:pt x="13385" y="11078"/>
                  </a:lnTo>
                  <a:lnTo>
                    <a:pt x="13469" y="11018"/>
                  </a:lnTo>
                  <a:lnTo>
                    <a:pt x="13530" y="10957"/>
                  </a:lnTo>
                  <a:lnTo>
                    <a:pt x="13602" y="10885"/>
                  </a:lnTo>
                  <a:lnTo>
                    <a:pt x="13663" y="10812"/>
                  </a:lnTo>
                  <a:lnTo>
                    <a:pt x="13723" y="10703"/>
                  </a:lnTo>
                  <a:lnTo>
                    <a:pt x="13771" y="10583"/>
                  </a:lnTo>
                  <a:lnTo>
                    <a:pt x="13796" y="10462"/>
                  </a:lnTo>
                  <a:lnTo>
                    <a:pt x="13820" y="10341"/>
                  </a:lnTo>
                  <a:lnTo>
                    <a:pt x="13820" y="10220"/>
                  </a:lnTo>
                  <a:lnTo>
                    <a:pt x="13808" y="10112"/>
                  </a:lnTo>
                  <a:lnTo>
                    <a:pt x="13771" y="9991"/>
                  </a:lnTo>
                  <a:lnTo>
                    <a:pt x="13735" y="9882"/>
                  </a:lnTo>
                  <a:lnTo>
                    <a:pt x="13844" y="9870"/>
                  </a:lnTo>
                  <a:lnTo>
                    <a:pt x="13965" y="9858"/>
                  </a:lnTo>
                  <a:lnTo>
                    <a:pt x="14086" y="9822"/>
                  </a:lnTo>
                  <a:lnTo>
                    <a:pt x="14194" y="9785"/>
                  </a:lnTo>
                  <a:lnTo>
                    <a:pt x="14303" y="9725"/>
                  </a:lnTo>
                  <a:lnTo>
                    <a:pt x="14400" y="9640"/>
                  </a:lnTo>
                  <a:lnTo>
                    <a:pt x="14484" y="9556"/>
                  </a:lnTo>
                  <a:lnTo>
                    <a:pt x="14569" y="9459"/>
                  </a:lnTo>
                  <a:lnTo>
                    <a:pt x="14617" y="9375"/>
                  </a:lnTo>
                  <a:lnTo>
                    <a:pt x="14653" y="9290"/>
                  </a:lnTo>
                  <a:lnTo>
                    <a:pt x="14690" y="9193"/>
                  </a:lnTo>
                  <a:lnTo>
                    <a:pt x="14714" y="9109"/>
                  </a:lnTo>
                  <a:lnTo>
                    <a:pt x="14726" y="9012"/>
                  </a:lnTo>
                  <a:lnTo>
                    <a:pt x="14726" y="8928"/>
                  </a:lnTo>
                  <a:lnTo>
                    <a:pt x="14726" y="8831"/>
                  </a:lnTo>
                  <a:lnTo>
                    <a:pt x="14714" y="8747"/>
                  </a:lnTo>
                  <a:lnTo>
                    <a:pt x="14690" y="8650"/>
                  </a:lnTo>
                  <a:lnTo>
                    <a:pt x="14653" y="8565"/>
                  </a:lnTo>
                  <a:lnTo>
                    <a:pt x="14617" y="8481"/>
                  </a:lnTo>
                  <a:lnTo>
                    <a:pt x="14569" y="8408"/>
                  </a:lnTo>
                  <a:lnTo>
                    <a:pt x="14520" y="8336"/>
                  </a:lnTo>
                  <a:lnTo>
                    <a:pt x="14448" y="8263"/>
                  </a:lnTo>
                  <a:lnTo>
                    <a:pt x="14388" y="8191"/>
                  </a:lnTo>
                  <a:lnTo>
                    <a:pt x="14303" y="8143"/>
                  </a:lnTo>
                  <a:lnTo>
                    <a:pt x="14218" y="8082"/>
                  </a:lnTo>
                  <a:lnTo>
                    <a:pt x="14134" y="8046"/>
                  </a:lnTo>
                  <a:lnTo>
                    <a:pt x="14049" y="8010"/>
                  </a:lnTo>
                  <a:lnTo>
                    <a:pt x="13953" y="7998"/>
                  </a:lnTo>
                  <a:lnTo>
                    <a:pt x="13868" y="7985"/>
                  </a:lnTo>
                  <a:lnTo>
                    <a:pt x="13771" y="7973"/>
                  </a:lnTo>
                  <a:lnTo>
                    <a:pt x="13675" y="7985"/>
                  </a:lnTo>
                  <a:lnTo>
                    <a:pt x="13590" y="7998"/>
                  </a:lnTo>
                  <a:lnTo>
                    <a:pt x="13506" y="8022"/>
                  </a:lnTo>
                  <a:lnTo>
                    <a:pt x="13421" y="8046"/>
                  </a:lnTo>
                  <a:lnTo>
                    <a:pt x="13337" y="8082"/>
                  </a:lnTo>
                  <a:lnTo>
                    <a:pt x="13252" y="8130"/>
                  </a:lnTo>
                  <a:lnTo>
                    <a:pt x="13180" y="8191"/>
                  </a:lnTo>
                  <a:lnTo>
                    <a:pt x="13107" y="8251"/>
                  </a:lnTo>
                  <a:lnTo>
                    <a:pt x="13047" y="8324"/>
                  </a:lnTo>
                  <a:lnTo>
                    <a:pt x="12986" y="8396"/>
                  </a:lnTo>
                  <a:lnTo>
                    <a:pt x="12914" y="8517"/>
                  </a:lnTo>
                  <a:lnTo>
                    <a:pt x="2573" y="1583"/>
                  </a:lnTo>
                  <a:lnTo>
                    <a:pt x="2658" y="1474"/>
                  </a:lnTo>
                  <a:lnTo>
                    <a:pt x="2706" y="1390"/>
                  </a:lnTo>
                  <a:lnTo>
                    <a:pt x="2743" y="1305"/>
                  </a:lnTo>
                  <a:lnTo>
                    <a:pt x="2779" y="1221"/>
                  </a:lnTo>
                  <a:lnTo>
                    <a:pt x="2803" y="1124"/>
                  </a:lnTo>
                  <a:lnTo>
                    <a:pt x="2815" y="1040"/>
                  </a:lnTo>
                  <a:lnTo>
                    <a:pt x="2815" y="943"/>
                  </a:lnTo>
                  <a:lnTo>
                    <a:pt x="2815" y="858"/>
                  </a:lnTo>
                  <a:lnTo>
                    <a:pt x="2791" y="762"/>
                  </a:lnTo>
                  <a:lnTo>
                    <a:pt x="2779" y="677"/>
                  </a:lnTo>
                  <a:lnTo>
                    <a:pt x="2743" y="593"/>
                  </a:lnTo>
                  <a:lnTo>
                    <a:pt x="2706" y="508"/>
                  </a:lnTo>
                  <a:lnTo>
                    <a:pt x="2658" y="423"/>
                  </a:lnTo>
                  <a:lnTo>
                    <a:pt x="2598" y="351"/>
                  </a:lnTo>
                  <a:lnTo>
                    <a:pt x="2537" y="279"/>
                  </a:lnTo>
                  <a:lnTo>
                    <a:pt x="2465" y="218"/>
                  </a:lnTo>
                  <a:lnTo>
                    <a:pt x="2392" y="158"/>
                  </a:lnTo>
                  <a:lnTo>
                    <a:pt x="2308" y="109"/>
                  </a:lnTo>
                  <a:lnTo>
                    <a:pt x="2223" y="73"/>
                  </a:lnTo>
                  <a:lnTo>
                    <a:pt x="2139" y="37"/>
                  </a:lnTo>
                  <a:lnTo>
                    <a:pt x="2042" y="13"/>
                  </a:lnTo>
                  <a:lnTo>
                    <a:pt x="195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8"/>
            <p:cNvSpPr/>
            <p:nvPr/>
          </p:nvSpPr>
          <p:spPr>
            <a:xfrm>
              <a:off x="2333363" y="2305493"/>
              <a:ext cx="921516" cy="703030"/>
            </a:xfrm>
            <a:custGeom>
              <a:avLst/>
              <a:gdLst/>
              <a:ahLst/>
              <a:cxnLst/>
              <a:rect l="l" t="t" r="r" b="b"/>
              <a:pathLst>
                <a:path w="14726" h="11235" extrusionOk="0">
                  <a:moveTo>
                    <a:pt x="12781" y="1"/>
                  </a:moveTo>
                  <a:lnTo>
                    <a:pt x="12684" y="13"/>
                  </a:lnTo>
                  <a:lnTo>
                    <a:pt x="12600" y="37"/>
                  </a:lnTo>
                  <a:lnTo>
                    <a:pt x="12503" y="73"/>
                  </a:lnTo>
                  <a:lnTo>
                    <a:pt x="12419" y="109"/>
                  </a:lnTo>
                  <a:lnTo>
                    <a:pt x="12334" y="158"/>
                  </a:lnTo>
                  <a:lnTo>
                    <a:pt x="12261" y="218"/>
                  </a:lnTo>
                  <a:lnTo>
                    <a:pt x="12189" y="279"/>
                  </a:lnTo>
                  <a:lnTo>
                    <a:pt x="12129" y="351"/>
                  </a:lnTo>
                  <a:lnTo>
                    <a:pt x="12068" y="423"/>
                  </a:lnTo>
                  <a:lnTo>
                    <a:pt x="12032" y="508"/>
                  </a:lnTo>
                  <a:lnTo>
                    <a:pt x="11984" y="593"/>
                  </a:lnTo>
                  <a:lnTo>
                    <a:pt x="11959" y="677"/>
                  </a:lnTo>
                  <a:lnTo>
                    <a:pt x="11935" y="762"/>
                  </a:lnTo>
                  <a:lnTo>
                    <a:pt x="11923" y="858"/>
                  </a:lnTo>
                  <a:lnTo>
                    <a:pt x="11911" y="943"/>
                  </a:lnTo>
                  <a:lnTo>
                    <a:pt x="11923" y="1040"/>
                  </a:lnTo>
                  <a:lnTo>
                    <a:pt x="11935" y="1124"/>
                  </a:lnTo>
                  <a:lnTo>
                    <a:pt x="11959" y="1221"/>
                  </a:lnTo>
                  <a:lnTo>
                    <a:pt x="11984" y="1305"/>
                  </a:lnTo>
                  <a:lnTo>
                    <a:pt x="12032" y="1390"/>
                  </a:lnTo>
                  <a:lnTo>
                    <a:pt x="12080" y="1474"/>
                  </a:lnTo>
                  <a:lnTo>
                    <a:pt x="12165" y="1583"/>
                  </a:lnTo>
                  <a:lnTo>
                    <a:pt x="1812" y="8517"/>
                  </a:lnTo>
                  <a:lnTo>
                    <a:pt x="1752" y="8396"/>
                  </a:lnTo>
                  <a:lnTo>
                    <a:pt x="1692" y="8324"/>
                  </a:lnTo>
                  <a:lnTo>
                    <a:pt x="1619" y="8251"/>
                  </a:lnTo>
                  <a:lnTo>
                    <a:pt x="1559" y="8191"/>
                  </a:lnTo>
                  <a:lnTo>
                    <a:pt x="1474" y="8130"/>
                  </a:lnTo>
                  <a:lnTo>
                    <a:pt x="1402" y="8082"/>
                  </a:lnTo>
                  <a:lnTo>
                    <a:pt x="1317" y="8046"/>
                  </a:lnTo>
                  <a:lnTo>
                    <a:pt x="1233" y="8022"/>
                  </a:lnTo>
                  <a:lnTo>
                    <a:pt x="1136" y="7998"/>
                  </a:lnTo>
                  <a:lnTo>
                    <a:pt x="1051" y="7985"/>
                  </a:lnTo>
                  <a:lnTo>
                    <a:pt x="955" y="7973"/>
                  </a:lnTo>
                  <a:lnTo>
                    <a:pt x="870" y="7985"/>
                  </a:lnTo>
                  <a:lnTo>
                    <a:pt x="774" y="7998"/>
                  </a:lnTo>
                  <a:lnTo>
                    <a:pt x="689" y="8010"/>
                  </a:lnTo>
                  <a:lnTo>
                    <a:pt x="592" y="8046"/>
                  </a:lnTo>
                  <a:lnTo>
                    <a:pt x="508" y="8082"/>
                  </a:lnTo>
                  <a:lnTo>
                    <a:pt x="423" y="8143"/>
                  </a:lnTo>
                  <a:lnTo>
                    <a:pt x="351" y="8191"/>
                  </a:lnTo>
                  <a:lnTo>
                    <a:pt x="278" y="8263"/>
                  </a:lnTo>
                  <a:lnTo>
                    <a:pt x="218" y="8336"/>
                  </a:lnTo>
                  <a:lnTo>
                    <a:pt x="157" y="8408"/>
                  </a:lnTo>
                  <a:lnTo>
                    <a:pt x="109" y="8481"/>
                  </a:lnTo>
                  <a:lnTo>
                    <a:pt x="73" y="8565"/>
                  </a:lnTo>
                  <a:lnTo>
                    <a:pt x="49" y="8650"/>
                  </a:lnTo>
                  <a:lnTo>
                    <a:pt x="25" y="8747"/>
                  </a:lnTo>
                  <a:lnTo>
                    <a:pt x="12" y="8831"/>
                  </a:lnTo>
                  <a:lnTo>
                    <a:pt x="0" y="8928"/>
                  </a:lnTo>
                  <a:lnTo>
                    <a:pt x="12" y="9012"/>
                  </a:lnTo>
                  <a:lnTo>
                    <a:pt x="25" y="9109"/>
                  </a:lnTo>
                  <a:lnTo>
                    <a:pt x="49" y="9193"/>
                  </a:lnTo>
                  <a:lnTo>
                    <a:pt x="73" y="9290"/>
                  </a:lnTo>
                  <a:lnTo>
                    <a:pt x="121" y="9375"/>
                  </a:lnTo>
                  <a:lnTo>
                    <a:pt x="170" y="9459"/>
                  </a:lnTo>
                  <a:lnTo>
                    <a:pt x="242" y="9556"/>
                  </a:lnTo>
                  <a:lnTo>
                    <a:pt x="339" y="9640"/>
                  </a:lnTo>
                  <a:lnTo>
                    <a:pt x="435" y="9725"/>
                  </a:lnTo>
                  <a:lnTo>
                    <a:pt x="532" y="9785"/>
                  </a:lnTo>
                  <a:lnTo>
                    <a:pt x="653" y="9822"/>
                  </a:lnTo>
                  <a:lnTo>
                    <a:pt x="761" y="9858"/>
                  </a:lnTo>
                  <a:lnTo>
                    <a:pt x="882" y="9870"/>
                  </a:lnTo>
                  <a:lnTo>
                    <a:pt x="1003" y="9882"/>
                  </a:lnTo>
                  <a:lnTo>
                    <a:pt x="955" y="9991"/>
                  </a:lnTo>
                  <a:lnTo>
                    <a:pt x="931" y="10112"/>
                  </a:lnTo>
                  <a:lnTo>
                    <a:pt x="918" y="10220"/>
                  </a:lnTo>
                  <a:lnTo>
                    <a:pt x="918" y="10341"/>
                  </a:lnTo>
                  <a:lnTo>
                    <a:pt x="931" y="10462"/>
                  </a:lnTo>
                  <a:lnTo>
                    <a:pt x="967" y="10583"/>
                  </a:lnTo>
                  <a:lnTo>
                    <a:pt x="1015" y="10703"/>
                  </a:lnTo>
                  <a:lnTo>
                    <a:pt x="1076" y="10812"/>
                  </a:lnTo>
                  <a:lnTo>
                    <a:pt x="1136" y="10885"/>
                  </a:lnTo>
                  <a:lnTo>
                    <a:pt x="1196" y="10957"/>
                  </a:lnTo>
                  <a:lnTo>
                    <a:pt x="1269" y="11018"/>
                  </a:lnTo>
                  <a:lnTo>
                    <a:pt x="1341" y="11078"/>
                  </a:lnTo>
                  <a:lnTo>
                    <a:pt x="1426" y="11126"/>
                  </a:lnTo>
                  <a:lnTo>
                    <a:pt x="1498" y="11163"/>
                  </a:lnTo>
                  <a:lnTo>
                    <a:pt x="1595" y="11187"/>
                  </a:lnTo>
                  <a:lnTo>
                    <a:pt x="1680" y="11211"/>
                  </a:lnTo>
                  <a:lnTo>
                    <a:pt x="1764" y="11223"/>
                  </a:lnTo>
                  <a:lnTo>
                    <a:pt x="1861" y="11235"/>
                  </a:lnTo>
                  <a:lnTo>
                    <a:pt x="1957" y="11223"/>
                  </a:lnTo>
                  <a:lnTo>
                    <a:pt x="2042" y="11211"/>
                  </a:lnTo>
                  <a:lnTo>
                    <a:pt x="2139" y="11187"/>
                  </a:lnTo>
                  <a:lnTo>
                    <a:pt x="2223" y="11163"/>
                  </a:lnTo>
                  <a:lnTo>
                    <a:pt x="2308" y="11126"/>
                  </a:lnTo>
                  <a:lnTo>
                    <a:pt x="2392" y="11066"/>
                  </a:lnTo>
                  <a:lnTo>
                    <a:pt x="2465" y="11018"/>
                  </a:lnTo>
                  <a:lnTo>
                    <a:pt x="2537" y="10945"/>
                  </a:lnTo>
                  <a:lnTo>
                    <a:pt x="2598" y="10873"/>
                  </a:lnTo>
                  <a:lnTo>
                    <a:pt x="2658" y="10800"/>
                  </a:lnTo>
                  <a:lnTo>
                    <a:pt x="2706" y="10728"/>
                  </a:lnTo>
                  <a:lnTo>
                    <a:pt x="2743" y="10643"/>
                  </a:lnTo>
                  <a:lnTo>
                    <a:pt x="2779" y="10559"/>
                  </a:lnTo>
                  <a:lnTo>
                    <a:pt x="2791" y="10462"/>
                  </a:lnTo>
                  <a:lnTo>
                    <a:pt x="2815" y="10377"/>
                  </a:lnTo>
                  <a:lnTo>
                    <a:pt x="2815" y="10281"/>
                  </a:lnTo>
                  <a:lnTo>
                    <a:pt x="2815" y="10196"/>
                  </a:lnTo>
                  <a:lnTo>
                    <a:pt x="2803" y="10099"/>
                  </a:lnTo>
                  <a:lnTo>
                    <a:pt x="2779" y="10015"/>
                  </a:lnTo>
                  <a:lnTo>
                    <a:pt x="2743" y="9918"/>
                  </a:lnTo>
                  <a:lnTo>
                    <a:pt x="2706" y="9834"/>
                  </a:lnTo>
                  <a:lnTo>
                    <a:pt x="2658" y="9749"/>
                  </a:lnTo>
                  <a:lnTo>
                    <a:pt x="2573" y="9653"/>
                  </a:lnTo>
                  <a:lnTo>
                    <a:pt x="12914" y="2719"/>
                  </a:lnTo>
                  <a:lnTo>
                    <a:pt x="12986" y="2827"/>
                  </a:lnTo>
                  <a:lnTo>
                    <a:pt x="13047" y="2912"/>
                  </a:lnTo>
                  <a:lnTo>
                    <a:pt x="13107" y="2984"/>
                  </a:lnTo>
                  <a:lnTo>
                    <a:pt x="13180" y="3045"/>
                  </a:lnTo>
                  <a:lnTo>
                    <a:pt x="13252" y="3093"/>
                  </a:lnTo>
                  <a:lnTo>
                    <a:pt x="13337" y="3141"/>
                  </a:lnTo>
                  <a:lnTo>
                    <a:pt x="13421" y="3178"/>
                  </a:lnTo>
                  <a:lnTo>
                    <a:pt x="13506" y="3214"/>
                  </a:lnTo>
                  <a:lnTo>
                    <a:pt x="13590" y="3238"/>
                  </a:lnTo>
                  <a:lnTo>
                    <a:pt x="13675" y="3250"/>
                  </a:lnTo>
                  <a:lnTo>
                    <a:pt x="13868" y="3250"/>
                  </a:lnTo>
                  <a:lnTo>
                    <a:pt x="13953" y="3238"/>
                  </a:lnTo>
                  <a:lnTo>
                    <a:pt x="14049" y="3214"/>
                  </a:lnTo>
                  <a:lnTo>
                    <a:pt x="14134" y="3178"/>
                  </a:lnTo>
                  <a:lnTo>
                    <a:pt x="14218" y="3141"/>
                  </a:lnTo>
                  <a:lnTo>
                    <a:pt x="14303" y="3093"/>
                  </a:lnTo>
                  <a:lnTo>
                    <a:pt x="14388" y="3033"/>
                  </a:lnTo>
                  <a:lnTo>
                    <a:pt x="14448" y="2972"/>
                  </a:lnTo>
                  <a:lnTo>
                    <a:pt x="14520" y="2900"/>
                  </a:lnTo>
                  <a:lnTo>
                    <a:pt x="14569" y="2827"/>
                  </a:lnTo>
                  <a:lnTo>
                    <a:pt x="14617" y="2743"/>
                  </a:lnTo>
                  <a:lnTo>
                    <a:pt x="14653" y="2658"/>
                  </a:lnTo>
                  <a:lnTo>
                    <a:pt x="14690" y="2574"/>
                  </a:lnTo>
                  <a:lnTo>
                    <a:pt x="14702" y="2489"/>
                  </a:lnTo>
                  <a:lnTo>
                    <a:pt x="14726" y="2393"/>
                  </a:lnTo>
                  <a:lnTo>
                    <a:pt x="14726" y="2308"/>
                  </a:lnTo>
                  <a:lnTo>
                    <a:pt x="14726" y="2211"/>
                  </a:lnTo>
                  <a:lnTo>
                    <a:pt x="14714" y="2127"/>
                  </a:lnTo>
                  <a:lnTo>
                    <a:pt x="14690" y="2030"/>
                  </a:lnTo>
                  <a:lnTo>
                    <a:pt x="14653" y="1946"/>
                  </a:lnTo>
                  <a:lnTo>
                    <a:pt x="14617" y="1861"/>
                  </a:lnTo>
                  <a:lnTo>
                    <a:pt x="14569" y="1776"/>
                  </a:lnTo>
                  <a:lnTo>
                    <a:pt x="14484" y="1668"/>
                  </a:lnTo>
                  <a:lnTo>
                    <a:pt x="14400" y="1583"/>
                  </a:lnTo>
                  <a:lnTo>
                    <a:pt x="14303" y="1511"/>
                  </a:lnTo>
                  <a:lnTo>
                    <a:pt x="14194" y="1450"/>
                  </a:lnTo>
                  <a:lnTo>
                    <a:pt x="14086" y="1402"/>
                  </a:lnTo>
                  <a:lnTo>
                    <a:pt x="13965" y="1366"/>
                  </a:lnTo>
                  <a:lnTo>
                    <a:pt x="13844" y="1354"/>
                  </a:lnTo>
                  <a:lnTo>
                    <a:pt x="13735" y="1354"/>
                  </a:lnTo>
                  <a:lnTo>
                    <a:pt x="13771" y="1245"/>
                  </a:lnTo>
                  <a:lnTo>
                    <a:pt x="13808" y="1124"/>
                  </a:lnTo>
                  <a:lnTo>
                    <a:pt x="13820" y="1003"/>
                  </a:lnTo>
                  <a:lnTo>
                    <a:pt x="13820" y="883"/>
                  </a:lnTo>
                  <a:lnTo>
                    <a:pt x="13796" y="762"/>
                  </a:lnTo>
                  <a:lnTo>
                    <a:pt x="13771" y="641"/>
                  </a:lnTo>
                  <a:lnTo>
                    <a:pt x="13723" y="532"/>
                  </a:lnTo>
                  <a:lnTo>
                    <a:pt x="13663" y="423"/>
                  </a:lnTo>
                  <a:lnTo>
                    <a:pt x="13602" y="339"/>
                  </a:lnTo>
                  <a:lnTo>
                    <a:pt x="13530" y="266"/>
                  </a:lnTo>
                  <a:lnTo>
                    <a:pt x="13469" y="206"/>
                  </a:lnTo>
                  <a:lnTo>
                    <a:pt x="13385" y="158"/>
                  </a:lnTo>
                  <a:lnTo>
                    <a:pt x="13312" y="109"/>
                  </a:lnTo>
                  <a:lnTo>
                    <a:pt x="13228" y="73"/>
                  </a:lnTo>
                  <a:lnTo>
                    <a:pt x="13143" y="37"/>
                  </a:lnTo>
                  <a:lnTo>
                    <a:pt x="13059" y="13"/>
                  </a:lnTo>
                  <a:lnTo>
                    <a:pt x="1296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8"/>
            <p:cNvSpPr/>
            <p:nvPr/>
          </p:nvSpPr>
          <p:spPr>
            <a:xfrm>
              <a:off x="2529915" y="2376579"/>
              <a:ext cx="519393" cy="589644"/>
            </a:xfrm>
            <a:custGeom>
              <a:avLst/>
              <a:gdLst/>
              <a:ahLst/>
              <a:cxnLst/>
              <a:rect l="l" t="t" r="r" b="b"/>
              <a:pathLst>
                <a:path w="8300" h="9423" extrusionOk="0">
                  <a:moveTo>
                    <a:pt x="3962" y="0"/>
                  </a:moveTo>
                  <a:lnTo>
                    <a:pt x="3757" y="12"/>
                  </a:lnTo>
                  <a:lnTo>
                    <a:pt x="3552" y="36"/>
                  </a:lnTo>
                  <a:lnTo>
                    <a:pt x="3346" y="73"/>
                  </a:lnTo>
                  <a:lnTo>
                    <a:pt x="3141" y="121"/>
                  </a:lnTo>
                  <a:lnTo>
                    <a:pt x="2948" y="181"/>
                  </a:lnTo>
                  <a:lnTo>
                    <a:pt x="2742" y="242"/>
                  </a:lnTo>
                  <a:lnTo>
                    <a:pt x="2561" y="314"/>
                  </a:lnTo>
                  <a:lnTo>
                    <a:pt x="2368" y="399"/>
                  </a:lnTo>
                  <a:lnTo>
                    <a:pt x="2187" y="495"/>
                  </a:lnTo>
                  <a:lnTo>
                    <a:pt x="2018" y="592"/>
                  </a:lnTo>
                  <a:lnTo>
                    <a:pt x="1848" y="701"/>
                  </a:lnTo>
                  <a:lnTo>
                    <a:pt x="1679" y="810"/>
                  </a:lnTo>
                  <a:lnTo>
                    <a:pt x="1522" y="942"/>
                  </a:lnTo>
                  <a:lnTo>
                    <a:pt x="1377" y="1075"/>
                  </a:lnTo>
                  <a:lnTo>
                    <a:pt x="1232" y="1208"/>
                  </a:lnTo>
                  <a:lnTo>
                    <a:pt x="1087" y="1353"/>
                  </a:lnTo>
                  <a:lnTo>
                    <a:pt x="954" y="1498"/>
                  </a:lnTo>
                  <a:lnTo>
                    <a:pt x="834" y="1655"/>
                  </a:lnTo>
                  <a:lnTo>
                    <a:pt x="713" y="1824"/>
                  </a:lnTo>
                  <a:lnTo>
                    <a:pt x="604" y="1993"/>
                  </a:lnTo>
                  <a:lnTo>
                    <a:pt x="508" y="2162"/>
                  </a:lnTo>
                  <a:lnTo>
                    <a:pt x="411" y="2344"/>
                  </a:lnTo>
                  <a:lnTo>
                    <a:pt x="326" y="2537"/>
                  </a:lnTo>
                  <a:lnTo>
                    <a:pt x="254" y="2718"/>
                  </a:lnTo>
                  <a:lnTo>
                    <a:pt x="181" y="2911"/>
                  </a:lnTo>
                  <a:lnTo>
                    <a:pt x="133" y="3117"/>
                  </a:lnTo>
                  <a:lnTo>
                    <a:pt x="85" y="3310"/>
                  </a:lnTo>
                  <a:lnTo>
                    <a:pt x="48" y="3515"/>
                  </a:lnTo>
                  <a:lnTo>
                    <a:pt x="12" y="3733"/>
                  </a:lnTo>
                  <a:lnTo>
                    <a:pt x="0" y="3938"/>
                  </a:lnTo>
                  <a:lnTo>
                    <a:pt x="0" y="4156"/>
                  </a:lnTo>
                  <a:lnTo>
                    <a:pt x="0" y="4446"/>
                  </a:lnTo>
                  <a:lnTo>
                    <a:pt x="36" y="4723"/>
                  </a:lnTo>
                  <a:lnTo>
                    <a:pt x="85" y="5001"/>
                  </a:lnTo>
                  <a:lnTo>
                    <a:pt x="145" y="5267"/>
                  </a:lnTo>
                  <a:lnTo>
                    <a:pt x="230" y="5533"/>
                  </a:lnTo>
                  <a:lnTo>
                    <a:pt x="326" y="5786"/>
                  </a:lnTo>
                  <a:lnTo>
                    <a:pt x="447" y="6028"/>
                  </a:lnTo>
                  <a:lnTo>
                    <a:pt x="568" y="6270"/>
                  </a:lnTo>
                  <a:lnTo>
                    <a:pt x="713" y="6499"/>
                  </a:lnTo>
                  <a:lnTo>
                    <a:pt x="882" y="6717"/>
                  </a:lnTo>
                  <a:lnTo>
                    <a:pt x="1051" y="6922"/>
                  </a:lnTo>
                  <a:lnTo>
                    <a:pt x="1232" y="7115"/>
                  </a:lnTo>
                  <a:lnTo>
                    <a:pt x="1426" y="7296"/>
                  </a:lnTo>
                  <a:lnTo>
                    <a:pt x="1643" y="7466"/>
                  </a:lnTo>
                  <a:lnTo>
                    <a:pt x="1860" y="7623"/>
                  </a:lnTo>
                  <a:lnTo>
                    <a:pt x="2090" y="7755"/>
                  </a:lnTo>
                  <a:lnTo>
                    <a:pt x="2090" y="8770"/>
                  </a:lnTo>
                  <a:lnTo>
                    <a:pt x="2102" y="8903"/>
                  </a:lnTo>
                  <a:lnTo>
                    <a:pt x="2138" y="9024"/>
                  </a:lnTo>
                  <a:lnTo>
                    <a:pt x="2199" y="9133"/>
                  </a:lnTo>
                  <a:lnTo>
                    <a:pt x="2283" y="9229"/>
                  </a:lnTo>
                  <a:lnTo>
                    <a:pt x="2380" y="9314"/>
                  </a:lnTo>
                  <a:lnTo>
                    <a:pt x="2489" y="9374"/>
                  </a:lnTo>
                  <a:lnTo>
                    <a:pt x="2609" y="9410"/>
                  </a:lnTo>
                  <a:lnTo>
                    <a:pt x="2742" y="9423"/>
                  </a:lnTo>
                  <a:lnTo>
                    <a:pt x="5557" y="9423"/>
                  </a:lnTo>
                  <a:lnTo>
                    <a:pt x="5690" y="9410"/>
                  </a:lnTo>
                  <a:lnTo>
                    <a:pt x="5811" y="9374"/>
                  </a:lnTo>
                  <a:lnTo>
                    <a:pt x="5931" y="9314"/>
                  </a:lnTo>
                  <a:lnTo>
                    <a:pt x="6028" y="9229"/>
                  </a:lnTo>
                  <a:lnTo>
                    <a:pt x="6101" y="9133"/>
                  </a:lnTo>
                  <a:lnTo>
                    <a:pt x="6161" y="9024"/>
                  </a:lnTo>
                  <a:lnTo>
                    <a:pt x="6197" y="8903"/>
                  </a:lnTo>
                  <a:lnTo>
                    <a:pt x="6209" y="8770"/>
                  </a:lnTo>
                  <a:lnTo>
                    <a:pt x="6209" y="7755"/>
                  </a:lnTo>
                  <a:lnTo>
                    <a:pt x="6439" y="7623"/>
                  </a:lnTo>
                  <a:lnTo>
                    <a:pt x="6656" y="7466"/>
                  </a:lnTo>
                  <a:lnTo>
                    <a:pt x="6874" y="7296"/>
                  </a:lnTo>
                  <a:lnTo>
                    <a:pt x="7067" y="7115"/>
                  </a:lnTo>
                  <a:lnTo>
                    <a:pt x="7248" y="6922"/>
                  </a:lnTo>
                  <a:lnTo>
                    <a:pt x="7429" y="6717"/>
                  </a:lnTo>
                  <a:lnTo>
                    <a:pt x="7586" y="6499"/>
                  </a:lnTo>
                  <a:lnTo>
                    <a:pt x="7731" y="6270"/>
                  </a:lnTo>
                  <a:lnTo>
                    <a:pt x="7852" y="6028"/>
                  </a:lnTo>
                  <a:lnTo>
                    <a:pt x="7973" y="5786"/>
                  </a:lnTo>
                  <a:lnTo>
                    <a:pt x="8070" y="5533"/>
                  </a:lnTo>
                  <a:lnTo>
                    <a:pt x="8154" y="5267"/>
                  </a:lnTo>
                  <a:lnTo>
                    <a:pt x="8215" y="5001"/>
                  </a:lnTo>
                  <a:lnTo>
                    <a:pt x="8263" y="4723"/>
                  </a:lnTo>
                  <a:lnTo>
                    <a:pt x="8299" y="4446"/>
                  </a:lnTo>
                  <a:lnTo>
                    <a:pt x="8299" y="4156"/>
                  </a:lnTo>
                  <a:lnTo>
                    <a:pt x="8299" y="3938"/>
                  </a:lnTo>
                  <a:lnTo>
                    <a:pt x="8287" y="3733"/>
                  </a:lnTo>
                  <a:lnTo>
                    <a:pt x="8263" y="3528"/>
                  </a:lnTo>
                  <a:lnTo>
                    <a:pt x="8227" y="3322"/>
                  </a:lnTo>
                  <a:lnTo>
                    <a:pt x="8178" y="3117"/>
                  </a:lnTo>
                  <a:lnTo>
                    <a:pt x="8118" y="2924"/>
                  </a:lnTo>
                  <a:lnTo>
                    <a:pt x="8057" y="2730"/>
                  </a:lnTo>
                  <a:lnTo>
                    <a:pt x="7985" y="2537"/>
                  </a:lnTo>
                  <a:lnTo>
                    <a:pt x="7900" y="2356"/>
                  </a:lnTo>
                  <a:lnTo>
                    <a:pt x="7804" y="2175"/>
                  </a:lnTo>
                  <a:lnTo>
                    <a:pt x="7707" y="2005"/>
                  </a:lnTo>
                  <a:lnTo>
                    <a:pt x="7598" y="1836"/>
                  </a:lnTo>
                  <a:lnTo>
                    <a:pt x="7490" y="1679"/>
                  </a:lnTo>
                  <a:lnTo>
                    <a:pt x="7369" y="1522"/>
                  </a:lnTo>
                  <a:lnTo>
                    <a:pt x="7236" y="1365"/>
                  </a:lnTo>
                  <a:lnTo>
                    <a:pt x="7103" y="1220"/>
                  </a:lnTo>
                  <a:lnTo>
                    <a:pt x="6958" y="1087"/>
                  </a:lnTo>
                  <a:lnTo>
                    <a:pt x="6801" y="955"/>
                  </a:lnTo>
                  <a:lnTo>
                    <a:pt x="6644" y="834"/>
                  </a:lnTo>
                  <a:lnTo>
                    <a:pt x="6487" y="713"/>
                  </a:lnTo>
                  <a:lnTo>
                    <a:pt x="6318" y="604"/>
                  </a:lnTo>
                  <a:lnTo>
                    <a:pt x="6149" y="508"/>
                  </a:lnTo>
                  <a:lnTo>
                    <a:pt x="5968" y="411"/>
                  </a:lnTo>
                  <a:lnTo>
                    <a:pt x="5786" y="338"/>
                  </a:lnTo>
                  <a:lnTo>
                    <a:pt x="5605" y="254"/>
                  </a:lnTo>
                  <a:lnTo>
                    <a:pt x="5412" y="193"/>
                  </a:lnTo>
                  <a:lnTo>
                    <a:pt x="5219" y="133"/>
                  </a:lnTo>
                  <a:lnTo>
                    <a:pt x="5013" y="85"/>
                  </a:lnTo>
                  <a:lnTo>
                    <a:pt x="4808" y="49"/>
                  </a:lnTo>
                  <a:lnTo>
                    <a:pt x="4603" y="24"/>
                  </a:lnTo>
                  <a:lnTo>
                    <a:pt x="439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8"/>
            <p:cNvSpPr/>
            <p:nvPr/>
          </p:nvSpPr>
          <p:spPr>
            <a:xfrm>
              <a:off x="2831533" y="2660049"/>
              <a:ext cx="133102" cy="96053"/>
            </a:xfrm>
            <a:custGeom>
              <a:avLst/>
              <a:gdLst/>
              <a:ahLst/>
              <a:cxnLst/>
              <a:rect l="l" t="t" r="r" b="b"/>
              <a:pathLst>
                <a:path w="2127" h="1535" extrusionOk="0">
                  <a:moveTo>
                    <a:pt x="2042" y="0"/>
                  </a:moveTo>
                  <a:lnTo>
                    <a:pt x="0" y="846"/>
                  </a:lnTo>
                  <a:lnTo>
                    <a:pt x="48" y="954"/>
                  </a:lnTo>
                  <a:lnTo>
                    <a:pt x="109" y="1051"/>
                  </a:lnTo>
                  <a:lnTo>
                    <a:pt x="169" y="1136"/>
                  </a:lnTo>
                  <a:lnTo>
                    <a:pt x="242" y="1208"/>
                  </a:lnTo>
                  <a:lnTo>
                    <a:pt x="326" y="1281"/>
                  </a:lnTo>
                  <a:lnTo>
                    <a:pt x="411" y="1353"/>
                  </a:lnTo>
                  <a:lnTo>
                    <a:pt x="495" y="1401"/>
                  </a:lnTo>
                  <a:lnTo>
                    <a:pt x="592" y="1450"/>
                  </a:lnTo>
                  <a:lnTo>
                    <a:pt x="701" y="1486"/>
                  </a:lnTo>
                  <a:lnTo>
                    <a:pt x="797" y="1510"/>
                  </a:lnTo>
                  <a:lnTo>
                    <a:pt x="906" y="1522"/>
                  </a:lnTo>
                  <a:lnTo>
                    <a:pt x="1015" y="1534"/>
                  </a:lnTo>
                  <a:lnTo>
                    <a:pt x="1123" y="1522"/>
                  </a:lnTo>
                  <a:lnTo>
                    <a:pt x="1232" y="1510"/>
                  </a:lnTo>
                  <a:lnTo>
                    <a:pt x="1329" y="1486"/>
                  </a:lnTo>
                  <a:lnTo>
                    <a:pt x="1438" y="1450"/>
                  </a:lnTo>
                  <a:lnTo>
                    <a:pt x="1546" y="1401"/>
                  </a:lnTo>
                  <a:lnTo>
                    <a:pt x="1643" y="1341"/>
                  </a:lnTo>
                  <a:lnTo>
                    <a:pt x="1727" y="1281"/>
                  </a:lnTo>
                  <a:lnTo>
                    <a:pt x="1800" y="1196"/>
                  </a:lnTo>
                  <a:lnTo>
                    <a:pt x="1872" y="1124"/>
                  </a:lnTo>
                  <a:lnTo>
                    <a:pt x="1945" y="1039"/>
                  </a:lnTo>
                  <a:lnTo>
                    <a:pt x="1993" y="942"/>
                  </a:lnTo>
                  <a:lnTo>
                    <a:pt x="2042" y="846"/>
                  </a:lnTo>
                  <a:lnTo>
                    <a:pt x="2078" y="749"/>
                  </a:lnTo>
                  <a:lnTo>
                    <a:pt x="2102" y="652"/>
                  </a:lnTo>
                  <a:lnTo>
                    <a:pt x="2114" y="544"/>
                  </a:lnTo>
                  <a:lnTo>
                    <a:pt x="2126" y="435"/>
                  </a:lnTo>
                  <a:lnTo>
                    <a:pt x="2114" y="326"/>
                  </a:lnTo>
                  <a:lnTo>
                    <a:pt x="2102" y="218"/>
                  </a:lnTo>
                  <a:lnTo>
                    <a:pt x="2078" y="109"/>
                  </a:lnTo>
                  <a:lnTo>
                    <a:pt x="20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8"/>
            <p:cNvSpPr/>
            <p:nvPr/>
          </p:nvSpPr>
          <p:spPr>
            <a:xfrm>
              <a:off x="2831533" y="2660049"/>
              <a:ext cx="133102" cy="96053"/>
            </a:xfrm>
            <a:custGeom>
              <a:avLst/>
              <a:gdLst/>
              <a:ahLst/>
              <a:cxnLst/>
              <a:rect l="l" t="t" r="r" b="b"/>
              <a:pathLst>
                <a:path w="2127" h="1535" fill="none" extrusionOk="0">
                  <a:moveTo>
                    <a:pt x="2042" y="0"/>
                  </a:moveTo>
                  <a:lnTo>
                    <a:pt x="2042" y="0"/>
                  </a:lnTo>
                  <a:lnTo>
                    <a:pt x="2078" y="109"/>
                  </a:lnTo>
                  <a:lnTo>
                    <a:pt x="2102" y="218"/>
                  </a:lnTo>
                  <a:lnTo>
                    <a:pt x="2114" y="326"/>
                  </a:lnTo>
                  <a:lnTo>
                    <a:pt x="2126" y="435"/>
                  </a:lnTo>
                  <a:lnTo>
                    <a:pt x="2114" y="544"/>
                  </a:lnTo>
                  <a:lnTo>
                    <a:pt x="2102" y="652"/>
                  </a:lnTo>
                  <a:lnTo>
                    <a:pt x="2078" y="749"/>
                  </a:lnTo>
                  <a:lnTo>
                    <a:pt x="2042" y="846"/>
                  </a:lnTo>
                  <a:lnTo>
                    <a:pt x="1993" y="942"/>
                  </a:lnTo>
                  <a:lnTo>
                    <a:pt x="1945" y="1039"/>
                  </a:lnTo>
                  <a:lnTo>
                    <a:pt x="1872" y="1124"/>
                  </a:lnTo>
                  <a:lnTo>
                    <a:pt x="1800" y="1196"/>
                  </a:lnTo>
                  <a:lnTo>
                    <a:pt x="1727" y="1281"/>
                  </a:lnTo>
                  <a:lnTo>
                    <a:pt x="1643" y="1341"/>
                  </a:lnTo>
                  <a:lnTo>
                    <a:pt x="1546" y="1401"/>
                  </a:lnTo>
                  <a:lnTo>
                    <a:pt x="1438" y="1450"/>
                  </a:lnTo>
                  <a:lnTo>
                    <a:pt x="1438" y="1450"/>
                  </a:lnTo>
                  <a:lnTo>
                    <a:pt x="1329" y="1486"/>
                  </a:lnTo>
                  <a:lnTo>
                    <a:pt x="1232" y="1510"/>
                  </a:lnTo>
                  <a:lnTo>
                    <a:pt x="1123" y="1522"/>
                  </a:lnTo>
                  <a:lnTo>
                    <a:pt x="1015" y="1534"/>
                  </a:lnTo>
                  <a:lnTo>
                    <a:pt x="906" y="1522"/>
                  </a:lnTo>
                  <a:lnTo>
                    <a:pt x="797" y="1510"/>
                  </a:lnTo>
                  <a:lnTo>
                    <a:pt x="701" y="1486"/>
                  </a:lnTo>
                  <a:lnTo>
                    <a:pt x="592" y="1450"/>
                  </a:lnTo>
                  <a:lnTo>
                    <a:pt x="495" y="1401"/>
                  </a:lnTo>
                  <a:lnTo>
                    <a:pt x="411" y="1353"/>
                  </a:lnTo>
                  <a:lnTo>
                    <a:pt x="326" y="1281"/>
                  </a:lnTo>
                  <a:lnTo>
                    <a:pt x="242" y="1208"/>
                  </a:lnTo>
                  <a:lnTo>
                    <a:pt x="169" y="1136"/>
                  </a:lnTo>
                  <a:lnTo>
                    <a:pt x="109" y="1051"/>
                  </a:lnTo>
                  <a:lnTo>
                    <a:pt x="48" y="954"/>
                  </a:lnTo>
                  <a:lnTo>
                    <a:pt x="0" y="8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8"/>
            <p:cNvSpPr/>
            <p:nvPr/>
          </p:nvSpPr>
          <p:spPr>
            <a:xfrm>
              <a:off x="2611514" y="2660049"/>
              <a:ext cx="133102" cy="96053"/>
            </a:xfrm>
            <a:custGeom>
              <a:avLst/>
              <a:gdLst/>
              <a:ahLst/>
              <a:cxnLst/>
              <a:rect l="l" t="t" r="r" b="b"/>
              <a:pathLst>
                <a:path w="2127" h="1535" extrusionOk="0">
                  <a:moveTo>
                    <a:pt x="85" y="0"/>
                  </a:moveTo>
                  <a:lnTo>
                    <a:pt x="49" y="109"/>
                  </a:lnTo>
                  <a:lnTo>
                    <a:pt x="25" y="218"/>
                  </a:lnTo>
                  <a:lnTo>
                    <a:pt x="13" y="326"/>
                  </a:lnTo>
                  <a:lnTo>
                    <a:pt x="1" y="435"/>
                  </a:lnTo>
                  <a:lnTo>
                    <a:pt x="13" y="544"/>
                  </a:lnTo>
                  <a:lnTo>
                    <a:pt x="25" y="652"/>
                  </a:lnTo>
                  <a:lnTo>
                    <a:pt x="49" y="749"/>
                  </a:lnTo>
                  <a:lnTo>
                    <a:pt x="85" y="846"/>
                  </a:lnTo>
                  <a:lnTo>
                    <a:pt x="134" y="942"/>
                  </a:lnTo>
                  <a:lnTo>
                    <a:pt x="194" y="1039"/>
                  </a:lnTo>
                  <a:lnTo>
                    <a:pt x="254" y="1124"/>
                  </a:lnTo>
                  <a:lnTo>
                    <a:pt x="327" y="1196"/>
                  </a:lnTo>
                  <a:lnTo>
                    <a:pt x="399" y="1281"/>
                  </a:lnTo>
                  <a:lnTo>
                    <a:pt x="484" y="1341"/>
                  </a:lnTo>
                  <a:lnTo>
                    <a:pt x="581" y="1401"/>
                  </a:lnTo>
                  <a:lnTo>
                    <a:pt x="689" y="1450"/>
                  </a:lnTo>
                  <a:lnTo>
                    <a:pt x="798" y="1486"/>
                  </a:lnTo>
                  <a:lnTo>
                    <a:pt x="907" y="1510"/>
                  </a:lnTo>
                  <a:lnTo>
                    <a:pt x="1003" y="1522"/>
                  </a:lnTo>
                  <a:lnTo>
                    <a:pt x="1112" y="1534"/>
                  </a:lnTo>
                  <a:lnTo>
                    <a:pt x="1221" y="1522"/>
                  </a:lnTo>
                  <a:lnTo>
                    <a:pt x="1330" y="1510"/>
                  </a:lnTo>
                  <a:lnTo>
                    <a:pt x="1426" y="1486"/>
                  </a:lnTo>
                  <a:lnTo>
                    <a:pt x="1535" y="1450"/>
                  </a:lnTo>
                  <a:lnTo>
                    <a:pt x="1632" y="1401"/>
                  </a:lnTo>
                  <a:lnTo>
                    <a:pt x="1716" y="1353"/>
                  </a:lnTo>
                  <a:lnTo>
                    <a:pt x="1801" y="1281"/>
                  </a:lnTo>
                  <a:lnTo>
                    <a:pt x="1885" y="1208"/>
                  </a:lnTo>
                  <a:lnTo>
                    <a:pt x="1958" y="1136"/>
                  </a:lnTo>
                  <a:lnTo>
                    <a:pt x="2018" y="1051"/>
                  </a:lnTo>
                  <a:lnTo>
                    <a:pt x="2079" y="954"/>
                  </a:lnTo>
                  <a:lnTo>
                    <a:pt x="2127" y="846"/>
                  </a:lnTo>
                  <a:lnTo>
                    <a:pt x="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8"/>
            <p:cNvSpPr/>
            <p:nvPr/>
          </p:nvSpPr>
          <p:spPr>
            <a:xfrm>
              <a:off x="2611514" y="2660049"/>
              <a:ext cx="133102" cy="96053"/>
            </a:xfrm>
            <a:custGeom>
              <a:avLst/>
              <a:gdLst/>
              <a:ahLst/>
              <a:cxnLst/>
              <a:rect l="l" t="t" r="r" b="b"/>
              <a:pathLst>
                <a:path w="2127" h="1535" fill="none" extrusionOk="0">
                  <a:moveTo>
                    <a:pt x="2127" y="846"/>
                  </a:moveTo>
                  <a:lnTo>
                    <a:pt x="2127" y="846"/>
                  </a:lnTo>
                  <a:lnTo>
                    <a:pt x="2079" y="954"/>
                  </a:lnTo>
                  <a:lnTo>
                    <a:pt x="2018" y="1051"/>
                  </a:lnTo>
                  <a:lnTo>
                    <a:pt x="1958" y="1136"/>
                  </a:lnTo>
                  <a:lnTo>
                    <a:pt x="1885" y="1208"/>
                  </a:lnTo>
                  <a:lnTo>
                    <a:pt x="1801" y="1281"/>
                  </a:lnTo>
                  <a:lnTo>
                    <a:pt x="1716" y="1353"/>
                  </a:lnTo>
                  <a:lnTo>
                    <a:pt x="1632" y="1401"/>
                  </a:lnTo>
                  <a:lnTo>
                    <a:pt x="1535" y="1450"/>
                  </a:lnTo>
                  <a:lnTo>
                    <a:pt x="1426" y="1486"/>
                  </a:lnTo>
                  <a:lnTo>
                    <a:pt x="1330" y="1510"/>
                  </a:lnTo>
                  <a:lnTo>
                    <a:pt x="1221" y="1522"/>
                  </a:lnTo>
                  <a:lnTo>
                    <a:pt x="1112" y="1534"/>
                  </a:lnTo>
                  <a:lnTo>
                    <a:pt x="1003" y="1522"/>
                  </a:lnTo>
                  <a:lnTo>
                    <a:pt x="907" y="1510"/>
                  </a:lnTo>
                  <a:lnTo>
                    <a:pt x="798" y="1486"/>
                  </a:lnTo>
                  <a:lnTo>
                    <a:pt x="689" y="1450"/>
                  </a:lnTo>
                  <a:lnTo>
                    <a:pt x="689" y="1450"/>
                  </a:lnTo>
                  <a:lnTo>
                    <a:pt x="581" y="1401"/>
                  </a:lnTo>
                  <a:lnTo>
                    <a:pt x="484" y="1341"/>
                  </a:lnTo>
                  <a:lnTo>
                    <a:pt x="399" y="1281"/>
                  </a:lnTo>
                  <a:lnTo>
                    <a:pt x="327" y="1196"/>
                  </a:lnTo>
                  <a:lnTo>
                    <a:pt x="254" y="1124"/>
                  </a:lnTo>
                  <a:lnTo>
                    <a:pt x="194" y="1039"/>
                  </a:lnTo>
                  <a:lnTo>
                    <a:pt x="134" y="942"/>
                  </a:lnTo>
                  <a:lnTo>
                    <a:pt x="85" y="846"/>
                  </a:lnTo>
                  <a:lnTo>
                    <a:pt x="49" y="749"/>
                  </a:lnTo>
                  <a:lnTo>
                    <a:pt x="25" y="652"/>
                  </a:lnTo>
                  <a:lnTo>
                    <a:pt x="13" y="544"/>
                  </a:lnTo>
                  <a:lnTo>
                    <a:pt x="1" y="435"/>
                  </a:lnTo>
                  <a:lnTo>
                    <a:pt x="13" y="326"/>
                  </a:lnTo>
                  <a:lnTo>
                    <a:pt x="25" y="218"/>
                  </a:lnTo>
                  <a:lnTo>
                    <a:pt x="49" y="109"/>
                  </a:lnTo>
                  <a:lnTo>
                    <a:pt x="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8"/>
            <p:cNvSpPr/>
            <p:nvPr/>
          </p:nvSpPr>
          <p:spPr>
            <a:xfrm>
              <a:off x="2755127" y="2759795"/>
              <a:ext cx="68898" cy="48433"/>
            </a:xfrm>
            <a:custGeom>
              <a:avLst/>
              <a:gdLst/>
              <a:ahLst/>
              <a:cxnLst/>
              <a:rect l="l" t="t" r="r" b="b"/>
              <a:pathLst>
                <a:path w="1101" h="774" extrusionOk="0">
                  <a:moveTo>
                    <a:pt x="557" y="1"/>
                  </a:moveTo>
                  <a:lnTo>
                    <a:pt x="508" y="13"/>
                  </a:lnTo>
                  <a:lnTo>
                    <a:pt x="472" y="25"/>
                  </a:lnTo>
                  <a:lnTo>
                    <a:pt x="436" y="49"/>
                  </a:lnTo>
                  <a:lnTo>
                    <a:pt x="400" y="73"/>
                  </a:lnTo>
                  <a:lnTo>
                    <a:pt x="73" y="399"/>
                  </a:lnTo>
                  <a:lnTo>
                    <a:pt x="37" y="436"/>
                  </a:lnTo>
                  <a:lnTo>
                    <a:pt x="25" y="472"/>
                  </a:lnTo>
                  <a:lnTo>
                    <a:pt x="13" y="520"/>
                  </a:lnTo>
                  <a:lnTo>
                    <a:pt x="1" y="556"/>
                  </a:lnTo>
                  <a:lnTo>
                    <a:pt x="13" y="605"/>
                  </a:lnTo>
                  <a:lnTo>
                    <a:pt x="25" y="641"/>
                  </a:lnTo>
                  <a:lnTo>
                    <a:pt x="37" y="677"/>
                  </a:lnTo>
                  <a:lnTo>
                    <a:pt x="73" y="713"/>
                  </a:lnTo>
                  <a:lnTo>
                    <a:pt x="98" y="738"/>
                  </a:lnTo>
                  <a:lnTo>
                    <a:pt x="146" y="762"/>
                  </a:lnTo>
                  <a:lnTo>
                    <a:pt x="182" y="774"/>
                  </a:lnTo>
                  <a:lnTo>
                    <a:pt x="267" y="774"/>
                  </a:lnTo>
                  <a:lnTo>
                    <a:pt x="303" y="762"/>
                  </a:lnTo>
                  <a:lnTo>
                    <a:pt x="351" y="738"/>
                  </a:lnTo>
                  <a:lnTo>
                    <a:pt x="388" y="713"/>
                  </a:lnTo>
                  <a:lnTo>
                    <a:pt x="557" y="544"/>
                  </a:lnTo>
                  <a:lnTo>
                    <a:pt x="714" y="713"/>
                  </a:lnTo>
                  <a:lnTo>
                    <a:pt x="750" y="738"/>
                  </a:lnTo>
                  <a:lnTo>
                    <a:pt x="786" y="762"/>
                  </a:lnTo>
                  <a:lnTo>
                    <a:pt x="834" y="774"/>
                  </a:lnTo>
                  <a:lnTo>
                    <a:pt x="919" y="774"/>
                  </a:lnTo>
                  <a:lnTo>
                    <a:pt x="955" y="762"/>
                  </a:lnTo>
                  <a:lnTo>
                    <a:pt x="1004" y="750"/>
                  </a:lnTo>
                  <a:lnTo>
                    <a:pt x="1028" y="713"/>
                  </a:lnTo>
                  <a:lnTo>
                    <a:pt x="1064" y="677"/>
                  </a:lnTo>
                  <a:lnTo>
                    <a:pt x="1088" y="641"/>
                  </a:lnTo>
                  <a:lnTo>
                    <a:pt x="1100" y="605"/>
                  </a:lnTo>
                  <a:lnTo>
                    <a:pt x="1100" y="556"/>
                  </a:lnTo>
                  <a:lnTo>
                    <a:pt x="1100" y="520"/>
                  </a:lnTo>
                  <a:lnTo>
                    <a:pt x="1088" y="472"/>
                  </a:lnTo>
                  <a:lnTo>
                    <a:pt x="1064" y="436"/>
                  </a:lnTo>
                  <a:lnTo>
                    <a:pt x="1040" y="399"/>
                  </a:lnTo>
                  <a:lnTo>
                    <a:pt x="714" y="73"/>
                  </a:lnTo>
                  <a:lnTo>
                    <a:pt x="677" y="49"/>
                  </a:lnTo>
                  <a:lnTo>
                    <a:pt x="641" y="25"/>
                  </a:lnTo>
                  <a:lnTo>
                    <a:pt x="605" y="13"/>
                  </a:lnTo>
                  <a:lnTo>
                    <a:pt x="5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8"/>
            <p:cNvSpPr/>
            <p:nvPr/>
          </p:nvSpPr>
          <p:spPr>
            <a:xfrm>
              <a:off x="2712074" y="2901155"/>
              <a:ext cx="28035" cy="65078"/>
            </a:xfrm>
            <a:custGeom>
              <a:avLst/>
              <a:gdLst/>
              <a:ahLst/>
              <a:cxnLst/>
              <a:rect l="l" t="t" r="r" b="b"/>
              <a:pathLst>
                <a:path w="448" h="1040" extrusionOk="0">
                  <a:moveTo>
                    <a:pt x="170" y="1"/>
                  </a:moveTo>
                  <a:lnTo>
                    <a:pt x="133" y="13"/>
                  </a:lnTo>
                  <a:lnTo>
                    <a:pt x="97" y="37"/>
                  </a:lnTo>
                  <a:lnTo>
                    <a:pt x="61" y="61"/>
                  </a:lnTo>
                  <a:lnTo>
                    <a:pt x="37" y="97"/>
                  </a:lnTo>
                  <a:lnTo>
                    <a:pt x="13" y="134"/>
                  </a:lnTo>
                  <a:lnTo>
                    <a:pt x="0" y="182"/>
                  </a:lnTo>
                  <a:lnTo>
                    <a:pt x="0" y="218"/>
                  </a:lnTo>
                  <a:lnTo>
                    <a:pt x="0" y="1040"/>
                  </a:lnTo>
                  <a:lnTo>
                    <a:pt x="447" y="1040"/>
                  </a:lnTo>
                  <a:lnTo>
                    <a:pt x="447" y="218"/>
                  </a:lnTo>
                  <a:lnTo>
                    <a:pt x="435" y="182"/>
                  </a:lnTo>
                  <a:lnTo>
                    <a:pt x="423" y="134"/>
                  </a:lnTo>
                  <a:lnTo>
                    <a:pt x="399" y="97"/>
                  </a:lnTo>
                  <a:lnTo>
                    <a:pt x="375" y="61"/>
                  </a:lnTo>
                  <a:lnTo>
                    <a:pt x="339" y="37"/>
                  </a:lnTo>
                  <a:lnTo>
                    <a:pt x="302" y="13"/>
                  </a:lnTo>
                  <a:lnTo>
                    <a:pt x="2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8"/>
            <p:cNvSpPr/>
            <p:nvPr/>
          </p:nvSpPr>
          <p:spPr>
            <a:xfrm>
              <a:off x="2839793" y="2901155"/>
              <a:ext cx="27284" cy="65078"/>
            </a:xfrm>
            <a:custGeom>
              <a:avLst/>
              <a:gdLst/>
              <a:ahLst/>
              <a:cxnLst/>
              <a:rect l="l" t="t" r="r" b="b"/>
              <a:pathLst>
                <a:path w="436" h="1040" extrusionOk="0">
                  <a:moveTo>
                    <a:pt x="170" y="1"/>
                  </a:moveTo>
                  <a:lnTo>
                    <a:pt x="134" y="13"/>
                  </a:lnTo>
                  <a:lnTo>
                    <a:pt x="98" y="37"/>
                  </a:lnTo>
                  <a:lnTo>
                    <a:pt x="61" y="61"/>
                  </a:lnTo>
                  <a:lnTo>
                    <a:pt x="37" y="97"/>
                  </a:lnTo>
                  <a:lnTo>
                    <a:pt x="13" y="134"/>
                  </a:lnTo>
                  <a:lnTo>
                    <a:pt x="1" y="182"/>
                  </a:lnTo>
                  <a:lnTo>
                    <a:pt x="1" y="218"/>
                  </a:lnTo>
                  <a:lnTo>
                    <a:pt x="1" y="1040"/>
                  </a:lnTo>
                  <a:lnTo>
                    <a:pt x="436" y="1040"/>
                  </a:lnTo>
                  <a:lnTo>
                    <a:pt x="436" y="218"/>
                  </a:lnTo>
                  <a:lnTo>
                    <a:pt x="436" y="182"/>
                  </a:lnTo>
                  <a:lnTo>
                    <a:pt x="424" y="134"/>
                  </a:lnTo>
                  <a:lnTo>
                    <a:pt x="400" y="97"/>
                  </a:lnTo>
                  <a:lnTo>
                    <a:pt x="375" y="61"/>
                  </a:lnTo>
                  <a:lnTo>
                    <a:pt x="339" y="37"/>
                  </a:lnTo>
                  <a:lnTo>
                    <a:pt x="303" y="13"/>
                  </a:lnTo>
                  <a:lnTo>
                    <a:pt x="2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8"/>
            <p:cNvSpPr/>
            <p:nvPr/>
          </p:nvSpPr>
          <p:spPr>
            <a:xfrm>
              <a:off x="2775589" y="2901155"/>
              <a:ext cx="28035" cy="65078"/>
            </a:xfrm>
            <a:custGeom>
              <a:avLst/>
              <a:gdLst/>
              <a:ahLst/>
              <a:cxnLst/>
              <a:rect l="l" t="t" r="r" b="b"/>
              <a:pathLst>
                <a:path w="448" h="1040" extrusionOk="0">
                  <a:moveTo>
                    <a:pt x="181" y="1"/>
                  </a:moveTo>
                  <a:lnTo>
                    <a:pt x="133" y="13"/>
                  </a:lnTo>
                  <a:lnTo>
                    <a:pt x="97" y="37"/>
                  </a:lnTo>
                  <a:lnTo>
                    <a:pt x="73" y="61"/>
                  </a:lnTo>
                  <a:lnTo>
                    <a:pt x="36" y="97"/>
                  </a:lnTo>
                  <a:lnTo>
                    <a:pt x="24" y="134"/>
                  </a:lnTo>
                  <a:lnTo>
                    <a:pt x="12" y="182"/>
                  </a:lnTo>
                  <a:lnTo>
                    <a:pt x="0" y="218"/>
                  </a:lnTo>
                  <a:lnTo>
                    <a:pt x="0" y="1040"/>
                  </a:lnTo>
                  <a:lnTo>
                    <a:pt x="447" y="1040"/>
                  </a:lnTo>
                  <a:lnTo>
                    <a:pt x="447" y="218"/>
                  </a:lnTo>
                  <a:lnTo>
                    <a:pt x="447" y="182"/>
                  </a:lnTo>
                  <a:lnTo>
                    <a:pt x="423" y="134"/>
                  </a:lnTo>
                  <a:lnTo>
                    <a:pt x="411" y="97"/>
                  </a:lnTo>
                  <a:lnTo>
                    <a:pt x="387" y="61"/>
                  </a:lnTo>
                  <a:lnTo>
                    <a:pt x="350" y="37"/>
                  </a:lnTo>
                  <a:lnTo>
                    <a:pt x="314" y="13"/>
                  </a:lnTo>
                  <a:lnTo>
                    <a:pt x="2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8"/>
            <p:cNvSpPr/>
            <p:nvPr/>
          </p:nvSpPr>
          <p:spPr>
            <a:xfrm>
              <a:off x="2311461" y="4140851"/>
              <a:ext cx="947987" cy="136163"/>
            </a:xfrm>
            <a:custGeom>
              <a:avLst/>
              <a:gdLst/>
              <a:ahLst/>
              <a:cxnLst/>
              <a:rect l="l" t="t" r="r" b="b"/>
              <a:pathLst>
                <a:path w="15149" h="2176" extrusionOk="0">
                  <a:moveTo>
                    <a:pt x="1087" y="1"/>
                  </a:moveTo>
                  <a:lnTo>
                    <a:pt x="966" y="13"/>
                  </a:lnTo>
                  <a:lnTo>
                    <a:pt x="858" y="25"/>
                  </a:lnTo>
                  <a:lnTo>
                    <a:pt x="761" y="49"/>
                  </a:lnTo>
                  <a:lnTo>
                    <a:pt x="664" y="85"/>
                  </a:lnTo>
                  <a:lnTo>
                    <a:pt x="568" y="134"/>
                  </a:lnTo>
                  <a:lnTo>
                    <a:pt x="471" y="194"/>
                  </a:lnTo>
                  <a:lnTo>
                    <a:pt x="387" y="254"/>
                  </a:lnTo>
                  <a:lnTo>
                    <a:pt x="314" y="327"/>
                  </a:lnTo>
                  <a:lnTo>
                    <a:pt x="242" y="399"/>
                  </a:lnTo>
                  <a:lnTo>
                    <a:pt x="181" y="484"/>
                  </a:lnTo>
                  <a:lnTo>
                    <a:pt x="133" y="568"/>
                  </a:lnTo>
                  <a:lnTo>
                    <a:pt x="85" y="665"/>
                  </a:lnTo>
                  <a:lnTo>
                    <a:pt x="48" y="762"/>
                  </a:lnTo>
                  <a:lnTo>
                    <a:pt x="24" y="870"/>
                  </a:lnTo>
                  <a:lnTo>
                    <a:pt x="0" y="979"/>
                  </a:lnTo>
                  <a:lnTo>
                    <a:pt x="0" y="1088"/>
                  </a:lnTo>
                  <a:lnTo>
                    <a:pt x="0" y="1197"/>
                  </a:lnTo>
                  <a:lnTo>
                    <a:pt x="24" y="1305"/>
                  </a:lnTo>
                  <a:lnTo>
                    <a:pt x="48" y="1414"/>
                  </a:lnTo>
                  <a:lnTo>
                    <a:pt x="85" y="1511"/>
                  </a:lnTo>
                  <a:lnTo>
                    <a:pt x="133" y="1607"/>
                  </a:lnTo>
                  <a:lnTo>
                    <a:pt x="181" y="1692"/>
                  </a:lnTo>
                  <a:lnTo>
                    <a:pt x="242" y="1776"/>
                  </a:lnTo>
                  <a:lnTo>
                    <a:pt x="314" y="1861"/>
                  </a:lnTo>
                  <a:lnTo>
                    <a:pt x="387" y="1921"/>
                  </a:lnTo>
                  <a:lnTo>
                    <a:pt x="471" y="1994"/>
                  </a:lnTo>
                  <a:lnTo>
                    <a:pt x="568" y="2042"/>
                  </a:lnTo>
                  <a:lnTo>
                    <a:pt x="664" y="2090"/>
                  </a:lnTo>
                  <a:lnTo>
                    <a:pt x="761" y="2127"/>
                  </a:lnTo>
                  <a:lnTo>
                    <a:pt x="858" y="2151"/>
                  </a:lnTo>
                  <a:lnTo>
                    <a:pt x="966" y="2163"/>
                  </a:lnTo>
                  <a:lnTo>
                    <a:pt x="1087" y="2175"/>
                  </a:lnTo>
                  <a:lnTo>
                    <a:pt x="14073" y="2175"/>
                  </a:lnTo>
                  <a:lnTo>
                    <a:pt x="14182" y="2163"/>
                  </a:lnTo>
                  <a:lnTo>
                    <a:pt x="14291" y="2151"/>
                  </a:lnTo>
                  <a:lnTo>
                    <a:pt x="14387" y="2127"/>
                  </a:lnTo>
                  <a:lnTo>
                    <a:pt x="14496" y="2090"/>
                  </a:lnTo>
                  <a:lnTo>
                    <a:pt x="14581" y="2042"/>
                  </a:lnTo>
                  <a:lnTo>
                    <a:pt x="14677" y="1994"/>
                  </a:lnTo>
                  <a:lnTo>
                    <a:pt x="14762" y="1921"/>
                  </a:lnTo>
                  <a:lnTo>
                    <a:pt x="14834" y="1861"/>
                  </a:lnTo>
                  <a:lnTo>
                    <a:pt x="14907" y="1776"/>
                  </a:lnTo>
                  <a:lnTo>
                    <a:pt x="14967" y="1692"/>
                  </a:lnTo>
                  <a:lnTo>
                    <a:pt x="15015" y="1607"/>
                  </a:lnTo>
                  <a:lnTo>
                    <a:pt x="15064" y="1511"/>
                  </a:lnTo>
                  <a:lnTo>
                    <a:pt x="15100" y="1414"/>
                  </a:lnTo>
                  <a:lnTo>
                    <a:pt x="15124" y="1305"/>
                  </a:lnTo>
                  <a:lnTo>
                    <a:pt x="15148" y="1197"/>
                  </a:lnTo>
                  <a:lnTo>
                    <a:pt x="15148" y="1088"/>
                  </a:lnTo>
                  <a:lnTo>
                    <a:pt x="15148" y="979"/>
                  </a:lnTo>
                  <a:lnTo>
                    <a:pt x="15124" y="870"/>
                  </a:lnTo>
                  <a:lnTo>
                    <a:pt x="15100" y="762"/>
                  </a:lnTo>
                  <a:lnTo>
                    <a:pt x="15064" y="665"/>
                  </a:lnTo>
                  <a:lnTo>
                    <a:pt x="15015" y="568"/>
                  </a:lnTo>
                  <a:lnTo>
                    <a:pt x="14967" y="484"/>
                  </a:lnTo>
                  <a:lnTo>
                    <a:pt x="14907" y="399"/>
                  </a:lnTo>
                  <a:lnTo>
                    <a:pt x="14834" y="327"/>
                  </a:lnTo>
                  <a:lnTo>
                    <a:pt x="14762" y="254"/>
                  </a:lnTo>
                  <a:lnTo>
                    <a:pt x="14677" y="194"/>
                  </a:lnTo>
                  <a:lnTo>
                    <a:pt x="14581" y="134"/>
                  </a:lnTo>
                  <a:lnTo>
                    <a:pt x="14496" y="85"/>
                  </a:lnTo>
                  <a:lnTo>
                    <a:pt x="14387" y="49"/>
                  </a:lnTo>
                  <a:lnTo>
                    <a:pt x="14291" y="25"/>
                  </a:lnTo>
                  <a:lnTo>
                    <a:pt x="14182" y="13"/>
                  </a:lnTo>
                  <a:lnTo>
                    <a:pt x="14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8"/>
            <p:cNvSpPr/>
            <p:nvPr/>
          </p:nvSpPr>
          <p:spPr>
            <a:xfrm>
              <a:off x="2405138" y="4171075"/>
              <a:ext cx="6133" cy="76404"/>
            </a:xfrm>
            <a:custGeom>
              <a:avLst/>
              <a:gdLst/>
              <a:ahLst/>
              <a:cxnLst/>
              <a:rect l="l" t="t" r="r" b="b"/>
              <a:pathLst>
                <a:path w="98" h="1221" extrusionOk="0">
                  <a:moveTo>
                    <a:pt x="25" y="1"/>
                  </a:moveTo>
                  <a:lnTo>
                    <a:pt x="13" y="13"/>
                  </a:lnTo>
                  <a:lnTo>
                    <a:pt x="1" y="25"/>
                  </a:lnTo>
                  <a:lnTo>
                    <a:pt x="1" y="49"/>
                  </a:lnTo>
                  <a:lnTo>
                    <a:pt x="1" y="1161"/>
                  </a:lnTo>
                  <a:lnTo>
                    <a:pt x="1" y="1185"/>
                  </a:lnTo>
                  <a:lnTo>
                    <a:pt x="13" y="1197"/>
                  </a:lnTo>
                  <a:lnTo>
                    <a:pt x="25" y="1209"/>
                  </a:lnTo>
                  <a:lnTo>
                    <a:pt x="49" y="1221"/>
                  </a:lnTo>
                  <a:lnTo>
                    <a:pt x="73" y="1209"/>
                  </a:lnTo>
                  <a:lnTo>
                    <a:pt x="86" y="1197"/>
                  </a:lnTo>
                  <a:lnTo>
                    <a:pt x="98" y="1185"/>
                  </a:lnTo>
                  <a:lnTo>
                    <a:pt x="98" y="1161"/>
                  </a:lnTo>
                  <a:lnTo>
                    <a:pt x="98" y="49"/>
                  </a:lnTo>
                  <a:lnTo>
                    <a:pt x="98" y="25"/>
                  </a:lnTo>
                  <a:lnTo>
                    <a:pt x="86" y="13"/>
                  </a:lnTo>
                  <a:lnTo>
                    <a:pt x="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8"/>
            <p:cNvSpPr/>
            <p:nvPr/>
          </p:nvSpPr>
          <p:spPr>
            <a:xfrm>
              <a:off x="2380232" y="4180900"/>
              <a:ext cx="56007" cy="56005"/>
            </a:xfrm>
            <a:custGeom>
              <a:avLst/>
              <a:gdLst/>
              <a:ahLst/>
              <a:cxnLst/>
              <a:rect l="l" t="t" r="r" b="b"/>
              <a:pathLst>
                <a:path w="895" h="895" extrusionOk="0">
                  <a:moveTo>
                    <a:pt x="822" y="1"/>
                  </a:moveTo>
                  <a:lnTo>
                    <a:pt x="810" y="13"/>
                  </a:lnTo>
                  <a:lnTo>
                    <a:pt x="12" y="810"/>
                  </a:lnTo>
                  <a:lnTo>
                    <a:pt x="0" y="822"/>
                  </a:lnTo>
                  <a:lnTo>
                    <a:pt x="0" y="846"/>
                  </a:lnTo>
                  <a:lnTo>
                    <a:pt x="0" y="859"/>
                  </a:lnTo>
                  <a:lnTo>
                    <a:pt x="12" y="883"/>
                  </a:lnTo>
                  <a:lnTo>
                    <a:pt x="37" y="895"/>
                  </a:lnTo>
                  <a:lnTo>
                    <a:pt x="73" y="895"/>
                  </a:lnTo>
                  <a:lnTo>
                    <a:pt x="97" y="883"/>
                  </a:lnTo>
                  <a:lnTo>
                    <a:pt x="882" y="98"/>
                  </a:lnTo>
                  <a:lnTo>
                    <a:pt x="894" y="73"/>
                  </a:lnTo>
                  <a:lnTo>
                    <a:pt x="894" y="49"/>
                  </a:lnTo>
                  <a:lnTo>
                    <a:pt x="894" y="37"/>
                  </a:lnTo>
                  <a:lnTo>
                    <a:pt x="882" y="13"/>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8"/>
            <p:cNvSpPr/>
            <p:nvPr/>
          </p:nvSpPr>
          <p:spPr>
            <a:xfrm>
              <a:off x="2370408" y="4205868"/>
              <a:ext cx="76407" cy="6883"/>
            </a:xfrm>
            <a:custGeom>
              <a:avLst/>
              <a:gdLst/>
              <a:ahLst/>
              <a:cxnLst/>
              <a:rect l="l" t="t" r="r" b="b"/>
              <a:pathLst>
                <a:path w="1221" h="110" extrusionOk="0">
                  <a:moveTo>
                    <a:pt x="24" y="1"/>
                  </a:moveTo>
                  <a:lnTo>
                    <a:pt x="12" y="13"/>
                  </a:lnTo>
                  <a:lnTo>
                    <a:pt x="0" y="25"/>
                  </a:lnTo>
                  <a:lnTo>
                    <a:pt x="0" y="49"/>
                  </a:lnTo>
                  <a:lnTo>
                    <a:pt x="0" y="73"/>
                  </a:lnTo>
                  <a:lnTo>
                    <a:pt x="12" y="85"/>
                  </a:lnTo>
                  <a:lnTo>
                    <a:pt x="24" y="97"/>
                  </a:lnTo>
                  <a:lnTo>
                    <a:pt x="49" y="109"/>
                  </a:lnTo>
                  <a:lnTo>
                    <a:pt x="1160" y="109"/>
                  </a:lnTo>
                  <a:lnTo>
                    <a:pt x="1184" y="97"/>
                  </a:lnTo>
                  <a:lnTo>
                    <a:pt x="1196" y="85"/>
                  </a:lnTo>
                  <a:lnTo>
                    <a:pt x="1208" y="73"/>
                  </a:lnTo>
                  <a:lnTo>
                    <a:pt x="1220" y="49"/>
                  </a:lnTo>
                  <a:lnTo>
                    <a:pt x="1208" y="25"/>
                  </a:lnTo>
                  <a:lnTo>
                    <a:pt x="1196" y="13"/>
                  </a:lnTo>
                  <a:lnTo>
                    <a:pt x="11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8"/>
            <p:cNvSpPr/>
            <p:nvPr/>
          </p:nvSpPr>
          <p:spPr>
            <a:xfrm>
              <a:off x="2380232" y="4180900"/>
              <a:ext cx="56007" cy="56005"/>
            </a:xfrm>
            <a:custGeom>
              <a:avLst/>
              <a:gdLst/>
              <a:ahLst/>
              <a:cxnLst/>
              <a:rect l="l" t="t" r="r" b="b"/>
              <a:pathLst>
                <a:path w="895" h="895" extrusionOk="0">
                  <a:moveTo>
                    <a:pt x="37" y="1"/>
                  </a:moveTo>
                  <a:lnTo>
                    <a:pt x="12" y="13"/>
                  </a:lnTo>
                  <a:lnTo>
                    <a:pt x="0" y="37"/>
                  </a:lnTo>
                  <a:lnTo>
                    <a:pt x="0" y="49"/>
                  </a:lnTo>
                  <a:lnTo>
                    <a:pt x="0" y="73"/>
                  </a:lnTo>
                  <a:lnTo>
                    <a:pt x="12" y="98"/>
                  </a:lnTo>
                  <a:lnTo>
                    <a:pt x="810" y="883"/>
                  </a:lnTo>
                  <a:lnTo>
                    <a:pt x="822" y="895"/>
                  </a:lnTo>
                  <a:lnTo>
                    <a:pt x="858" y="895"/>
                  </a:lnTo>
                  <a:lnTo>
                    <a:pt x="882" y="883"/>
                  </a:lnTo>
                  <a:lnTo>
                    <a:pt x="894" y="859"/>
                  </a:lnTo>
                  <a:lnTo>
                    <a:pt x="894" y="846"/>
                  </a:lnTo>
                  <a:lnTo>
                    <a:pt x="894" y="822"/>
                  </a:lnTo>
                  <a:lnTo>
                    <a:pt x="882" y="810"/>
                  </a:lnTo>
                  <a:lnTo>
                    <a:pt x="97" y="13"/>
                  </a:lnTo>
                  <a:lnTo>
                    <a:pt x="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8"/>
            <p:cNvSpPr/>
            <p:nvPr/>
          </p:nvSpPr>
          <p:spPr>
            <a:xfrm>
              <a:off x="2513270" y="4171075"/>
              <a:ext cx="6133" cy="76404"/>
            </a:xfrm>
            <a:custGeom>
              <a:avLst/>
              <a:gdLst/>
              <a:ahLst/>
              <a:cxnLst/>
              <a:rect l="l" t="t" r="r" b="b"/>
              <a:pathLst>
                <a:path w="98" h="1221" extrusionOk="0">
                  <a:moveTo>
                    <a:pt x="25" y="1"/>
                  </a:moveTo>
                  <a:lnTo>
                    <a:pt x="12" y="13"/>
                  </a:lnTo>
                  <a:lnTo>
                    <a:pt x="0" y="25"/>
                  </a:lnTo>
                  <a:lnTo>
                    <a:pt x="0" y="49"/>
                  </a:lnTo>
                  <a:lnTo>
                    <a:pt x="0" y="1161"/>
                  </a:lnTo>
                  <a:lnTo>
                    <a:pt x="0" y="1185"/>
                  </a:lnTo>
                  <a:lnTo>
                    <a:pt x="12" y="1197"/>
                  </a:lnTo>
                  <a:lnTo>
                    <a:pt x="25" y="1209"/>
                  </a:lnTo>
                  <a:lnTo>
                    <a:pt x="49" y="1221"/>
                  </a:lnTo>
                  <a:lnTo>
                    <a:pt x="73" y="1209"/>
                  </a:lnTo>
                  <a:lnTo>
                    <a:pt x="85" y="1197"/>
                  </a:lnTo>
                  <a:lnTo>
                    <a:pt x="97" y="1185"/>
                  </a:lnTo>
                  <a:lnTo>
                    <a:pt x="97" y="1161"/>
                  </a:lnTo>
                  <a:lnTo>
                    <a:pt x="97" y="49"/>
                  </a:lnTo>
                  <a:lnTo>
                    <a:pt x="97" y="25"/>
                  </a:lnTo>
                  <a:lnTo>
                    <a:pt x="85" y="13"/>
                  </a:lnTo>
                  <a:lnTo>
                    <a:pt x="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8"/>
            <p:cNvSpPr/>
            <p:nvPr/>
          </p:nvSpPr>
          <p:spPr>
            <a:xfrm>
              <a:off x="2488302" y="4180900"/>
              <a:ext cx="56007" cy="56005"/>
            </a:xfrm>
            <a:custGeom>
              <a:avLst/>
              <a:gdLst/>
              <a:ahLst/>
              <a:cxnLst/>
              <a:rect l="l" t="t" r="r" b="b"/>
              <a:pathLst>
                <a:path w="895" h="895" extrusionOk="0">
                  <a:moveTo>
                    <a:pt x="822" y="1"/>
                  </a:moveTo>
                  <a:lnTo>
                    <a:pt x="810" y="13"/>
                  </a:lnTo>
                  <a:lnTo>
                    <a:pt x="13" y="810"/>
                  </a:lnTo>
                  <a:lnTo>
                    <a:pt x="1" y="822"/>
                  </a:lnTo>
                  <a:lnTo>
                    <a:pt x="1" y="846"/>
                  </a:lnTo>
                  <a:lnTo>
                    <a:pt x="1" y="859"/>
                  </a:lnTo>
                  <a:lnTo>
                    <a:pt x="13" y="883"/>
                  </a:lnTo>
                  <a:lnTo>
                    <a:pt x="37" y="895"/>
                  </a:lnTo>
                  <a:lnTo>
                    <a:pt x="73" y="895"/>
                  </a:lnTo>
                  <a:lnTo>
                    <a:pt x="85" y="883"/>
                  </a:lnTo>
                  <a:lnTo>
                    <a:pt x="883" y="98"/>
                  </a:lnTo>
                  <a:lnTo>
                    <a:pt x="895" y="73"/>
                  </a:lnTo>
                  <a:lnTo>
                    <a:pt x="895" y="49"/>
                  </a:lnTo>
                  <a:lnTo>
                    <a:pt x="895" y="37"/>
                  </a:lnTo>
                  <a:lnTo>
                    <a:pt x="883" y="13"/>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8"/>
            <p:cNvSpPr/>
            <p:nvPr/>
          </p:nvSpPr>
          <p:spPr>
            <a:xfrm>
              <a:off x="2477726" y="4205868"/>
              <a:ext cx="77158" cy="6883"/>
            </a:xfrm>
            <a:custGeom>
              <a:avLst/>
              <a:gdLst/>
              <a:ahLst/>
              <a:cxnLst/>
              <a:rect l="l" t="t" r="r" b="b"/>
              <a:pathLst>
                <a:path w="1233" h="110" extrusionOk="0">
                  <a:moveTo>
                    <a:pt x="37" y="1"/>
                  </a:moveTo>
                  <a:lnTo>
                    <a:pt x="25" y="13"/>
                  </a:lnTo>
                  <a:lnTo>
                    <a:pt x="13" y="25"/>
                  </a:lnTo>
                  <a:lnTo>
                    <a:pt x="1" y="49"/>
                  </a:lnTo>
                  <a:lnTo>
                    <a:pt x="13" y="73"/>
                  </a:lnTo>
                  <a:lnTo>
                    <a:pt x="25" y="85"/>
                  </a:lnTo>
                  <a:lnTo>
                    <a:pt x="37" y="97"/>
                  </a:lnTo>
                  <a:lnTo>
                    <a:pt x="61" y="109"/>
                  </a:lnTo>
                  <a:lnTo>
                    <a:pt x="1172" y="109"/>
                  </a:lnTo>
                  <a:lnTo>
                    <a:pt x="1197" y="97"/>
                  </a:lnTo>
                  <a:lnTo>
                    <a:pt x="1209" y="85"/>
                  </a:lnTo>
                  <a:lnTo>
                    <a:pt x="1221" y="73"/>
                  </a:lnTo>
                  <a:lnTo>
                    <a:pt x="1233" y="49"/>
                  </a:lnTo>
                  <a:lnTo>
                    <a:pt x="1221" y="25"/>
                  </a:lnTo>
                  <a:lnTo>
                    <a:pt x="1209" y="13"/>
                  </a:lnTo>
                  <a:lnTo>
                    <a:pt x="11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8"/>
            <p:cNvSpPr/>
            <p:nvPr/>
          </p:nvSpPr>
          <p:spPr>
            <a:xfrm>
              <a:off x="2488302" y="4180900"/>
              <a:ext cx="56007" cy="56005"/>
            </a:xfrm>
            <a:custGeom>
              <a:avLst/>
              <a:gdLst/>
              <a:ahLst/>
              <a:cxnLst/>
              <a:rect l="l" t="t" r="r" b="b"/>
              <a:pathLst>
                <a:path w="895" h="895" extrusionOk="0">
                  <a:moveTo>
                    <a:pt x="37" y="1"/>
                  </a:moveTo>
                  <a:lnTo>
                    <a:pt x="13" y="13"/>
                  </a:lnTo>
                  <a:lnTo>
                    <a:pt x="1" y="37"/>
                  </a:lnTo>
                  <a:lnTo>
                    <a:pt x="1" y="49"/>
                  </a:lnTo>
                  <a:lnTo>
                    <a:pt x="1" y="73"/>
                  </a:lnTo>
                  <a:lnTo>
                    <a:pt x="13" y="98"/>
                  </a:lnTo>
                  <a:lnTo>
                    <a:pt x="810" y="883"/>
                  </a:lnTo>
                  <a:lnTo>
                    <a:pt x="822" y="895"/>
                  </a:lnTo>
                  <a:lnTo>
                    <a:pt x="858" y="895"/>
                  </a:lnTo>
                  <a:lnTo>
                    <a:pt x="883" y="883"/>
                  </a:lnTo>
                  <a:lnTo>
                    <a:pt x="895" y="859"/>
                  </a:lnTo>
                  <a:lnTo>
                    <a:pt x="895" y="846"/>
                  </a:lnTo>
                  <a:lnTo>
                    <a:pt x="895" y="822"/>
                  </a:lnTo>
                  <a:lnTo>
                    <a:pt x="883" y="810"/>
                  </a:lnTo>
                  <a:lnTo>
                    <a:pt x="85" y="13"/>
                  </a:lnTo>
                  <a:lnTo>
                    <a:pt x="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8"/>
            <p:cNvSpPr/>
            <p:nvPr/>
          </p:nvSpPr>
          <p:spPr>
            <a:xfrm>
              <a:off x="2620588" y="4171075"/>
              <a:ext cx="6884" cy="76404"/>
            </a:xfrm>
            <a:custGeom>
              <a:avLst/>
              <a:gdLst/>
              <a:ahLst/>
              <a:cxnLst/>
              <a:rect l="l" t="t" r="r" b="b"/>
              <a:pathLst>
                <a:path w="110" h="1221" extrusionOk="0">
                  <a:moveTo>
                    <a:pt x="37" y="1"/>
                  </a:moveTo>
                  <a:lnTo>
                    <a:pt x="25" y="13"/>
                  </a:lnTo>
                  <a:lnTo>
                    <a:pt x="13" y="25"/>
                  </a:lnTo>
                  <a:lnTo>
                    <a:pt x="1" y="49"/>
                  </a:lnTo>
                  <a:lnTo>
                    <a:pt x="1" y="1161"/>
                  </a:lnTo>
                  <a:lnTo>
                    <a:pt x="13" y="1185"/>
                  </a:lnTo>
                  <a:lnTo>
                    <a:pt x="25" y="1197"/>
                  </a:lnTo>
                  <a:lnTo>
                    <a:pt x="37" y="1209"/>
                  </a:lnTo>
                  <a:lnTo>
                    <a:pt x="61" y="1221"/>
                  </a:lnTo>
                  <a:lnTo>
                    <a:pt x="85" y="1209"/>
                  </a:lnTo>
                  <a:lnTo>
                    <a:pt x="97" y="1197"/>
                  </a:lnTo>
                  <a:lnTo>
                    <a:pt x="109" y="1185"/>
                  </a:lnTo>
                  <a:lnTo>
                    <a:pt x="109" y="1161"/>
                  </a:lnTo>
                  <a:lnTo>
                    <a:pt x="109" y="49"/>
                  </a:lnTo>
                  <a:lnTo>
                    <a:pt x="109" y="25"/>
                  </a:lnTo>
                  <a:lnTo>
                    <a:pt x="97" y="13"/>
                  </a:lnTo>
                  <a:lnTo>
                    <a:pt x="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8"/>
            <p:cNvSpPr/>
            <p:nvPr/>
          </p:nvSpPr>
          <p:spPr>
            <a:xfrm>
              <a:off x="2596433" y="4180900"/>
              <a:ext cx="56007" cy="56005"/>
            </a:xfrm>
            <a:custGeom>
              <a:avLst/>
              <a:gdLst/>
              <a:ahLst/>
              <a:cxnLst/>
              <a:rect l="l" t="t" r="r" b="b"/>
              <a:pathLst>
                <a:path w="895" h="895" extrusionOk="0">
                  <a:moveTo>
                    <a:pt x="822" y="1"/>
                  </a:moveTo>
                  <a:lnTo>
                    <a:pt x="797" y="13"/>
                  </a:lnTo>
                  <a:lnTo>
                    <a:pt x="12" y="810"/>
                  </a:lnTo>
                  <a:lnTo>
                    <a:pt x="0" y="822"/>
                  </a:lnTo>
                  <a:lnTo>
                    <a:pt x="0" y="846"/>
                  </a:lnTo>
                  <a:lnTo>
                    <a:pt x="0" y="859"/>
                  </a:lnTo>
                  <a:lnTo>
                    <a:pt x="12" y="883"/>
                  </a:lnTo>
                  <a:lnTo>
                    <a:pt x="36" y="895"/>
                  </a:lnTo>
                  <a:lnTo>
                    <a:pt x="73" y="895"/>
                  </a:lnTo>
                  <a:lnTo>
                    <a:pt x="85" y="883"/>
                  </a:lnTo>
                  <a:lnTo>
                    <a:pt x="882" y="98"/>
                  </a:lnTo>
                  <a:lnTo>
                    <a:pt x="894" y="73"/>
                  </a:lnTo>
                  <a:lnTo>
                    <a:pt x="894" y="49"/>
                  </a:lnTo>
                  <a:lnTo>
                    <a:pt x="894" y="37"/>
                  </a:lnTo>
                  <a:lnTo>
                    <a:pt x="882" y="13"/>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8"/>
            <p:cNvSpPr/>
            <p:nvPr/>
          </p:nvSpPr>
          <p:spPr>
            <a:xfrm>
              <a:off x="2585858" y="4205868"/>
              <a:ext cx="76407" cy="6883"/>
            </a:xfrm>
            <a:custGeom>
              <a:avLst/>
              <a:gdLst/>
              <a:ahLst/>
              <a:cxnLst/>
              <a:rect l="l" t="t" r="r" b="b"/>
              <a:pathLst>
                <a:path w="1221" h="110" extrusionOk="0">
                  <a:moveTo>
                    <a:pt x="36" y="1"/>
                  </a:moveTo>
                  <a:lnTo>
                    <a:pt x="24" y="13"/>
                  </a:lnTo>
                  <a:lnTo>
                    <a:pt x="12" y="25"/>
                  </a:lnTo>
                  <a:lnTo>
                    <a:pt x="0" y="49"/>
                  </a:lnTo>
                  <a:lnTo>
                    <a:pt x="12" y="73"/>
                  </a:lnTo>
                  <a:lnTo>
                    <a:pt x="24" y="85"/>
                  </a:lnTo>
                  <a:lnTo>
                    <a:pt x="36" y="97"/>
                  </a:lnTo>
                  <a:lnTo>
                    <a:pt x="60" y="109"/>
                  </a:lnTo>
                  <a:lnTo>
                    <a:pt x="1172" y="109"/>
                  </a:lnTo>
                  <a:lnTo>
                    <a:pt x="1196" y="97"/>
                  </a:lnTo>
                  <a:lnTo>
                    <a:pt x="1208" y="85"/>
                  </a:lnTo>
                  <a:lnTo>
                    <a:pt x="1220" y="73"/>
                  </a:lnTo>
                  <a:lnTo>
                    <a:pt x="1220" y="49"/>
                  </a:lnTo>
                  <a:lnTo>
                    <a:pt x="1220" y="25"/>
                  </a:lnTo>
                  <a:lnTo>
                    <a:pt x="1208" y="13"/>
                  </a:lnTo>
                  <a:lnTo>
                    <a:pt x="11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8"/>
            <p:cNvSpPr/>
            <p:nvPr/>
          </p:nvSpPr>
          <p:spPr>
            <a:xfrm>
              <a:off x="2596433" y="4180900"/>
              <a:ext cx="56007" cy="56005"/>
            </a:xfrm>
            <a:custGeom>
              <a:avLst/>
              <a:gdLst/>
              <a:ahLst/>
              <a:cxnLst/>
              <a:rect l="l" t="t" r="r" b="b"/>
              <a:pathLst>
                <a:path w="895" h="895" extrusionOk="0">
                  <a:moveTo>
                    <a:pt x="36" y="1"/>
                  </a:moveTo>
                  <a:lnTo>
                    <a:pt x="12" y="13"/>
                  </a:lnTo>
                  <a:lnTo>
                    <a:pt x="0" y="37"/>
                  </a:lnTo>
                  <a:lnTo>
                    <a:pt x="0" y="49"/>
                  </a:lnTo>
                  <a:lnTo>
                    <a:pt x="0" y="73"/>
                  </a:lnTo>
                  <a:lnTo>
                    <a:pt x="12" y="98"/>
                  </a:lnTo>
                  <a:lnTo>
                    <a:pt x="797" y="883"/>
                  </a:lnTo>
                  <a:lnTo>
                    <a:pt x="822" y="895"/>
                  </a:lnTo>
                  <a:lnTo>
                    <a:pt x="858" y="895"/>
                  </a:lnTo>
                  <a:lnTo>
                    <a:pt x="882" y="883"/>
                  </a:lnTo>
                  <a:lnTo>
                    <a:pt x="894" y="859"/>
                  </a:lnTo>
                  <a:lnTo>
                    <a:pt x="894" y="846"/>
                  </a:lnTo>
                  <a:lnTo>
                    <a:pt x="894" y="822"/>
                  </a:lnTo>
                  <a:lnTo>
                    <a:pt x="882" y="810"/>
                  </a:lnTo>
                  <a:lnTo>
                    <a:pt x="85" y="13"/>
                  </a:lnTo>
                  <a:lnTo>
                    <a:pt x="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8"/>
            <p:cNvSpPr/>
            <p:nvPr/>
          </p:nvSpPr>
          <p:spPr>
            <a:xfrm>
              <a:off x="2728720" y="4171075"/>
              <a:ext cx="6821" cy="76404"/>
            </a:xfrm>
            <a:custGeom>
              <a:avLst/>
              <a:gdLst/>
              <a:ahLst/>
              <a:cxnLst/>
              <a:rect l="l" t="t" r="r" b="b"/>
              <a:pathLst>
                <a:path w="109" h="1221" extrusionOk="0">
                  <a:moveTo>
                    <a:pt x="36" y="1"/>
                  </a:moveTo>
                  <a:lnTo>
                    <a:pt x="24" y="13"/>
                  </a:lnTo>
                  <a:lnTo>
                    <a:pt x="12" y="25"/>
                  </a:lnTo>
                  <a:lnTo>
                    <a:pt x="0" y="49"/>
                  </a:lnTo>
                  <a:lnTo>
                    <a:pt x="0" y="1161"/>
                  </a:lnTo>
                  <a:lnTo>
                    <a:pt x="12" y="1185"/>
                  </a:lnTo>
                  <a:lnTo>
                    <a:pt x="24" y="1197"/>
                  </a:lnTo>
                  <a:lnTo>
                    <a:pt x="36" y="1209"/>
                  </a:lnTo>
                  <a:lnTo>
                    <a:pt x="61" y="1221"/>
                  </a:lnTo>
                  <a:lnTo>
                    <a:pt x="73" y="1209"/>
                  </a:lnTo>
                  <a:lnTo>
                    <a:pt x="97" y="1197"/>
                  </a:lnTo>
                  <a:lnTo>
                    <a:pt x="109" y="1185"/>
                  </a:lnTo>
                  <a:lnTo>
                    <a:pt x="109" y="1161"/>
                  </a:lnTo>
                  <a:lnTo>
                    <a:pt x="109" y="49"/>
                  </a:lnTo>
                  <a:lnTo>
                    <a:pt x="109" y="25"/>
                  </a:lnTo>
                  <a:lnTo>
                    <a:pt x="97" y="13"/>
                  </a:lnTo>
                  <a:lnTo>
                    <a:pt x="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8"/>
            <p:cNvSpPr/>
            <p:nvPr/>
          </p:nvSpPr>
          <p:spPr>
            <a:xfrm>
              <a:off x="2704503" y="4180900"/>
              <a:ext cx="56007" cy="56005"/>
            </a:xfrm>
            <a:custGeom>
              <a:avLst/>
              <a:gdLst/>
              <a:ahLst/>
              <a:cxnLst/>
              <a:rect l="l" t="t" r="r" b="b"/>
              <a:pathLst>
                <a:path w="895" h="895" extrusionOk="0">
                  <a:moveTo>
                    <a:pt x="822" y="1"/>
                  </a:moveTo>
                  <a:lnTo>
                    <a:pt x="798" y="13"/>
                  </a:lnTo>
                  <a:lnTo>
                    <a:pt x="13" y="810"/>
                  </a:lnTo>
                  <a:lnTo>
                    <a:pt x="1" y="822"/>
                  </a:lnTo>
                  <a:lnTo>
                    <a:pt x="1" y="846"/>
                  </a:lnTo>
                  <a:lnTo>
                    <a:pt x="1" y="859"/>
                  </a:lnTo>
                  <a:lnTo>
                    <a:pt x="13" y="883"/>
                  </a:lnTo>
                  <a:lnTo>
                    <a:pt x="25" y="895"/>
                  </a:lnTo>
                  <a:lnTo>
                    <a:pt x="73" y="895"/>
                  </a:lnTo>
                  <a:lnTo>
                    <a:pt x="85" y="883"/>
                  </a:lnTo>
                  <a:lnTo>
                    <a:pt x="882" y="98"/>
                  </a:lnTo>
                  <a:lnTo>
                    <a:pt x="882" y="73"/>
                  </a:lnTo>
                  <a:lnTo>
                    <a:pt x="895" y="49"/>
                  </a:lnTo>
                  <a:lnTo>
                    <a:pt x="882" y="37"/>
                  </a:lnTo>
                  <a:lnTo>
                    <a:pt x="882" y="13"/>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8"/>
            <p:cNvSpPr/>
            <p:nvPr/>
          </p:nvSpPr>
          <p:spPr>
            <a:xfrm>
              <a:off x="2693927" y="4205868"/>
              <a:ext cx="76407" cy="6883"/>
            </a:xfrm>
            <a:custGeom>
              <a:avLst/>
              <a:gdLst/>
              <a:ahLst/>
              <a:cxnLst/>
              <a:rect l="l" t="t" r="r" b="b"/>
              <a:pathLst>
                <a:path w="1221" h="110" extrusionOk="0">
                  <a:moveTo>
                    <a:pt x="37" y="1"/>
                  </a:moveTo>
                  <a:lnTo>
                    <a:pt x="13" y="13"/>
                  </a:lnTo>
                  <a:lnTo>
                    <a:pt x="13" y="25"/>
                  </a:lnTo>
                  <a:lnTo>
                    <a:pt x="1" y="49"/>
                  </a:lnTo>
                  <a:lnTo>
                    <a:pt x="13" y="73"/>
                  </a:lnTo>
                  <a:lnTo>
                    <a:pt x="13" y="85"/>
                  </a:lnTo>
                  <a:lnTo>
                    <a:pt x="37" y="97"/>
                  </a:lnTo>
                  <a:lnTo>
                    <a:pt x="61" y="109"/>
                  </a:lnTo>
                  <a:lnTo>
                    <a:pt x="1172" y="109"/>
                  </a:lnTo>
                  <a:lnTo>
                    <a:pt x="1196" y="97"/>
                  </a:lnTo>
                  <a:lnTo>
                    <a:pt x="1208" y="85"/>
                  </a:lnTo>
                  <a:lnTo>
                    <a:pt x="1221" y="73"/>
                  </a:lnTo>
                  <a:lnTo>
                    <a:pt x="1221" y="49"/>
                  </a:lnTo>
                  <a:lnTo>
                    <a:pt x="1221" y="25"/>
                  </a:lnTo>
                  <a:lnTo>
                    <a:pt x="1208" y="13"/>
                  </a:lnTo>
                  <a:lnTo>
                    <a:pt x="11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8"/>
            <p:cNvSpPr/>
            <p:nvPr/>
          </p:nvSpPr>
          <p:spPr>
            <a:xfrm>
              <a:off x="2704503" y="4180900"/>
              <a:ext cx="56007" cy="56005"/>
            </a:xfrm>
            <a:custGeom>
              <a:avLst/>
              <a:gdLst/>
              <a:ahLst/>
              <a:cxnLst/>
              <a:rect l="l" t="t" r="r" b="b"/>
              <a:pathLst>
                <a:path w="895" h="895" extrusionOk="0">
                  <a:moveTo>
                    <a:pt x="25" y="1"/>
                  </a:moveTo>
                  <a:lnTo>
                    <a:pt x="13" y="13"/>
                  </a:lnTo>
                  <a:lnTo>
                    <a:pt x="1" y="37"/>
                  </a:lnTo>
                  <a:lnTo>
                    <a:pt x="1" y="49"/>
                  </a:lnTo>
                  <a:lnTo>
                    <a:pt x="1" y="73"/>
                  </a:lnTo>
                  <a:lnTo>
                    <a:pt x="13" y="98"/>
                  </a:lnTo>
                  <a:lnTo>
                    <a:pt x="798" y="883"/>
                  </a:lnTo>
                  <a:lnTo>
                    <a:pt x="822" y="895"/>
                  </a:lnTo>
                  <a:lnTo>
                    <a:pt x="858" y="895"/>
                  </a:lnTo>
                  <a:lnTo>
                    <a:pt x="882" y="883"/>
                  </a:lnTo>
                  <a:lnTo>
                    <a:pt x="882" y="859"/>
                  </a:lnTo>
                  <a:lnTo>
                    <a:pt x="895" y="846"/>
                  </a:lnTo>
                  <a:lnTo>
                    <a:pt x="882" y="822"/>
                  </a:lnTo>
                  <a:lnTo>
                    <a:pt x="882" y="810"/>
                  </a:lnTo>
                  <a:lnTo>
                    <a:pt x="85" y="13"/>
                  </a:lnTo>
                  <a:lnTo>
                    <a:pt x="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8"/>
            <p:cNvSpPr/>
            <p:nvPr/>
          </p:nvSpPr>
          <p:spPr>
            <a:xfrm>
              <a:off x="2836789" y="4171075"/>
              <a:ext cx="6884" cy="76404"/>
            </a:xfrm>
            <a:custGeom>
              <a:avLst/>
              <a:gdLst/>
              <a:ahLst/>
              <a:cxnLst/>
              <a:rect l="l" t="t" r="r" b="b"/>
              <a:pathLst>
                <a:path w="110" h="1221" extrusionOk="0">
                  <a:moveTo>
                    <a:pt x="37" y="1"/>
                  </a:moveTo>
                  <a:lnTo>
                    <a:pt x="25" y="13"/>
                  </a:lnTo>
                  <a:lnTo>
                    <a:pt x="13" y="25"/>
                  </a:lnTo>
                  <a:lnTo>
                    <a:pt x="1" y="49"/>
                  </a:lnTo>
                  <a:lnTo>
                    <a:pt x="1" y="1161"/>
                  </a:lnTo>
                  <a:lnTo>
                    <a:pt x="13" y="1185"/>
                  </a:lnTo>
                  <a:lnTo>
                    <a:pt x="25" y="1197"/>
                  </a:lnTo>
                  <a:lnTo>
                    <a:pt x="37" y="1209"/>
                  </a:lnTo>
                  <a:lnTo>
                    <a:pt x="61" y="1221"/>
                  </a:lnTo>
                  <a:lnTo>
                    <a:pt x="73" y="1209"/>
                  </a:lnTo>
                  <a:lnTo>
                    <a:pt x="97" y="1197"/>
                  </a:lnTo>
                  <a:lnTo>
                    <a:pt x="109" y="1185"/>
                  </a:lnTo>
                  <a:lnTo>
                    <a:pt x="109" y="1161"/>
                  </a:lnTo>
                  <a:lnTo>
                    <a:pt x="109" y="49"/>
                  </a:lnTo>
                  <a:lnTo>
                    <a:pt x="109" y="25"/>
                  </a:lnTo>
                  <a:lnTo>
                    <a:pt x="97" y="13"/>
                  </a:lnTo>
                  <a:lnTo>
                    <a:pt x="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8"/>
            <p:cNvSpPr/>
            <p:nvPr/>
          </p:nvSpPr>
          <p:spPr>
            <a:xfrm>
              <a:off x="2812635" y="4180900"/>
              <a:ext cx="55944" cy="56005"/>
            </a:xfrm>
            <a:custGeom>
              <a:avLst/>
              <a:gdLst/>
              <a:ahLst/>
              <a:cxnLst/>
              <a:rect l="l" t="t" r="r" b="b"/>
              <a:pathLst>
                <a:path w="894" h="895" extrusionOk="0">
                  <a:moveTo>
                    <a:pt x="821" y="1"/>
                  </a:moveTo>
                  <a:lnTo>
                    <a:pt x="797" y="13"/>
                  </a:lnTo>
                  <a:lnTo>
                    <a:pt x="12" y="810"/>
                  </a:lnTo>
                  <a:lnTo>
                    <a:pt x="0" y="822"/>
                  </a:lnTo>
                  <a:lnTo>
                    <a:pt x="0" y="846"/>
                  </a:lnTo>
                  <a:lnTo>
                    <a:pt x="0" y="859"/>
                  </a:lnTo>
                  <a:lnTo>
                    <a:pt x="12" y="883"/>
                  </a:lnTo>
                  <a:lnTo>
                    <a:pt x="24" y="895"/>
                  </a:lnTo>
                  <a:lnTo>
                    <a:pt x="73" y="895"/>
                  </a:lnTo>
                  <a:lnTo>
                    <a:pt x="85" y="883"/>
                  </a:lnTo>
                  <a:lnTo>
                    <a:pt x="870" y="98"/>
                  </a:lnTo>
                  <a:lnTo>
                    <a:pt x="882" y="73"/>
                  </a:lnTo>
                  <a:lnTo>
                    <a:pt x="894" y="49"/>
                  </a:lnTo>
                  <a:lnTo>
                    <a:pt x="882" y="37"/>
                  </a:lnTo>
                  <a:lnTo>
                    <a:pt x="870" y="13"/>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8"/>
            <p:cNvSpPr/>
            <p:nvPr/>
          </p:nvSpPr>
          <p:spPr>
            <a:xfrm>
              <a:off x="2801997" y="4205868"/>
              <a:ext cx="76407" cy="6883"/>
            </a:xfrm>
            <a:custGeom>
              <a:avLst/>
              <a:gdLst/>
              <a:ahLst/>
              <a:cxnLst/>
              <a:rect l="l" t="t" r="r" b="b"/>
              <a:pathLst>
                <a:path w="1221" h="110" extrusionOk="0">
                  <a:moveTo>
                    <a:pt x="37" y="1"/>
                  </a:moveTo>
                  <a:lnTo>
                    <a:pt x="13" y="13"/>
                  </a:lnTo>
                  <a:lnTo>
                    <a:pt x="1" y="25"/>
                  </a:lnTo>
                  <a:lnTo>
                    <a:pt x="1" y="49"/>
                  </a:lnTo>
                  <a:lnTo>
                    <a:pt x="1" y="73"/>
                  </a:lnTo>
                  <a:lnTo>
                    <a:pt x="13" y="85"/>
                  </a:lnTo>
                  <a:lnTo>
                    <a:pt x="37" y="97"/>
                  </a:lnTo>
                  <a:lnTo>
                    <a:pt x="49" y="109"/>
                  </a:lnTo>
                  <a:lnTo>
                    <a:pt x="1173" y="109"/>
                  </a:lnTo>
                  <a:lnTo>
                    <a:pt x="1197" y="97"/>
                  </a:lnTo>
                  <a:lnTo>
                    <a:pt x="1209" y="85"/>
                  </a:lnTo>
                  <a:lnTo>
                    <a:pt x="1221" y="73"/>
                  </a:lnTo>
                  <a:lnTo>
                    <a:pt x="1221" y="49"/>
                  </a:lnTo>
                  <a:lnTo>
                    <a:pt x="1221" y="25"/>
                  </a:lnTo>
                  <a:lnTo>
                    <a:pt x="1209" y="13"/>
                  </a:lnTo>
                  <a:lnTo>
                    <a:pt x="11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8"/>
            <p:cNvSpPr/>
            <p:nvPr/>
          </p:nvSpPr>
          <p:spPr>
            <a:xfrm>
              <a:off x="2812635" y="4180900"/>
              <a:ext cx="55944" cy="56005"/>
            </a:xfrm>
            <a:custGeom>
              <a:avLst/>
              <a:gdLst/>
              <a:ahLst/>
              <a:cxnLst/>
              <a:rect l="l" t="t" r="r" b="b"/>
              <a:pathLst>
                <a:path w="894" h="895" extrusionOk="0">
                  <a:moveTo>
                    <a:pt x="24" y="1"/>
                  </a:moveTo>
                  <a:lnTo>
                    <a:pt x="12" y="13"/>
                  </a:lnTo>
                  <a:lnTo>
                    <a:pt x="0" y="37"/>
                  </a:lnTo>
                  <a:lnTo>
                    <a:pt x="0" y="49"/>
                  </a:lnTo>
                  <a:lnTo>
                    <a:pt x="0" y="73"/>
                  </a:lnTo>
                  <a:lnTo>
                    <a:pt x="12" y="98"/>
                  </a:lnTo>
                  <a:lnTo>
                    <a:pt x="797" y="883"/>
                  </a:lnTo>
                  <a:lnTo>
                    <a:pt x="821" y="895"/>
                  </a:lnTo>
                  <a:lnTo>
                    <a:pt x="858" y="895"/>
                  </a:lnTo>
                  <a:lnTo>
                    <a:pt x="870" y="883"/>
                  </a:lnTo>
                  <a:lnTo>
                    <a:pt x="882" y="859"/>
                  </a:lnTo>
                  <a:lnTo>
                    <a:pt x="894" y="846"/>
                  </a:lnTo>
                  <a:lnTo>
                    <a:pt x="882" y="822"/>
                  </a:lnTo>
                  <a:lnTo>
                    <a:pt x="870" y="810"/>
                  </a:lnTo>
                  <a:lnTo>
                    <a:pt x="85" y="13"/>
                  </a:lnTo>
                  <a:lnTo>
                    <a:pt x="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8"/>
            <p:cNvSpPr/>
            <p:nvPr/>
          </p:nvSpPr>
          <p:spPr>
            <a:xfrm>
              <a:off x="2944921" y="4171075"/>
              <a:ext cx="6821" cy="76404"/>
            </a:xfrm>
            <a:custGeom>
              <a:avLst/>
              <a:gdLst/>
              <a:ahLst/>
              <a:cxnLst/>
              <a:rect l="l" t="t" r="r" b="b"/>
              <a:pathLst>
                <a:path w="109" h="1221" extrusionOk="0">
                  <a:moveTo>
                    <a:pt x="36" y="1"/>
                  </a:moveTo>
                  <a:lnTo>
                    <a:pt x="12" y="13"/>
                  </a:lnTo>
                  <a:lnTo>
                    <a:pt x="12" y="25"/>
                  </a:lnTo>
                  <a:lnTo>
                    <a:pt x="0" y="49"/>
                  </a:lnTo>
                  <a:lnTo>
                    <a:pt x="0" y="1161"/>
                  </a:lnTo>
                  <a:lnTo>
                    <a:pt x="12" y="1185"/>
                  </a:lnTo>
                  <a:lnTo>
                    <a:pt x="12" y="1197"/>
                  </a:lnTo>
                  <a:lnTo>
                    <a:pt x="36" y="1209"/>
                  </a:lnTo>
                  <a:lnTo>
                    <a:pt x="60" y="1221"/>
                  </a:lnTo>
                  <a:lnTo>
                    <a:pt x="73" y="1209"/>
                  </a:lnTo>
                  <a:lnTo>
                    <a:pt x="97" y="1197"/>
                  </a:lnTo>
                  <a:lnTo>
                    <a:pt x="109" y="1185"/>
                  </a:lnTo>
                  <a:lnTo>
                    <a:pt x="109" y="1161"/>
                  </a:lnTo>
                  <a:lnTo>
                    <a:pt x="109" y="49"/>
                  </a:lnTo>
                  <a:lnTo>
                    <a:pt x="109" y="25"/>
                  </a:lnTo>
                  <a:lnTo>
                    <a:pt x="97" y="13"/>
                  </a:lnTo>
                  <a:lnTo>
                    <a:pt x="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8"/>
            <p:cNvSpPr/>
            <p:nvPr/>
          </p:nvSpPr>
          <p:spPr>
            <a:xfrm>
              <a:off x="2920704" y="4180900"/>
              <a:ext cx="56007" cy="56005"/>
            </a:xfrm>
            <a:custGeom>
              <a:avLst/>
              <a:gdLst/>
              <a:ahLst/>
              <a:cxnLst/>
              <a:rect l="l" t="t" r="r" b="b"/>
              <a:pathLst>
                <a:path w="895" h="895" extrusionOk="0">
                  <a:moveTo>
                    <a:pt x="822" y="1"/>
                  </a:moveTo>
                  <a:lnTo>
                    <a:pt x="798" y="13"/>
                  </a:lnTo>
                  <a:lnTo>
                    <a:pt x="13" y="810"/>
                  </a:lnTo>
                  <a:lnTo>
                    <a:pt x="0" y="822"/>
                  </a:lnTo>
                  <a:lnTo>
                    <a:pt x="0" y="846"/>
                  </a:lnTo>
                  <a:lnTo>
                    <a:pt x="0" y="859"/>
                  </a:lnTo>
                  <a:lnTo>
                    <a:pt x="13" y="883"/>
                  </a:lnTo>
                  <a:lnTo>
                    <a:pt x="25" y="895"/>
                  </a:lnTo>
                  <a:lnTo>
                    <a:pt x="73" y="895"/>
                  </a:lnTo>
                  <a:lnTo>
                    <a:pt x="85" y="883"/>
                  </a:lnTo>
                  <a:lnTo>
                    <a:pt x="870" y="98"/>
                  </a:lnTo>
                  <a:lnTo>
                    <a:pt x="882" y="73"/>
                  </a:lnTo>
                  <a:lnTo>
                    <a:pt x="894" y="49"/>
                  </a:lnTo>
                  <a:lnTo>
                    <a:pt x="882" y="37"/>
                  </a:lnTo>
                  <a:lnTo>
                    <a:pt x="870" y="13"/>
                  </a:lnTo>
                  <a:lnTo>
                    <a:pt x="8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8"/>
            <p:cNvSpPr/>
            <p:nvPr/>
          </p:nvSpPr>
          <p:spPr>
            <a:xfrm>
              <a:off x="2910128" y="4205868"/>
              <a:ext cx="76407" cy="6883"/>
            </a:xfrm>
            <a:custGeom>
              <a:avLst/>
              <a:gdLst/>
              <a:ahLst/>
              <a:cxnLst/>
              <a:rect l="l" t="t" r="r" b="b"/>
              <a:pathLst>
                <a:path w="1221" h="110" extrusionOk="0">
                  <a:moveTo>
                    <a:pt x="37" y="1"/>
                  </a:moveTo>
                  <a:lnTo>
                    <a:pt x="12" y="13"/>
                  </a:lnTo>
                  <a:lnTo>
                    <a:pt x="0" y="25"/>
                  </a:lnTo>
                  <a:lnTo>
                    <a:pt x="0" y="49"/>
                  </a:lnTo>
                  <a:lnTo>
                    <a:pt x="0" y="73"/>
                  </a:lnTo>
                  <a:lnTo>
                    <a:pt x="12" y="85"/>
                  </a:lnTo>
                  <a:lnTo>
                    <a:pt x="37" y="97"/>
                  </a:lnTo>
                  <a:lnTo>
                    <a:pt x="49" y="109"/>
                  </a:lnTo>
                  <a:lnTo>
                    <a:pt x="1172" y="109"/>
                  </a:lnTo>
                  <a:lnTo>
                    <a:pt x="1184" y="97"/>
                  </a:lnTo>
                  <a:lnTo>
                    <a:pt x="1208" y="85"/>
                  </a:lnTo>
                  <a:lnTo>
                    <a:pt x="1220" y="73"/>
                  </a:lnTo>
                  <a:lnTo>
                    <a:pt x="1220" y="49"/>
                  </a:lnTo>
                  <a:lnTo>
                    <a:pt x="1220" y="25"/>
                  </a:lnTo>
                  <a:lnTo>
                    <a:pt x="1208" y="13"/>
                  </a:lnTo>
                  <a:lnTo>
                    <a:pt x="11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8"/>
            <p:cNvSpPr/>
            <p:nvPr/>
          </p:nvSpPr>
          <p:spPr>
            <a:xfrm>
              <a:off x="2920704" y="4180900"/>
              <a:ext cx="56007" cy="56005"/>
            </a:xfrm>
            <a:custGeom>
              <a:avLst/>
              <a:gdLst/>
              <a:ahLst/>
              <a:cxnLst/>
              <a:rect l="l" t="t" r="r" b="b"/>
              <a:pathLst>
                <a:path w="895" h="895" extrusionOk="0">
                  <a:moveTo>
                    <a:pt x="25" y="1"/>
                  </a:moveTo>
                  <a:lnTo>
                    <a:pt x="13" y="13"/>
                  </a:lnTo>
                  <a:lnTo>
                    <a:pt x="0" y="37"/>
                  </a:lnTo>
                  <a:lnTo>
                    <a:pt x="0" y="49"/>
                  </a:lnTo>
                  <a:lnTo>
                    <a:pt x="0" y="73"/>
                  </a:lnTo>
                  <a:lnTo>
                    <a:pt x="13" y="98"/>
                  </a:lnTo>
                  <a:lnTo>
                    <a:pt x="798" y="883"/>
                  </a:lnTo>
                  <a:lnTo>
                    <a:pt x="822" y="895"/>
                  </a:lnTo>
                  <a:lnTo>
                    <a:pt x="858" y="895"/>
                  </a:lnTo>
                  <a:lnTo>
                    <a:pt x="870" y="883"/>
                  </a:lnTo>
                  <a:lnTo>
                    <a:pt x="882" y="859"/>
                  </a:lnTo>
                  <a:lnTo>
                    <a:pt x="894" y="846"/>
                  </a:lnTo>
                  <a:lnTo>
                    <a:pt x="882" y="822"/>
                  </a:lnTo>
                  <a:lnTo>
                    <a:pt x="870" y="810"/>
                  </a:lnTo>
                  <a:lnTo>
                    <a:pt x="85" y="13"/>
                  </a:lnTo>
                  <a:lnTo>
                    <a:pt x="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8"/>
            <p:cNvSpPr/>
            <p:nvPr/>
          </p:nvSpPr>
          <p:spPr>
            <a:xfrm>
              <a:off x="3052990" y="4171075"/>
              <a:ext cx="6884" cy="76404"/>
            </a:xfrm>
            <a:custGeom>
              <a:avLst/>
              <a:gdLst/>
              <a:ahLst/>
              <a:cxnLst/>
              <a:rect l="l" t="t" r="r" b="b"/>
              <a:pathLst>
                <a:path w="110" h="1221" extrusionOk="0">
                  <a:moveTo>
                    <a:pt x="37" y="1"/>
                  </a:moveTo>
                  <a:lnTo>
                    <a:pt x="13" y="13"/>
                  </a:lnTo>
                  <a:lnTo>
                    <a:pt x="0" y="25"/>
                  </a:lnTo>
                  <a:lnTo>
                    <a:pt x="0" y="49"/>
                  </a:lnTo>
                  <a:lnTo>
                    <a:pt x="0" y="1161"/>
                  </a:lnTo>
                  <a:lnTo>
                    <a:pt x="0" y="1185"/>
                  </a:lnTo>
                  <a:lnTo>
                    <a:pt x="13" y="1197"/>
                  </a:lnTo>
                  <a:lnTo>
                    <a:pt x="37" y="1209"/>
                  </a:lnTo>
                  <a:lnTo>
                    <a:pt x="49" y="1221"/>
                  </a:lnTo>
                  <a:lnTo>
                    <a:pt x="73" y="1209"/>
                  </a:lnTo>
                  <a:lnTo>
                    <a:pt x="97" y="1197"/>
                  </a:lnTo>
                  <a:lnTo>
                    <a:pt x="97" y="1185"/>
                  </a:lnTo>
                  <a:lnTo>
                    <a:pt x="109" y="1161"/>
                  </a:lnTo>
                  <a:lnTo>
                    <a:pt x="109" y="49"/>
                  </a:lnTo>
                  <a:lnTo>
                    <a:pt x="97" y="25"/>
                  </a:lnTo>
                  <a:lnTo>
                    <a:pt x="97" y="13"/>
                  </a:lnTo>
                  <a:lnTo>
                    <a:pt x="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8"/>
            <p:cNvSpPr/>
            <p:nvPr/>
          </p:nvSpPr>
          <p:spPr>
            <a:xfrm>
              <a:off x="3028022" y="4180900"/>
              <a:ext cx="56007" cy="56005"/>
            </a:xfrm>
            <a:custGeom>
              <a:avLst/>
              <a:gdLst/>
              <a:ahLst/>
              <a:cxnLst/>
              <a:rect l="l" t="t" r="r" b="b"/>
              <a:pathLst>
                <a:path w="895" h="895" extrusionOk="0">
                  <a:moveTo>
                    <a:pt x="822" y="1"/>
                  </a:moveTo>
                  <a:lnTo>
                    <a:pt x="810" y="13"/>
                  </a:lnTo>
                  <a:lnTo>
                    <a:pt x="25" y="810"/>
                  </a:lnTo>
                  <a:lnTo>
                    <a:pt x="13" y="822"/>
                  </a:lnTo>
                  <a:lnTo>
                    <a:pt x="1" y="846"/>
                  </a:lnTo>
                  <a:lnTo>
                    <a:pt x="13" y="859"/>
                  </a:lnTo>
                  <a:lnTo>
                    <a:pt x="25" y="883"/>
                  </a:lnTo>
                  <a:lnTo>
                    <a:pt x="37" y="895"/>
                  </a:lnTo>
                  <a:lnTo>
                    <a:pt x="73" y="895"/>
                  </a:lnTo>
                  <a:lnTo>
                    <a:pt x="97" y="883"/>
                  </a:lnTo>
                  <a:lnTo>
                    <a:pt x="883" y="98"/>
                  </a:lnTo>
                  <a:lnTo>
                    <a:pt x="895" y="73"/>
                  </a:lnTo>
                  <a:lnTo>
                    <a:pt x="895" y="49"/>
                  </a:lnTo>
                  <a:lnTo>
                    <a:pt x="895" y="37"/>
                  </a:lnTo>
                  <a:lnTo>
                    <a:pt x="883" y="13"/>
                  </a:lnTo>
                  <a:lnTo>
                    <a:pt x="8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8"/>
            <p:cNvSpPr/>
            <p:nvPr/>
          </p:nvSpPr>
          <p:spPr>
            <a:xfrm>
              <a:off x="3018198" y="4205868"/>
              <a:ext cx="76407" cy="6883"/>
            </a:xfrm>
            <a:custGeom>
              <a:avLst/>
              <a:gdLst/>
              <a:ahLst/>
              <a:cxnLst/>
              <a:rect l="l" t="t" r="r" b="b"/>
              <a:pathLst>
                <a:path w="1221" h="110" extrusionOk="0">
                  <a:moveTo>
                    <a:pt x="37" y="1"/>
                  </a:moveTo>
                  <a:lnTo>
                    <a:pt x="13" y="13"/>
                  </a:lnTo>
                  <a:lnTo>
                    <a:pt x="1" y="25"/>
                  </a:lnTo>
                  <a:lnTo>
                    <a:pt x="1" y="49"/>
                  </a:lnTo>
                  <a:lnTo>
                    <a:pt x="1" y="73"/>
                  </a:lnTo>
                  <a:lnTo>
                    <a:pt x="13" y="85"/>
                  </a:lnTo>
                  <a:lnTo>
                    <a:pt x="37" y="97"/>
                  </a:lnTo>
                  <a:lnTo>
                    <a:pt x="49" y="109"/>
                  </a:lnTo>
                  <a:lnTo>
                    <a:pt x="1173" y="109"/>
                  </a:lnTo>
                  <a:lnTo>
                    <a:pt x="1185" y="97"/>
                  </a:lnTo>
                  <a:lnTo>
                    <a:pt x="1209" y="85"/>
                  </a:lnTo>
                  <a:lnTo>
                    <a:pt x="1221" y="73"/>
                  </a:lnTo>
                  <a:lnTo>
                    <a:pt x="1221" y="49"/>
                  </a:lnTo>
                  <a:lnTo>
                    <a:pt x="1221" y="25"/>
                  </a:lnTo>
                  <a:lnTo>
                    <a:pt x="1209" y="13"/>
                  </a:lnTo>
                  <a:lnTo>
                    <a:pt x="11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a:off x="3028022" y="4180900"/>
              <a:ext cx="56007" cy="56005"/>
            </a:xfrm>
            <a:custGeom>
              <a:avLst/>
              <a:gdLst/>
              <a:ahLst/>
              <a:cxnLst/>
              <a:rect l="l" t="t" r="r" b="b"/>
              <a:pathLst>
                <a:path w="895" h="895" extrusionOk="0">
                  <a:moveTo>
                    <a:pt x="37" y="1"/>
                  </a:moveTo>
                  <a:lnTo>
                    <a:pt x="25" y="13"/>
                  </a:lnTo>
                  <a:lnTo>
                    <a:pt x="13" y="37"/>
                  </a:lnTo>
                  <a:lnTo>
                    <a:pt x="1" y="49"/>
                  </a:lnTo>
                  <a:lnTo>
                    <a:pt x="13" y="73"/>
                  </a:lnTo>
                  <a:lnTo>
                    <a:pt x="25" y="98"/>
                  </a:lnTo>
                  <a:lnTo>
                    <a:pt x="810" y="883"/>
                  </a:lnTo>
                  <a:lnTo>
                    <a:pt x="822" y="895"/>
                  </a:lnTo>
                  <a:lnTo>
                    <a:pt x="871" y="895"/>
                  </a:lnTo>
                  <a:lnTo>
                    <a:pt x="883" y="883"/>
                  </a:lnTo>
                  <a:lnTo>
                    <a:pt x="895" y="859"/>
                  </a:lnTo>
                  <a:lnTo>
                    <a:pt x="895" y="846"/>
                  </a:lnTo>
                  <a:lnTo>
                    <a:pt x="895" y="822"/>
                  </a:lnTo>
                  <a:lnTo>
                    <a:pt x="883" y="810"/>
                  </a:lnTo>
                  <a:lnTo>
                    <a:pt x="97" y="13"/>
                  </a:lnTo>
                  <a:lnTo>
                    <a:pt x="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a:off x="3161059" y="4171075"/>
              <a:ext cx="6884" cy="76404"/>
            </a:xfrm>
            <a:custGeom>
              <a:avLst/>
              <a:gdLst/>
              <a:ahLst/>
              <a:cxnLst/>
              <a:rect l="l" t="t" r="r" b="b"/>
              <a:pathLst>
                <a:path w="110" h="1221" extrusionOk="0">
                  <a:moveTo>
                    <a:pt x="37" y="1"/>
                  </a:moveTo>
                  <a:lnTo>
                    <a:pt x="13" y="13"/>
                  </a:lnTo>
                  <a:lnTo>
                    <a:pt x="1" y="25"/>
                  </a:lnTo>
                  <a:lnTo>
                    <a:pt x="1" y="49"/>
                  </a:lnTo>
                  <a:lnTo>
                    <a:pt x="1" y="1161"/>
                  </a:lnTo>
                  <a:lnTo>
                    <a:pt x="1" y="1185"/>
                  </a:lnTo>
                  <a:lnTo>
                    <a:pt x="13" y="1197"/>
                  </a:lnTo>
                  <a:lnTo>
                    <a:pt x="37" y="1209"/>
                  </a:lnTo>
                  <a:lnTo>
                    <a:pt x="49" y="1221"/>
                  </a:lnTo>
                  <a:lnTo>
                    <a:pt x="73" y="1209"/>
                  </a:lnTo>
                  <a:lnTo>
                    <a:pt x="85" y="1197"/>
                  </a:lnTo>
                  <a:lnTo>
                    <a:pt x="98" y="1185"/>
                  </a:lnTo>
                  <a:lnTo>
                    <a:pt x="110" y="1161"/>
                  </a:lnTo>
                  <a:lnTo>
                    <a:pt x="110" y="49"/>
                  </a:lnTo>
                  <a:lnTo>
                    <a:pt x="98" y="25"/>
                  </a:lnTo>
                  <a:lnTo>
                    <a:pt x="85" y="13"/>
                  </a:lnTo>
                  <a:lnTo>
                    <a:pt x="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p:nvPr/>
          </p:nvSpPr>
          <p:spPr>
            <a:xfrm>
              <a:off x="3136154" y="4180900"/>
              <a:ext cx="56007" cy="56005"/>
            </a:xfrm>
            <a:custGeom>
              <a:avLst/>
              <a:gdLst/>
              <a:ahLst/>
              <a:cxnLst/>
              <a:rect l="l" t="t" r="r" b="b"/>
              <a:pathLst>
                <a:path w="895" h="895" extrusionOk="0">
                  <a:moveTo>
                    <a:pt x="822" y="1"/>
                  </a:moveTo>
                  <a:lnTo>
                    <a:pt x="810" y="13"/>
                  </a:lnTo>
                  <a:lnTo>
                    <a:pt x="24" y="810"/>
                  </a:lnTo>
                  <a:lnTo>
                    <a:pt x="12" y="822"/>
                  </a:lnTo>
                  <a:lnTo>
                    <a:pt x="0" y="846"/>
                  </a:lnTo>
                  <a:lnTo>
                    <a:pt x="12" y="859"/>
                  </a:lnTo>
                  <a:lnTo>
                    <a:pt x="24" y="883"/>
                  </a:lnTo>
                  <a:lnTo>
                    <a:pt x="36" y="895"/>
                  </a:lnTo>
                  <a:lnTo>
                    <a:pt x="73" y="895"/>
                  </a:lnTo>
                  <a:lnTo>
                    <a:pt x="97" y="883"/>
                  </a:lnTo>
                  <a:lnTo>
                    <a:pt x="882" y="98"/>
                  </a:lnTo>
                  <a:lnTo>
                    <a:pt x="894" y="73"/>
                  </a:lnTo>
                  <a:lnTo>
                    <a:pt x="894" y="49"/>
                  </a:lnTo>
                  <a:lnTo>
                    <a:pt x="894" y="37"/>
                  </a:lnTo>
                  <a:lnTo>
                    <a:pt x="882" y="13"/>
                  </a:lnTo>
                  <a:lnTo>
                    <a:pt x="8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a:off x="3126330" y="4205868"/>
              <a:ext cx="76407" cy="6883"/>
            </a:xfrm>
            <a:custGeom>
              <a:avLst/>
              <a:gdLst/>
              <a:ahLst/>
              <a:cxnLst/>
              <a:rect l="l" t="t" r="r" b="b"/>
              <a:pathLst>
                <a:path w="1221" h="110" extrusionOk="0">
                  <a:moveTo>
                    <a:pt x="24" y="1"/>
                  </a:moveTo>
                  <a:lnTo>
                    <a:pt x="12" y="13"/>
                  </a:lnTo>
                  <a:lnTo>
                    <a:pt x="0" y="25"/>
                  </a:lnTo>
                  <a:lnTo>
                    <a:pt x="0" y="49"/>
                  </a:lnTo>
                  <a:lnTo>
                    <a:pt x="0" y="73"/>
                  </a:lnTo>
                  <a:lnTo>
                    <a:pt x="12" y="85"/>
                  </a:lnTo>
                  <a:lnTo>
                    <a:pt x="24" y="97"/>
                  </a:lnTo>
                  <a:lnTo>
                    <a:pt x="49" y="109"/>
                  </a:lnTo>
                  <a:lnTo>
                    <a:pt x="1160" y="109"/>
                  </a:lnTo>
                  <a:lnTo>
                    <a:pt x="1184" y="97"/>
                  </a:lnTo>
                  <a:lnTo>
                    <a:pt x="1208" y="85"/>
                  </a:lnTo>
                  <a:lnTo>
                    <a:pt x="1220" y="73"/>
                  </a:lnTo>
                  <a:lnTo>
                    <a:pt x="1220" y="49"/>
                  </a:lnTo>
                  <a:lnTo>
                    <a:pt x="1220" y="25"/>
                  </a:lnTo>
                  <a:lnTo>
                    <a:pt x="1208" y="13"/>
                  </a:lnTo>
                  <a:lnTo>
                    <a:pt x="11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a:off x="3136154" y="4180900"/>
              <a:ext cx="56007" cy="56005"/>
            </a:xfrm>
            <a:custGeom>
              <a:avLst/>
              <a:gdLst/>
              <a:ahLst/>
              <a:cxnLst/>
              <a:rect l="l" t="t" r="r" b="b"/>
              <a:pathLst>
                <a:path w="895" h="895" extrusionOk="0">
                  <a:moveTo>
                    <a:pt x="36" y="1"/>
                  </a:moveTo>
                  <a:lnTo>
                    <a:pt x="24" y="13"/>
                  </a:lnTo>
                  <a:lnTo>
                    <a:pt x="12" y="37"/>
                  </a:lnTo>
                  <a:lnTo>
                    <a:pt x="0" y="49"/>
                  </a:lnTo>
                  <a:lnTo>
                    <a:pt x="12" y="73"/>
                  </a:lnTo>
                  <a:lnTo>
                    <a:pt x="24" y="98"/>
                  </a:lnTo>
                  <a:lnTo>
                    <a:pt x="810" y="883"/>
                  </a:lnTo>
                  <a:lnTo>
                    <a:pt x="822" y="895"/>
                  </a:lnTo>
                  <a:lnTo>
                    <a:pt x="870" y="895"/>
                  </a:lnTo>
                  <a:lnTo>
                    <a:pt x="882" y="883"/>
                  </a:lnTo>
                  <a:lnTo>
                    <a:pt x="894" y="859"/>
                  </a:lnTo>
                  <a:lnTo>
                    <a:pt x="894" y="846"/>
                  </a:lnTo>
                  <a:lnTo>
                    <a:pt x="894" y="822"/>
                  </a:lnTo>
                  <a:lnTo>
                    <a:pt x="882" y="810"/>
                  </a:lnTo>
                  <a:lnTo>
                    <a:pt x="97" y="13"/>
                  </a:lnTo>
                  <a:lnTo>
                    <a:pt x="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1312117" y="3445442"/>
              <a:ext cx="641106" cy="791449"/>
            </a:xfrm>
            <a:custGeom>
              <a:avLst/>
              <a:gdLst/>
              <a:ahLst/>
              <a:cxnLst/>
              <a:rect l="l" t="t" r="r" b="b"/>
              <a:pathLst>
                <a:path w="10245" h="12648" extrusionOk="0">
                  <a:moveTo>
                    <a:pt x="4857" y="0"/>
                  </a:moveTo>
                  <a:lnTo>
                    <a:pt x="4603" y="24"/>
                  </a:lnTo>
                  <a:lnTo>
                    <a:pt x="4349" y="48"/>
                  </a:lnTo>
                  <a:lnTo>
                    <a:pt x="4096" y="97"/>
                  </a:lnTo>
                  <a:lnTo>
                    <a:pt x="3842" y="157"/>
                  </a:lnTo>
                  <a:lnTo>
                    <a:pt x="3600" y="230"/>
                  </a:lnTo>
                  <a:lnTo>
                    <a:pt x="3359" y="302"/>
                  </a:lnTo>
                  <a:lnTo>
                    <a:pt x="3129" y="399"/>
                  </a:lnTo>
                  <a:lnTo>
                    <a:pt x="2900" y="495"/>
                  </a:lnTo>
                  <a:lnTo>
                    <a:pt x="2682" y="616"/>
                  </a:lnTo>
                  <a:lnTo>
                    <a:pt x="2465" y="737"/>
                  </a:lnTo>
                  <a:lnTo>
                    <a:pt x="2259" y="870"/>
                  </a:lnTo>
                  <a:lnTo>
                    <a:pt x="2066" y="1015"/>
                  </a:lnTo>
                  <a:lnTo>
                    <a:pt x="1873" y="1160"/>
                  </a:lnTo>
                  <a:lnTo>
                    <a:pt x="1680" y="1329"/>
                  </a:lnTo>
                  <a:lnTo>
                    <a:pt x="1498" y="1498"/>
                  </a:lnTo>
                  <a:lnTo>
                    <a:pt x="1329" y="1679"/>
                  </a:lnTo>
                  <a:lnTo>
                    <a:pt x="1172" y="1860"/>
                  </a:lnTo>
                  <a:lnTo>
                    <a:pt x="1015" y="2054"/>
                  </a:lnTo>
                  <a:lnTo>
                    <a:pt x="882" y="2259"/>
                  </a:lnTo>
                  <a:lnTo>
                    <a:pt x="749" y="2464"/>
                  </a:lnTo>
                  <a:lnTo>
                    <a:pt x="617" y="2682"/>
                  </a:lnTo>
                  <a:lnTo>
                    <a:pt x="508" y="2899"/>
                  </a:lnTo>
                  <a:lnTo>
                    <a:pt x="411" y="3129"/>
                  </a:lnTo>
                  <a:lnTo>
                    <a:pt x="315" y="3358"/>
                  </a:lnTo>
                  <a:lnTo>
                    <a:pt x="230" y="3588"/>
                  </a:lnTo>
                  <a:lnTo>
                    <a:pt x="170" y="3842"/>
                  </a:lnTo>
                  <a:lnTo>
                    <a:pt x="109" y="4083"/>
                  </a:lnTo>
                  <a:lnTo>
                    <a:pt x="61" y="4337"/>
                  </a:lnTo>
                  <a:lnTo>
                    <a:pt x="25" y="4591"/>
                  </a:lnTo>
                  <a:lnTo>
                    <a:pt x="13" y="4856"/>
                  </a:lnTo>
                  <a:lnTo>
                    <a:pt x="0" y="5110"/>
                  </a:lnTo>
                  <a:lnTo>
                    <a:pt x="0" y="11826"/>
                  </a:lnTo>
                  <a:lnTo>
                    <a:pt x="13" y="11911"/>
                  </a:lnTo>
                  <a:lnTo>
                    <a:pt x="25" y="11983"/>
                  </a:lnTo>
                  <a:lnTo>
                    <a:pt x="37" y="12068"/>
                  </a:lnTo>
                  <a:lnTo>
                    <a:pt x="73" y="12140"/>
                  </a:lnTo>
                  <a:lnTo>
                    <a:pt x="97" y="12213"/>
                  </a:lnTo>
                  <a:lnTo>
                    <a:pt x="145" y="12285"/>
                  </a:lnTo>
                  <a:lnTo>
                    <a:pt x="194" y="12346"/>
                  </a:lnTo>
                  <a:lnTo>
                    <a:pt x="242" y="12406"/>
                  </a:lnTo>
                  <a:lnTo>
                    <a:pt x="302" y="12455"/>
                  </a:lnTo>
                  <a:lnTo>
                    <a:pt x="363" y="12503"/>
                  </a:lnTo>
                  <a:lnTo>
                    <a:pt x="435" y="12539"/>
                  </a:lnTo>
                  <a:lnTo>
                    <a:pt x="508" y="12575"/>
                  </a:lnTo>
                  <a:lnTo>
                    <a:pt x="580" y="12599"/>
                  </a:lnTo>
                  <a:lnTo>
                    <a:pt x="653" y="12624"/>
                  </a:lnTo>
                  <a:lnTo>
                    <a:pt x="737" y="12636"/>
                  </a:lnTo>
                  <a:lnTo>
                    <a:pt x="822" y="12648"/>
                  </a:lnTo>
                  <a:lnTo>
                    <a:pt x="906" y="12636"/>
                  </a:lnTo>
                  <a:lnTo>
                    <a:pt x="991" y="12624"/>
                  </a:lnTo>
                  <a:lnTo>
                    <a:pt x="1063" y="12599"/>
                  </a:lnTo>
                  <a:lnTo>
                    <a:pt x="1136" y="12575"/>
                  </a:lnTo>
                  <a:lnTo>
                    <a:pt x="1208" y="12539"/>
                  </a:lnTo>
                  <a:lnTo>
                    <a:pt x="1281" y="12503"/>
                  </a:lnTo>
                  <a:lnTo>
                    <a:pt x="1341" y="12455"/>
                  </a:lnTo>
                  <a:lnTo>
                    <a:pt x="1402" y="12406"/>
                  </a:lnTo>
                  <a:lnTo>
                    <a:pt x="1450" y="12346"/>
                  </a:lnTo>
                  <a:lnTo>
                    <a:pt x="1498" y="12285"/>
                  </a:lnTo>
                  <a:lnTo>
                    <a:pt x="1547" y="12213"/>
                  </a:lnTo>
                  <a:lnTo>
                    <a:pt x="1583" y="12140"/>
                  </a:lnTo>
                  <a:lnTo>
                    <a:pt x="1607" y="12068"/>
                  </a:lnTo>
                  <a:lnTo>
                    <a:pt x="1631" y="11983"/>
                  </a:lnTo>
                  <a:lnTo>
                    <a:pt x="1643" y="11911"/>
                  </a:lnTo>
                  <a:lnTo>
                    <a:pt x="1643" y="11826"/>
                  </a:lnTo>
                  <a:lnTo>
                    <a:pt x="1643" y="5110"/>
                  </a:lnTo>
                  <a:lnTo>
                    <a:pt x="1643" y="4941"/>
                  </a:lnTo>
                  <a:lnTo>
                    <a:pt x="1655" y="4760"/>
                  </a:lnTo>
                  <a:lnTo>
                    <a:pt x="1680" y="4591"/>
                  </a:lnTo>
                  <a:lnTo>
                    <a:pt x="1716" y="4409"/>
                  </a:lnTo>
                  <a:lnTo>
                    <a:pt x="1752" y="4240"/>
                  </a:lnTo>
                  <a:lnTo>
                    <a:pt x="1800" y="4083"/>
                  </a:lnTo>
                  <a:lnTo>
                    <a:pt x="1849" y="3914"/>
                  </a:lnTo>
                  <a:lnTo>
                    <a:pt x="1921" y="3757"/>
                  </a:lnTo>
                  <a:lnTo>
                    <a:pt x="1982" y="3612"/>
                  </a:lnTo>
                  <a:lnTo>
                    <a:pt x="2066" y="3455"/>
                  </a:lnTo>
                  <a:lnTo>
                    <a:pt x="2151" y="3310"/>
                  </a:lnTo>
                  <a:lnTo>
                    <a:pt x="2235" y="3165"/>
                  </a:lnTo>
                  <a:lnTo>
                    <a:pt x="2332" y="3032"/>
                  </a:lnTo>
                  <a:lnTo>
                    <a:pt x="2441" y="2899"/>
                  </a:lnTo>
                  <a:lnTo>
                    <a:pt x="2549" y="2779"/>
                  </a:lnTo>
                  <a:lnTo>
                    <a:pt x="2658" y="2658"/>
                  </a:lnTo>
                  <a:lnTo>
                    <a:pt x="2779" y="2537"/>
                  </a:lnTo>
                  <a:lnTo>
                    <a:pt x="2912" y="2428"/>
                  </a:lnTo>
                  <a:lnTo>
                    <a:pt x="3045" y="2332"/>
                  </a:lnTo>
                  <a:lnTo>
                    <a:pt x="3177" y="2235"/>
                  </a:lnTo>
                  <a:lnTo>
                    <a:pt x="3322" y="2138"/>
                  </a:lnTo>
                  <a:lnTo>
                    <a:pt x="3467" y="2054"/>
                  </a:lnTo>
                  <a:lnTo>
                    <a:pt x="3612" y="1981"/>
                  </a:lnTo>
                  <a:lnTo>
                    <a:pt x="3769" y="1909"/>
                  </a:lnTo>
                  <a:lnTo>
                    <a:pt x="3926" y="1848"/>
                  </a:lnTo>
                  <a:lnTo>
                    <a:pt x="4083" y="1788"/>
                  </a:lnTo>
                  <a:lnTo>
                    <a:pt x="4253" y="1740"/>
                  </a:lnTo>
                  <a:lnTo>
                    <a:pt x="4422" y="1703"/>
                  </a:lnTo>
                  <a:lnTo>
                    <a:pt x="4591" y="1679"/>
                  </a:lnTo>
                  <a:lnTo>
                    <a:pt x="4772" y="1655"/>
                  </a:lnTo>
                  <a:lnTo>
                    <a:pt x="4941" y="1643"/>
                  </a:lnTo>
                  <a:lnTo>
                    <a:pt x="5122" y="1631"/>
                  </a:lnTo>
                  <a:lnTo>
                    <a:pt x="5304" y="1643"/>
                  </a:lnTo>
                  <a:lnTo>
                    <a:pt x="5473" y="1655"/>
                  </a:lnTo>
                  <a:lnTo>
                    <a:pt x="5654" y="1679"/>
                  </a:lnTo>
                  <a:lnTo>
                    <a:pt x="5823" y="1703"/>
                  </a:lnTo>
                  <a:lnTo>
                    <a:pt x="5992" y="1740"/>
                  </a:lnTo>
                  <a:lnTo>
                    <a:pt x="6161" y="1788"/>
                  </a:lnTo>
                  <a:lnTo>
                    <a:pt x="6318" y="1848"/>
                  </a:lnTo>
                  <a:lnTo>
                    <a:pt x="6475" y="1909"/>
                  </a:lnTo>
                  <a:lnTo>
                    <a:pt x="6632" y="1981"/>
                  </a:lnTo>
                  <a:lnTo>
                    <a:pt x="6777" y="2054"/>
                  </a:lnTo>
                  <a:lnTo>
                    <a:pt x="6922" y="2138"/>
                  </a:lnTo>
                  <a:lnTo>
                    <a:pt x="7067" y="2235"/>
                  </a:lnTo>
                  <a:lnTo>
                    <a:pt x="7200" y="2332"/>
                  </a:lnTo>
                  <a:lnTo>
                    <a:pt x="7333" y="2428"/>
                  </a:lnTo>
                  <a:lnTo>
                    <a:pt x="7466" y="2537"/>
                  </a:lnTo>
                  <a:lnTo>
                    <a:pt x="7587" y="2658"/>
                  </a:lnTo>
                  <a:lnTo>
                    <a:pt x="7695" y="2779"/>
                  </a:lnTo>
                  <a:lnTo>
                    <a:pt x="7804" y="2899"/>
                  </a:lnTo>
                  <a:lnTo>
                    <a:pt x="7913" y="3032"/>
                  </a:lnTo>
                  <a:lnTo>
                    <a:pt x="8009" y="3165"/>
                  </a:lnTo>
                  <a:lnTo>
                    <a:pt x="8094" y="3310"/>
                  </a:lnTo>
                  <a:lnTo>
                    <a:pt x="8179" y="3455"/>
                  </a:lnTo>
                  <a:lnTo>
                    <a:pt x="8263" y="3612"/>
                  </a:lnTo>
                  <a:lnTo>
                    <a:pt x="8324" y="3757"/>
                  </a:lnTo>
                  <a:lnTo>
                    <a:pt x="8396" y="3914"/>
                  </a:lnTo>
                  <a:lnTo>
                    <a:pt x="8444" y="4083"/>
                  </a:lnTo>
                  <a:lnTo>
                    <a:pt x="8493" y="4240"/>
                  </a:lnTo>
                  <a:lnTo>
                    <a:pt x="8529" y="4409"/>
                  </a:lnTo>
                  <a:lnTo>
                    <a:pt x="8565" y="4591"/>
                  </a:lnTo>
                  <a:lnTo>
                    <a:pt x="8589" y="4760"/>
                  </a:lnTo>
                  <a:lnTo>
                    <a:pt x="8601" y="4941"/>
                  </a:lnTo>
                  <a:lnTo>
                    <a:pt x="8601" y="5110"/>
                  </a:lnTo>
                  <a:lnTo>
                    <a:pt x="8601" y="5195"/>
                  </a:lnTo>
                  <a:lnTo>
                    <a:pt x="8613" y="5279"/>
                  </a:lnTo>
                  <a:lnTo>
                    <a:pt x="8638" y="5364"/>
                  </a:lnTo>
                  <a:lnTo>
                    <a:pt x="8662" y="5436"/>
                  </a:lnTo>
                  <a:lnTo>
                    <a:pt x="8698" y="5509"/>
                  </a:lnTo>
                  <a:lnTo>
                    <a:pt x="8746" y="5569"/>
                  </a:lnTo>
                  <a:lnTo>
                    <a:pt x="8795" y="5641"/>
                  </a:lnTo>
                  <a:lnTo>
                    <a:pt x="8843" y="5690"/>
                  </a:lnTo>
                  <a:lnTo>
                    <a:pt x="8903" y="5750"/>
                  </a:lnTo>
                  <a:lnTo>
                    <a:pt x="8964" y="5799"/>
                  </a:lnTo>
                  <a:lnTo>
                    <a:pt x="9036" y="5835"/>
                  </a:lnTo>
                  <a:lnTo>
                    <a:pt x="9109" y="5871"/>
                  </a:lnTo>
                  <a:lnTo>
                    <a:pt x="9181" y="5895"/>
                  </a:lnTo>
                  <a:lnTo>
                    <a:pt x="9254" y="5919"/>
                  </a:lnTo>
                  <a:lnTo>
                    <a:pt x="9338" y="5931"/>
                  </a:lnTo>
                  <a:lnTo>
                    <a:pt x="9507" y="5931"/>
                  </a:lnTo>
                  <a:lnTo>
                    <a:pt x="9592" y="5919"/>
                  </a:lnTo>
                  <a:lnTo>
                    <a:pt x="9664" y="5895"/>
                  </a:lnTo>
                  <a:lnTo>
                    <a:pt x="9737" y="5871"/>
                  </a:lnTo>
                  <a:lnTo>
                    <a:pt x="9809" y="5835"/>
                  </a:lnTo>
                  <a:lnTo>
                    <a:pt x="9882" y="5799"/>
                  </a:lnTo>
                  <a:lnTo>
                    <a:pt x="9942" y="5750"/>
                  </a:lnTo>
                  <a:lnTo>
                    <a:pt x="10003" y="5690"/>
                  </a:lnTo>
                  <a:lnTo>
                    <a:pt x="10051" y="5641"/>
                  </a:lnTo>
                  <a:lnTo>
                    <a:pt x="10099" y="5569"/>
                  </a:lnTo>
                  <a:lnTo>
                    <a:pt x="10148" y="5509"/>
                  </a:lnTo>
                  <a:lnTo>
                    <a:pt x="10172" y="5436"/>
                  </a:lnTo>
                  <a:lnTo>
                    <a:pt x="10208" y="5364"/>
                  </a:lnTo>
                  <a:lnTo>
                    <a:pt x="10220" y="5279"/>
                  </a:lnTo>
                  <a:lnTo>
                    <a:pt x="10232" y="5195"/>
                  </a:lnTo>
                  <a:lnTo>
                    <a:pt x="10244" y="5110"/>
                  </a:lnTo>
                  <a:lnTo>
                    <a:pt x="10232" y="4856"/>
                  </a:lnTo>
                  <a:lnTo>
                    <a:pt x="10220" y="4591"/>
                  </a:lnTo>
                  <a:lnTo>
                    <a:pt x="10184" y="4337"/>
                  </a:lnTo>
                  <a:lnTo>
                    <a:pt x="10135" y="4083"/>
                  </a:lnTo>
                  <a:lnTo>
                    <a:pt x="10075" y="3842"/>
                  </a:lnTo>
                  <a:lnTo>
                    <a:pt x="10015" y="3588"/>
                  </a:lnTo>
                  <a:lnTo>
                    <a:pt x="9930" y="3358"/>
                  </a:lnTo>
                  <a:lnTo>
                    <a:pt x="9833" y="3129"/>
                  </a:lnTo>
                  <a:lnTo>
                    <a:pt x="9737" y="2899"/>
                  </a:lnTo>
                  <a:lnTo>
                    <a:pt x="9628" y="2682"/>
                  </a:lnTo>
                  <a:lnTo>
                    <a:pt x="9495" y="2464"/>
                  </a:lnTo>
                  <a:lnTo>
                    <a:pt x="9362" y="2259"/>
                  </a:lnTo>
                  <a:lnTo>
                    <a:pt x="9217" y="2054"/>
                  </a:lnTo>
                  <a:lnTo>
                    <a:pt x="9072" y="1860"/>
                  </a:lnTo>
                  <a:lnTo>
                    <a:pt x="8915" y="1679"/>
                  </a:lnTo>
                  <a:lnTo>
                    <a:pt x="8746" y="1498"/>
                  </a:lnTo>
                  <a:lnTo>
                    <a:pt x="8565" y="1329"/>
                  </a:lnTo>
                  <a:lnTo>
                    <a:pt x="8372" y="1160"/>
                  </a:lnTo>
                  <a:lnTo>
                    <a:pt x="8179" y="1015"/>
                  </a:lnTo>
                  <a:lnTo>
                    <a:pt x="7985" y="870"/>
                  </a:lnTo>
                  <a:lnTo>
                    <a:pt x="7780" y="737"/>
                  </a:lnTo>
                  <a:lnTo>
                    <a:pt x="7562" y="616"/>
                  </a:lnTo>
                  <a:lnTo>
                    <a:pt x="7345" y="495"/>
                  </a:lnTo>
                  <a:lnTo>
                    <a:pt x="7116" y="399"/>
                  </a:lnTo>
                  <a:lnTo>
                    <a:pt x="6886" y="302"/>
                  </a:lnTo>
                  <a:lnTo>
                    <a:pt x="6644" y="230"/>
                  </a:lnTo>
                  <a:lnTo>
                    <a:pt x="6403" y="157"/>
                  </a:lnTo>
                  <a:lnTo>
                    <a:pt x="6149" y="97"/>
                  </a:lnTo>
                  <a:lnTo>
                    <a:pt x="5895" y="48"/>
                  </a:lnTo>
                  <a:lnTo>
                    <a:pt x="5642" y="24"/>
                  </a:lnTo>
                  <a:lnTo>
                    <a:pt x="5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1225950" y="4004060"/>
              <a:ext cx="813445" cy="726433"/>
            </a:xfrm>
            <a:custGeom>
              <a:avLst/>
              <a:gdLst/>
              <a:ahLst/>
              <a:cxnLst/>
              <a:rect l="l" t="t" r="r" b="b"/>
              <a:pathLst>
                <a:path w="12999" h="11609" extrusionOk="0">
                  <a:moveTo>
                    <a:pt x="1486" y="0"/>
                  </a:moveTo>
                  <a:lnTo>
                    <a:pt x="1329" y="12"/>
                  </a:lnTo>
                  <a:lnTo>
                    <a:pt x="1184" y="36"/>
                  </a:lnTo>
                  <a:lnTo>
                    <a:pt x="1039" y="73"/>
                  </a:lnTo>
                  <a:lnTo>
                    <a:pt x="906" y="121"/>
                  </a:lnTo>
                  <a:lnTo>
                    <a:pt x="773" y="181"/>
                  </a:lnTo>
                  <a:lnTo>
                    <a:pt x="653" y="254"/>
                  </a:lnTo>
                  <a:lnTo>
                    <a:pt x="532" y="351"/>
                  </a:lnTo>
                  <a:lnTo>
                    <a:pt x="435" y="435"/>
                  </a:lnTo>
                  <a:lnTo>
                    <a:pt x="339" y="544"/>
                  </a:lnTo>
                  <a:lnTo>
                    <a:pt x="254" y="665"/>
                  </a:lnTo>
                  <a:lnTo>
                    <a:pt x="169" y="785"/>
                  </a:lnTo>
                  <a:lnTo>
                    <a:pt x="109" y="918"/>
                  </a:lnTo>
                  <a:lnTo>
                    <a:pt x="61" y="1051"/>
                  </a:lnTo>
                  <a:lnTo>
                    <a:pt x="25" y="1196"/>
                  </a:lnTo>
                  <a:lnTo>
                    <a:pt x="0" y="1341"/>
                  </a:lnTo>
                  <a:lnTo>
                    <a:pt x="0" y="1486"/>
                  </a:lnTo>
                  <a:lnTo>
                    <a:pt x="0" y="10123"/>
                  </a:lnTo>
                  <a:lnTo>
                    <a:pt x="0" y="10268"/>
                  </a:lnTo>
                  <a:lnTo>
                    <a:pt x="25" y="10425"/>
                  </a:lnTo>
                  <a:lnTo>
                    <a:pt x="61" y="10558"/>
                  </a:lnTo>
                  <a:lnTo>
                    <a:pt x="109" y="10703"/>
                  </a:lnTo>
                  <a:lnTo>
                    <a:pt x="169" y="10824"/>
                  </a:lnTo>
                  <a:lnTo>
                    <a:pt x="254" y="10957"/>
                  </a:lnTo>
                  <a:lnTo>
                    <a:pt x="339" y="11065"/>
                  </a:lnTo>
                  <a:lnTo>
                    <a:pt x="435" y="11174"/>
                  </a:lnTo>
                  <a:lnTo>
                    <a:pt x="532" y="11271"/>
                  </a:lnTo>
                  <a:lnTo>
                    <a:pt x="653" y="11355"/>
                  </a:lnTo>
                  <a:lnTo>
                    <a:pt x="773" y="11428"/>
                  </a:lnTo>
                  <a:lnTo>
                    <a:pt x="906" y="11488"/>
                  </a:lnTo>
                  <a:lnTo>
                    <a:pt x="1039" y="11537"/>
                  </a:lnTo>
                  <a:lnTo>
                    <a:pt x="1184" y="11573"/>
                  </a:lnTo>
                  <a:lnTo>
                    <a:pt x="1329" y="11597"/>
                  </a:lnTo>
                  <a:lnTo>
                    <a:pt x="1486" y="11609"/>
                  </a:lnTo>
                  <a:lnTo>
                    <a:pt x="11512" y="11609"/>
                  </a:lnTo>
                  <a:lnTo>
                    <a:pt x="11670" y="11597"/>
                  </a:lnTo>
                  <a:lnTo>
                    <a:pt x="11814" y="11573"/>
                  </a:lnTo>
                  <a:lnTo>
                    <a:pt x="11959" y="11537"/>
                  </a:lnTo>
                  <a:lnTo>
                    <a:pt x="12092" y="11488"/>
                  </a:lnTo>
                  <a:lnTo>
                    <a:pt x="12225" y="11428"/>
                  </a:lnTo>
                  <a:lnTo>
                    <a:pt x="12346" y="11355"/>
                  </a:lnTo>
                  <a:lnTo>
                    <a:pt x="12467" y="11271"/>
                  </a:lnTo>
                  <a:lnTo>
                    <a:pt x="12563" y="11174"/>
                  </a:lnTo>
                  <a:lnTo>
                    <a:pt x="12660" y="11065"/>
                  </a:lnTo>
                  <a:lnTo>
                    <a:pt x="12745" y="10957"/>
                  </a:lnTo>
                  <a:lnTo>
                    <a:pt x="12829" y="10824"/>
                  </a:lnTo>
                  <a:lnTo>
                    <a:pt x="12890" y="10703"/>
                  </a:lnTo>
                  <a:lnTo>
                    <a:pt x="12938" y="10558"/>
                  </a:lnTo>
                  <a:lnTo>
                    <a:pt x="12974" y="10425"/>
                  </a:lnTo>
                  <a:lnTo>
                    <a:pt x="12998" y="10268"/>
                  </a:lnTo>
                  <a:lnTo>
                    <a:pt x="12998" y="10123"/>
                  </a:lnTo>
                  <a:lnTo>
                    <a:pt x="12998" y="1486"/>
                  </a:lnTo>
                  <a:lnTo>
                    <a:pt x="12998" y="1341"/>
                  </a:lnTo>
                  <a:lnTo>
                    <a:pt x="12974" y="1196"/>
                  </a:lnTo>
                  <a:lnTo>
                    <a:pt x="12938" y="1051"/>
                  </a:lnTo>
                  <a:lnTo>
                    <a:pt x="12890" y="918"/>
                  </a:lnTo>
                  <a:lnTo>
                    <a:pt x="12829" y="785"/>
                  </a:lnTo>
                  <a:lnTo>
                    <a:pt x="12745" y="665"/>
                  </a:lnTo>
                  <a:lnTo>
                    <a:pt x="12660" y="544"/>
                  </a:lnTo>
                  <a:lnTo>
                    <a:pt x="12563" y="435"/>
                  </a:lnTo>
                  <a:lnTo>
                    <a:pt x="12467" y="351"/>
                  </a:lnTo>
                  <a:lnTo>
                    <a:pt x="12346" y="254"/>
                  </a:lnTo>
                  <a:lnTo>
                    <a:pt x="12225" y="181"/>
                  </a:lnTo>
                  <a:lnTo>
                    <a:pt x="12092" y="121"/>
                  </a:lnTo>
                  <a:lnTo>
                    <a:pt x="11959" y="73"/>
                  </a:lnTo>
                  <a:lnTo>
                    <a:pt x="11814" y="36"/>
                  </a:lnTo>
                  <a:lnTo>
                    <a:pt x="11670" y="12"/>
                  </a:lnTo>
                  <a:lnTo>
                    <a:pt x="115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1550220" y="4243664"/>
              <a:ext cx="164892" cy="164072"/>
            </a:xfrm>
            <a:custGeom>
              <a:avLst/>
              <a:gdLst/>
              <a:ahLst/>
              <a:cxnLst/>
              <a:rect l="l" t="t" r="r" b="b"/>
              <a:pathLst>
                <a:path w="2635" h="2622" extrusionOk="0">
                  <a:moveTo>
                    <a:pt x="1184" y="1"/>
                  </a:moveTo>
                  <a:lnTo>
                    <a:pt x="1052" y="25"/>
                  </a:lnTo>
                  <a:lnTo>
                    <a:pt x="931" y="61"/>
                  </a:lnTo>
                  <a:lnTo>
                    <a:pt x="810" y="97"/>
                  </a:lnTo>
                  <a:lnTo>
                    <a:pt x="689" y="158"/>
                  </a:lnTo>
                  <a:lnTo>
                    <a:pt x="580" y="218"/>
                  </a:lnTo>
                  <a:lnTo>
                    <a:pt x="484" y="290"/>
                  </a:lnTo>
                  <a:lnTo>
                    <a:pt x="387" y="375"/>
                  </a:lnTo>
                  <a:lnTo>
                    <a:pt x="303" y="472"/>
                  </a:lnTo>
                  <a:lnTo>
                    <a:pt x="230" y="580"/>
                  </a:lnTo>
                  <a:lnTo>
                    <a:pt x="170" y="677"/>
                  </a:lnTo>
                  <a:lnTo>
                    <a:pt x="109" y="798"/>
                  </a:lnTo>
                  <a:lnTo>
                    <a:pt x="61" y="919"/>
                  </a:lnTo>
                  <a:lnTo>
                    <a:pt x="37" y="1039"/>
                  </a:lnTo>
                  <a:lnTo>
                    <a:pt x="13" y="1172"/>
                  </a:lnTo>
                  <a:lnTo>
                    <a:pt x="1" y="1305"/>
                  </a:lnTo>
                  <a:lnTo>
                    <a:pt x="13" y="1438"/>
                  </a:lnTo>
                  <a:lnTo>
                    <a:pt x="37" y="1571"/>
                  </a:lnTo>
                  <a:lnTo>
                    <a:pt x="61" y="1704"/>
                  </a:lnTo>
                  <a:lnTo>
                    <a:pt x="109" y="1813"/>
                  </a:lnTo>
                  <a:lnTo>
                    <a:pt x="170" y="1933"/>
                  </a:lnTo>
                  <a:lnTo>
                    <a:pt x="230" y="2042"/>
                  </a:lnTo>
                  <a:lnTo>
                    <a:pt x="303" y="2139"/>
                  </a:lnTo>
                  <a:lnTo>
                    <a:pt x="387" y="2235"/>
                  </a:lnTo>
                  <a:lnTo>
                    <a:pt x="484" y="2320"/>
                  </a:lnTo>
                  <a:lnTo>
                    <a:pt x="580" y="2392"/>
                  </a:lnTo>
                  <a:lnTo>
                    <a:pt x="689" y="2465"/>
                  </a:lnTo>
                  <a:lnTo>
                    <a:pt x="810" y="2513"/>
                  </a:lnTo>
                  <a:lnTo>
                    <a:pt x="931" y="2561"/>
                  </a:lnTo>
                  <a:lnTo>
                    <a:pt x="1052" y="2598"/>
                  </a:lnTo>
                  <a:lnTo>
                    <a:pt x="1184" y="2610"/>
                  </a:lnTo>
                  <a:lnTo>
                    <a:pt x="1317" y="2622"/>
                  </a:lnTo>
                  <a:lnTo>
                    <a:pt x="1450" y="2610"/>
                  </a:lnTo>
                  <a:lnTo>
                    <a:pt x="1583" y="2598"/>
                  </a:lnTo>
                  <a:lnTo>
                    <a:pt x="1704" y="2561"/>
                  </a:lnTo>
                  <a:lnTo>
                    <a:pt x="1825" y="2513"/>
                  </a:lnTo>
                  <a:lnTo>
                    <a:pt x="1945" y="2465"/>
                  </a:lnTo>
                  <a:lnTo>
                    <a:pt x="2054" y="2392"/>
                  </a:lnTo>
                  <a:lnTo>
                    <a:pt x="2151" y="2320"/>
                  </a:lnTo>
                  <a:lnTo>
                    <a:pt x="2247" y="2235"/>
                  </a:lnTo>
                  <a:lnTo>
                    <a:pt x="2332" y="2139"/>
                  </a:lnTo>
                  <a:lnTo>
                    <a:pt x="2405" y="2042"/>
                  </a:lnTo>
                  <a:lnTo>
                    <a:pt x="2465" y="1933"/>
                  </a:lnTo>
                  <a:lnTo>
                    <a:pt x="2525" y="1813"/>
                  </a:lnTo>
                  <a:lnTo>
                    <a:pt x="2574" y="1704"/>
                  </a:lnTo>
                  <a:lnTo>
                    <a:pt x="2598" y="1571"/>
                  </a:lnTo>
                  <a:lnTo>
                    <a:pt x="2622" y="1438"/>
                  </a:lnTo>
                  <a:lnTo>
                    <a:pt x="2634" y="1305"/>
                  </a:lnTo>
                  <a:lnTo>
                    <a:pt x="2622" y="1172"/>
                  </a:lnTo>
                  <a:lnTo>
                    <a:pt x="2598" y="1039"/>
                  </a:lnTo>
                  <a:lnTo>
                    <a:pt x="2574" y="919"/>
                  </a:lnTo>
                  <a:lnTo>
                    <a:pt x="2525" y="798"/>
                  </a:lnTo>
                  <a:lnTo>
                    <a:pt x="2465" y="677"/>
                  </a:lnTo>
                  <a:lnTo>
                    <a:pt x="2405" y="580"/>
                  </a:lnTo>
                  <a:lnTo>
                    <a:pt x="2332" y="472"/>
                  </a:lnTo>
                  <a:lnTo>
                    <a:pt x="2247" y="375"/>
                  </a:lnTo>
                  <a:lnTo>
                    <a:pt x="2151" y="290"/>
                  </a:lnTo>
                  <a:lnTo>
                    <a:pt x="2054" y="218"/>
                  </a:lnTo>
                  <a:lnTo>
                    <a:pt x="1945" y="158"/>
                  </a:lnTo>
                  <a:lnTo>
                    <a:pt x="1825" y="97"/>
                  </a:lnTo>
                  <a:lnTo>
                    <a:pt x="1704" y="61"/>
                  </a:lnTo>
                  <a:lnTo>
                    <a:pt x="1583" y="25"/>
                  </a:lnTo>
                  <a:lnTo>
                    <a:pt x="1450" y="1"/>
                  </a:lnTo>
                  <a:close/>
                </a:path>
              </a:pathLst>
            </a:cu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1606914" y="4363121"/>
              <a:ext cx="51501" cy="146676"/>
            </a:xfrm>
            <a:custGeom>
              <a:avLst/>
              <a:gdLst/>
              <a:ahLst/>
              <a:cxnLst/>
              <a:rect l="l" t="t" r="r" b="b"/>
              <a:pathLst>
                <a:path w="823" h="2344" extrusionOk="0">
                  <a:moveTo>
                    <a:pt x="327" y="0"/>
                  </a:moveTo>
                  <a:lnTo>
                    <a:pt x="254" y="24"/>
                  </a:lnTo>
                  <a:lnTo>
                    <a:pt x="182" y="73"/>
                  </a:lnTo>
                  <a:lnTo>
                    <a:pt x="121" y="121"/>
                  </a:lnTo>
                  <a:lnTo>
                    <a:pt x="73" y="181"/>
                  </a:lnTo>
                  <a:lnTo>
                    <a:pt x="25" y="254"/>
                  </a:lnTo>
                  <a:lnTo>
                    <a:pt x="1" y="326"/>
                  </a:lnTo>
                  <a:lnTo>
                    <a:pt x="1" y="411"/>
                  </a:lnTo>
                  <a:lnTo>
                    <a:pt x="1" y="1933"/>
                  </a:lnTo>
                  <a:lnTo>
                    <a:pt x="1" y="2018"/>
                  </a:lnTo>
                  <a:lnTo>
                    <a:pt x="25" y="2090"/>
                  </a:lnTo>
                  <a:lnTo>
                    <a:pt x="73" y="2162"/>
                  </a:lnTo>
                  <a:lnTo>
                    <a:pt x="121" y="2223"/>
                  </a:lnTo>
                  <a:lnTo>
                    <a:pt x="182" y="2271"/>
                  </a:lnTo>
                  <a:lnTo>
                    <a:pt x="254" y="2307"/>
                  </a:lnTo>
                  <a:lnTo>
                    <a:pt x="327" y="2332"/>
                  </a:lnTo>
                  <a:lnTo>
                    <a:pt x="411" y="2344"/>
                  </a:lnTo>
                  <a:lnTo>
                    <a:pt x="496" y="2332"/>
                  </a:lnTo>
                  <a:lnTo>
                    <a:pt x="568" y="2307"/>
                  </a:lnTo>
                  <a:lnTo>
                    <a:pt x="641" y="2271"/>
                  </a:lnTo>
                  <a:lnTo>
                    <a:pt x="701" y="2223"/>
                  </a:lnTo>
                  <a:lnTo>
                    <a:pt x="750" y="2162"/>
                  </a:lnTo>
                  <a:lnTo>
                    <a:pt x="798" y="2090"/>
                  </a:lnTo>
                  <a:lnTo>
                    <a:pt x="822" y="2018"/>
                  </a:lnTo>
                  <a:lnTo>
                    <a:pt x="822" y="1933"/>
                  </a:lnTo>
                  <a:lnTo>
                    <a:pt x="822" y="411"/>
                  </a:lnTo>
                  <a:lnTo>
                    <a:pt x="822" y="326"/>
                  </a:lnTo>
                  <a:lnTo>
                    <a:pt x="798" y="254"/>
                  </a:lnTo>
                  <a:lnTo>
                    <a:pt x="750" y="181"/>
                  </a:lnTo>
                  <a:lnTo>
                    <a:pt x="701" y="121"/>
                  </a:lnTo>
                  <a:lnTo>
                    <a:pt x="641" y="73"/>
                  </a:lnTo>
                  <a:lnTo>
                    <a:pt x="568" y="24"/>
                  </a:lnTo>
                  <a:lnTo>
                    <a:pt x="496" y="0"/>
                  </a:lnTo>
                  <a:close/>
                </a:path>
              </a:pathLst>
            </a:cu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3317563" y="3861198"/>
              <a:ext cx="1240536" cy="839068"/>
            </a:xfrm>
            <a:custGeom>
              <a:avLst/>
              <a:gdLst/>
              <a:ahLst/>
              <a:cxnLst/>
              <a:rect l="l" t="t" r="r" b="b"/>
              <a:pathLst>
                <a:path w="19824" h="13409" extrusionOk="0">
                  <a:moveTo>
                    <a:pt x="17142" y="0"/>
                  </a:moveTo>
                  <a:lnTo>
                    <a:pt x="17045" y="12"/>
                  </a:lnTo>
                  <a:lnTo>
                    <a:pt x="315" y="4832"/>
                  </a:lnTo>
                  <a:lnTo>
                    <a:pt x="230" y="4856"/>
                  </a:lnTo>
                  <a:lnTo>
                    <a:pt x="157" y="4905"/>
                  </a:lnTo>
                  <a:lnTo>
                    <a:pt x="97" y="4965"/>
                  </a:lnTo>
                  <a:lnTo>
                    <a:pt x="61" y="5037"/>
                  </a:lnTo>
                  <a:lnTo>
                    <a:pt x="25" y="5110"/>
                  </a:lnTo>
                  <a:lnTo>
                    <a:pt x="0" y="5194"/>
                  </a:lnTo>
                  <a:lnTo>
                    <a:pt x="0" y="5279"/>
                  </a:lnTo>
                  <a:lnTo>
                    <a:pt x="13" y="5364"/>
                  </a:lnTo>
                  <a:lnTo>
                    <a:pt x="2247" y="13095"/>
                  </a:lnTo>
                  <a:lnTo>
                    <a:pt x="2271" y="13179"/>
                  </a:lnTo>
                  <a:lnTo>
                    <a:pt x="2320" y="13252"/>
                  </a:lnTo>
                  <a:lnTo>
                    <a:pt x="2380" y="13312"/>
                  </a:lnTo>
                  <a:lnTo>
                    <a:pt x="2453" y="13360"/>
                  </a:lnTo>
                  <a:lnTo>
                    <a:pt x="2525" y="13385"/>
                  </a:lnTo>
                  <a:lnTo>
                    <a:pt x="2610" y="13409"/>
                  </a:lnTo>
                  <a:lnTo>
                    <a:pt x="2694" y="13409"/>
                  </a:lnTo>
                  <a:lnTo>
                    <a:pt x="2779" y="13397"/>
                  </a:lnTo>
                  <a:lnTo>
                    <a:pt x="19509" y="8577"/>
                  </a:lnTo>
                  <a:lnTo>
                    <a:pt x="19594" y="8541"/>
                  </a:lnTo>
                  <a:lnTo>
                    <a:pt x="19667" y="8504"/>
                  </a:lnTo>
                  <a:lnTo>
                    <a:pt x="19727" y="8444"/>
                  </a:lnTo>
                  <a:lnTo>
                    <a:pt x="19775" y="8371"/>
                  </a:lnTo>
                  <a:lnTo>
                    <a:pt x="19811" y="8299"/>
                  </a:lnTo>
                  <a:lnTo>
                    <a:pt x="19824" y="8214"/>
                  </a:lnTo>
                  <a:lnTo>
                    <a:pt x="19824" y="8130"/>
                  </a:lnTo>
                  <a:lnTo>
                    <a:pt x="19811" y="8045"/>
                  </a:lnTo>
                  <a:lnTo>
                    <a:pt x="17589" y="314"/>
                  </a:lnTo>
                  <a:lnTo>
                    <a:pt x="17553" y="230"/>
                  </a:lnTo>
                  <a:lnTo>
                    <a:pt x="17504" y="157"/>
                  </a:lnTo>
                  <a:lnTo>
                    <a:pt x="17444" y="97"/>
                  </a:lnTo>
                  <a:lnTo>
                    <a:pt x="17383" y="48"/>
                  </a:lnTo>
                  <a:lnTo>
                    <a:pt x="17299" y="24"/>
                  </a:lnTo>
                  <a:lnTo>
                    <a:pt x="172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3380327" y="3922398"/>
              <a:ext cx="1055307" cy="544340"/>
            </a:xfrm>
            <a:custGeom>
              <a:avLst/>
              <a:gdLst/>
              <a:ahLst/>
              <a:cxnLst/>
              <a:rect l="l" t="t" r="r" b="b"/>
              <a:pathLst>
                <a:path w="16864" h="8699" extrusionOk="0">
                  <a:moveTo>
                    <a:pt x="15837" y="1"/>
                  </a:moveTo>
                  <a:lnTo>
                    <a:pt x="3419" y="3576"/>
                  </a:lnTo>
                  <a:lnTo>
                    <a:pt x="6680" y="3576"/>
                  </a:lnTo>
                  <a:lnTo>
                    <a:pt x="6837" y="3528"/>
                  </a:lnTo>
                  <a:lnTo>
                    <a:pt x="6801" y="3576"/>
                  </a:lnTo>
                  <a:lnTo>
                    <a:pt x="10522" y="3564"/>
                  </a:lnTo>
                  <a:lnTo>
                    <a:pt x="10389" y="3443"/>
                  </a:lnTo>
                  <a:lnTo>
                    <a:pt x="10244" y="3323"/>
                  </a:lnTo>
                  <a:lnTo>
                    <a:pt x="10099" y="3214"/>
                  </a:lnTo>
                  <a:lnTo>
                    <a:pt x="9954" y="3105"/>
                  </a:lnTo>
                  <a:lnTo>
                    <a:pt x="9797" y="3021"/>
                  </a:lnTo>
                  <a:lnTo>
                    <a:pt x="9640" y="2936"/>
                  </a:lnTo>
                  <a:lnTo>
                    <a:pt x="9483" y="2876"/>
                  </a:lnTo>
                  <a:lnTo>
                    <a:pt x="9314" y="2815"/>
                  </a:lnTo>
                  <a:lnTo>
                    <a:pt x="13892" y="1498"/>
                  </a:lnTo>
                  <a:lnTo>
                    <a:pt x="13940" y="1607"/>
                  </a:lnTo>
                  <a:lnTo>
                    <a:pt x="13989" y="1728"/>
                  </a:lnTo>
                  <a:lnTo>
                    <a:pt x="14049" y="1837"/>
                  </a:lnTo>
                  <a:lnTo>
                    <a:pt x="14121" y="1945"/>
                  </a:lnTo>
                  <a:lnTo>
                    <a:pt x="14194" y="2042"/>
                  </a:lnTo>
                  <a:lnTo>
                    <a:pt x="14291" y="2151"/>
                  </a:lnTo>
                  <a:lnTo>
                    <a:pt x="14387" y="2235"/>
                  </a:lnTo>
                  <a:lnTo>
                    <a:pt x="14484" y="2332"/>
                  </a:lnTo>
                  <a:lnTo>
                    <a:pt x="14593" y="2417"/>
                  </a:lnTo>
                  <a:lnTo>
                    <a:pt x="14701" y="2489"/>
                  </a:lnTo>
                  <a:lnTo>
                    <a:pt x="14822" y="2549"/>
                  </a:lnTo>
                  <a:lnTo>
                    <a:pt x="14943" y="2610"/>
                  </a:lnTo>
                  <a:lnTo>
                    <a:pt x="15064" y="2646"/>
                  </a:lnTo>
                  <a:lnTo>
                    <a:pt x="15184" y="2682"/>
                  </a:lnTo>
                  <a:lnTo>
                    <a:pt x="15305" y="2706"/>
                  </a:lnTo>
                  <a:lnTo>
                    <a:pt x="15547" y="2706"/>
                  </a:lnTo>
                  <a:lnTo>
                    <a:pt x="15680" y="2670"/>
                  </a:lnTo>
                  <a:lnTo>
                    <a:pt x="15933" y="3564"/>
                  </a:lnTo>
                  <a:lnTo>
                    <a:pt x="16864" y="3564"/>
                  </a:lnTo>
                  <a:lnTo>
                    <a:pt x="15837" y="1"/>
                  </a:lnTo>
                  <a:close/>
                  <a:moveTo>
                    <a:pt x="1184" y="4216"/>
                  </a:moveTo>
                  <a:lnTo>
                    <a:pt x="0" y="4555"/>
                  </a:lnTo>
                  <a:lnTo>
                    <a:pt x="1196" y="8698"/>
                  </a:lnTo>
                  <a:lnTo>
                    <a:pt x="1184" y="4216"/>
                  </a:lnTo>
                  <a:close/>
                </a:path>
              </a:pathLst>
            </a:custGeom>
            <a:solidFill>
              <a:srgbClr val="1D74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3380327" y="4186219"/>
              <a:ext cx="74843" cy="280524"/>
            </a:xfrm>
            <a:custGeom>
              <a:avLst/>
              <a:gdLst/>
              <a:ahLst/>
              <a:cxnLst/>
              <a:rect l="l" t="t" r="r" b="b"/>
              <a:pathLst>
                <a:path w="1196" h="4483" fill="none" extrusionOk="0">
                  <a:moveTo>
                    <a:pt x="1184" y="0"/>
                  </a:moveTo>
                  <a:lnTo>
                    <a:pt x="0" y="339"/>
                  </a:lnTo>
                  <a:lnTo>
                    <a:pt x="1196" y="4482"/>
                  </a:lnTo>
                  <a:lnTo>
                    <a:pt x="11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3594213" y="3922398"/>
              <a:ext cx="841417" cy="223831"/>
            </a:xfrm>
            <a:custGeom>
              <a:avLst/>
              <a:gdLst/>
              <a:ahLst/>
              <a:cxnLst/>
              <a:rect l="l" t="t" r="r" b="b"/>
              <a:pathLst>
                <a:path w="13446" h="3577" fill="none" extrusionOk="0">
                  <a:moveTo>
                    <a:pt x="12419" y="1"/>
                  </a:moveTo>
                  <a:lnTo>
                    <a:pt x="1" y="3576"/>
                  </a:lnTo>
                  <a:lnTo>
                    <a:pt x="3262" y="3576"/>
                  </a:lnTo>
                  <a:lnTo>
                    <a:pt x="3419" y="3528"/>
                  </a:lnTo>
                  <a:lnTo>
                    <a:pt x="3419" y="3528"/>
                  </a:lnTo>
                  <a:lnTo>
                    <a:pt x="3383" y="3576"/>
                  </a:lnTo>
                  <a:lnTo>
                    <a:pt x="7104" y="3564"/>
                  </a:lnTo>
                  <a:lnTo>
                    <a:pt x="7104" y="3564"/>
                  </a:lnTo>
                  <a:lnTo>
                    <a:pt x="6971" y="3443"/>
                  </a:lnTo>
                  <a:lnTo>
                    <a:pt x="6826" y="3323"/>
                  </a:lnTo>
                  <a:lnTo>
                    <a:pt x="6681" y="3214"/>
                  </a:lnTo>
                  <a:lnTo>
                    <a:pt x="6536" y="3105"/>
                  </a:lnTo>
                  <a:lnTo>
                    <a:pt x="6379" y="3021"/>
                  </a:lnTo>
                  <a:lnTo>
                    <a:pt x="6222" y="2936"/>
                  </a:lnTo>
                  <a:lnTo>
                    <a:pt x="6065" y="2876"/>
                  </a:lnTo>
                  <a:lnTo>
                    <a:pt x="5896" y="2815"/>
                  </a:lnTo>
                  <a:lnTo>
                    <a:pt x="10474" y="1498"/>
                  </a:lnTo>
                  <a:lnTo>
                    <a:pt x="10474" y="1498"/>
                  </a:lnTo>
                  <a:lnTo>
                    <a:pt x="10522" y="1607"/>
                  </a:lnTo>
                  <a:lnTo>
                    <a:pt x="10571" y="1728"/>
                  </a:lnTo>
                  <a:lnTo>
                    <a:pt x="10631" y="1837"/>
                  </a:lnTo>
                  <a:lnTo>
                    <a:pt x="10703" y="1945"/>
                  </a:lnTo>
                  <a:lnTo>
                    <a:pt x="10776" y="2042"/>
                  </a:lnTo>
                  <a:lnTo>
                    <a:pt x="10873" y="2151"/>
                  </a:lnTo>
                  <a:lnTo>
                    <a:pt x="10969" y="2235"/>
                  </a:lnTo>
                  <a:lnTo>
                    <a:pt x="11066" y="2332"/>
                  </a:lnTo>
                  <a:lnTo>
                    <a:pt x="11175" y="2417"/>
                  </a:lnTo>
                  <a:lnTo>
                    <a:pt x="11283" y="2489"/>
                  </a:lnTo>
                  <a:lnTo>
                    <a:pt x="11404" y="2549"/>
                  </a:lnTo>
                  <a:lnTo>
                    <a:pt x="11525" y="2610"/>
                  </a:lnTo>
                  <a:lnTo>
                    <a:pt x="11646" y="2646"/>
                  </a:lnTo>
                  <a:lnTo>
                    <a:pt x="11766" y="2682"/>
                  </a:lnTo>
                  <a:lnTo>
                    <a:pt x="11887" y="2706"/>
                  </a:lnTo>
                  <a:lnTo>
                    <a:pt x="12008" y="2706"/>
                  </a:lnTo>
                  <a:lnTo>
                    <a:pt x="12008" y="2706"/>
                  </a:lnTo>
                  <a:lnTo>
                    <a:pt x="12129" y="2706"/>
                  </a:lnTo>
                  <a:lnTo>
                    <a:pt x="12262" y="2670"/>
                  </a:lnTo>
                  <a:lnTo>
                    <a:pt x="12515" y="3564"/>
                  </a:lnTo>
                  <a:lnTo>
                    <a:pt x="13446" y="3564"/>
                  </a:lnTo>
                  <a:lnTo>
                    <a:pt x="1241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4195946" y="4149925"/>
              <a:ext cx="86983" cy="87730"/>
            </a:xfrm>
            <a:custGeom>
              <a:avLst/>
              <a:gdLst/>
              <a:ahLst/>
              <a:cxnLst/>
              <a:rect l="l" t="t" r="r" b="b"/>
              <a:pathLst>
                <a:path w="1390" h="1402" extrusionOk="0">
                  <a:moveTo>
                    <a:pt x="641" y="1"/>
                  </a:moveTo>
                  <a:lnTo>
                    <a:pt x="568" y="13"/>
                  </a:lnTo>
                  <a:lnTo>
                    <a:pt x="508" y="25"/>
                  </a:lnTo>
                  <a:lnTo>
                    <a:pt x="435" y="49"/>
                  </a:lnTo>
                  <a:lnTo>
                    <a:pt x="375" y="85"/>
                  </a:lnTo>
                  <a:lnTo>
                    <a:pt x="254" y="158"/>
                  </a:lnTo>
                  <a:lnTo>
                    <a:pt x="157" y="254"/>
                  </a:lnTo>
                  <a:lnTo>
                    <a:pt x="85" y="363"/>
                  </a:lnTo>
                  <a:lnTo>
                    <a:pt x="37" y="484"/>
                  </a:lnTo>
                  <a:lnTo>
                    <a:pt x="0" y="617"/>
                  </a:lnTo>
                  <a:lnTo>
                    <a:pt x="0" y="762"/>
                  </a:lnTo>
                  <a:lnTo>
                    <a:pt x="12" y="822"/>
                  </a:lnTo>
                  <a:lnTo>
                    <a:pt x="24" y="895"/>
                  </a:lnTo>
                  <a:lnTo>
                    <a:pt x="49" y="967"/>
                  </a:lnTo>
                  <a:lnTo>
                    <a:pt x="73" y="1027"/>
                  </a:lnTo>
                  <a:lnTo>
                    <a:pt x="157" y="1148"/>
                  </a:lnTo>
                  <a:lnTo>
                    <a:pt x="242" y="1245"/>
                  </a:lnTo>
                  <a:lnTo>
                    <a:pt x="363" y="1317"/>
                  </a:lnTo>
                  <a:lnTo>
                    <a:pt x="483" y="1366"/>
                  </a:lnTo>
                  <a:lnTo>
                    <a:pt x="616" y="1402"/>
                  </a:lnTo>
                  <a:lnTo>
                    <a:pt x="749" y="1402"/>
                  </a:lnTo>
                  <a:lnTo>
                    <a:pt x="822" y="1390"/>
                  </a:lnTo>
                  <a:lnTo>
                    <a:pt x="894" y="1378"/>
                  </a:lnTo>
                  <a:lnTo>
                    <a:pt x="955" y="1354"/>
                  </a:lnTo>
                  <a:lnTo>
                    <a:pt x="1027" y="1317"/>
                  </a:lnTo>
                  <a:lnTo>
                    <a:pt x="1136" y="1245"/>
                  </a:lnTo>
                  <a:lnTo>
                    <a:pt x="1232" y="1148"/>
                  </a:lnTo>
                  <a:lnTo>
                    <a:pt x="1305" y="1039"/>
                  </a:lnTo>
                  <a:lnTo>
                    <a:pt x="1365" y="919"/>
                  </a:lnTo>
                  <a:lnTo>
                    <a:pt x="1389" y="786"/>
                  </a:lnTo>
                  <a:lnTo>
                    <a:pt x="1389" y="653"/>
                  </a:lnTo>
                  <a:lnTo>
                    <a:pt x="1389" y="580"/>
                  </a:lnTo>
                  <a:lnTo>
                    <a:pt x="1365" y="508"/>
                  </a:lnTo>
                  <a:lnTo>
                    <a:pt x="1341" y="448"/>
                  </a:lnTo>
                  <a:lnTo>
                    <a:pt x="1317" y="375"/>
                  </a:lnTo>
                  <a:lnTo>
                    <a:pt x="1244" y="266"/>
                  </a:lnTo>
                  <a:lnTo>
                    <a:pt x="1148" y="170"/>
                  </a:lnTo>
                  <a:lnTo>
                    <a:pt x="1039" y="85"/>
                  </a:lnTo>
                  <a:lnTo>
                    <a:pt x="918" y="37"/>
                  </a:lnTo>
                  <a:lnTo>
                    <a:pt x="785" y="13"/>
                  </a:lnTo>
                  <a:lnTo>
                    <a:pt x="6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4195946" y="4149925"/>
              <a:ext cx="86983" cy="87730"/>
            </a:xfrm>
            <a:custGeom>
              <a:avLst/>
              <a:gdLst/>
              <a:ahLst/>
              <a:cxnLst/>
              <a:rect l="l" t="t" r="r" b="b"/>
              <a:pathLst>
                <a:path w="1390" h="1402" fill="none" extrusionOk="0">
                  <a:moveTo>
                    <a:pt x="24" y="895"/>
                  </a:moveTo>
                  <a:lnTo>
                    <a:pt x="24" y="895"/>
                  </a:lnTo>
                  <a:lnTo>
                    <a:pt x="49" y="967"/>
                  </a:lnTo>
                  <a:lnTo>
                    <a:pt x="73" y="1027"/>
                  </a:lnTo>
                  <a:lnTo>
                    <a:pt x="157" y="1148"/>
                  </a:lnTo>
                  <a:lnTo>
                    <a:pt x="242" y="1245"/>
                  </a:lnTo>
                  <a:lnTo>
                    <a:pt x="363" y="1317"/>
                  </a:lnTo>
                  <a:lnTo>
                    <a:pt x="483" y="1366"/>
                  </a:lnTo>
                  <a:lnTo>
                    <a:pt x="616" y="1402"/>
                  </a:lnTo>
                  <a:lnTo>
                    <a:pt x="749" y="1402"/>
                  </a:lnTo>
                  <a:lnTo>
                    <a:pt x="822" y="1390"/>
                  </a:lnTo>
                  <a:lnTo>
                    <a:pt x="894" y="1378"/>
                  </a:lnTo>
                  <a:lnTo>
                    <a:pt x="894" y="1378"/>
                  </a:lnTo>
                  <a:lnTo>
                    <a:pt x="955" y="1354"/>
                  </a:lnTo>
                  <a:lnTo>
                    <a:pt x="1027" y="1317"/>
                  </a:lnTo>
                  <a:lnTo>
                    <a:pt x="1136" y="1245"/>
                  </a:lnTo>
                  <a:lnTo>
                    <a:pt x="1232" y="1148"/>
                  </a:lnTo>
                  <a:lnTo>
                    <a:pt x="1305" y="1039"/>
                  </a:lnTo>
                  <a:lnTo>
                    <a:pt x="1365" y="919"/>
                  </a:lnTo>
                  <a:lnTo>
                    <a:pt x="1389" y="786"/>
                  </a:lnTo>
                  <a:lnTo>
                    <a:pt x="1389" y="653"/>
                  </a:lnTo>
                  <a:lnTo>
                    <a:pt x="1389" y="580"/>
                  </a:lnTo>
                  <a:lnTo>
                    <a:pt x="1365" y="508"/>
                  </a:lnTo>
                  <a:lnTo>
                    <a:pt x="1365" y="508"/>
                  </a:lnTo>
                  <a:lnTo>
                    <a:pt x="1341" y="448"/>
                  </a:lnTo>
                  <a:lnTo>
                    <a:pt x="1317" y="375"/>
                  </a:lnTo>
                  <a:lnTo>
                    <a:pt x="1244" y="266"/>
                  </a:lnTo>
                  <a:lnTo>
                    <a:pt x="1148" y="170"/>
                  </a:lnTo>
                  <a:lnTo>
                    <a:pt x="1039" y="85"/>
                  </a:lnTo>
                  <a:lnTo>
                    <a:pt x="918" y="37"/>
                  </a:lnTo>
                  <a:lnTo>
                    <a:pt x="785" y="13"/>
                  </a:lnTo>
                  <a:lnTo>
                    <a:pt x="641" y="1"/>
                  </a:lnTo>
                  <a:lnTo>
                    <a:pt x="568" y="13"/>
                  </a:lnTo>
                  <a:lnTo>
                    <a:pt x="508" y="25"/>
                  </a:lnTo>
                  <a:lnTo>
                    <a:pt x="508" y="25"/>
                  </a:lnTo>
                  <a:lnTo>
                    <a:pt x="435" y="49"/>
                  </a:lnTo>
                  <a:lnTo>
                    <a:pt x="375" y="85"/>
                  </a:lnTo>
                  <a:lnTo>
                    <a:pt x="254" y="158"/>
                  </a:lnTo>
                  <a:lnTo>
                    <a:pt x="157" y="254"/>
                  </a:lnTo>
                  <a:lnTo>
                    <a:pt x="85" y="363"/>
                  </a:lnTo>
                  <a:lnTo>
                    <a:pt x="37" y="484"/>
                  </a:lnTo>
                  <a:lnTo>
                    <a:pt x="0" y="617"/>
                  </a:lnTo>
                  <a:lnTo>
                    <a:pt x="0" y="762"/>
                  </a:lnTo>
                  <a:lnTo>
                    <a:pt x="12" y="822"/>
                  </a:lnTo>
                  <a:lnTo>
                    <a:pt x="24" y="8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3592711" y="4323824"/>
              <a:ext cx="86983" cy="86979"/>
            </a:xfrm>
            <a:custGeom>
              <a:avLst/>
              <a:gdLst/>
              <a:ahLst/>
              <a:cxnLst/>
              <a:rect l="l" t="t" r="r" b="b"/>
              <a:pathLst>
                <a:path w="1390" h="1390" extrusionOk="0">
                  <a:moveTo>
                    <a:pt x="641" y="0"/>
                  </a:moveTo>
                  <a:lnTo>
                    <a:pt x="568" y="12"/>
                  </a:lnTo>
                  <a:lnTo>
                    <a:pt x="508" y="24"/>
                  </a:lnTo>
                  <a:lnTo>
                    <a:pt x="435" y="48"/>
                  </a:lnTo>
                  <a:lnTo>
                    <a:pt x="375" y="72"/>
                  </a:lnTo>
                  <a:lnTo>
                    <a:pt x="254" y="157"/>
                  </a:lnTo>
                  <a:lnTo>
                    <a:pt x="158" y="242"/>
                  </a:lnTo>
                  <a:lnTo>
                    <a:pt x="85" y="362"/>
                  </a:lnTo>
                  <a:lnTo>
                    <a:pt x="37" y="483"/>
                  </a:lnTo>
                  <a:lnTo>
                    <a:pt x="1" y="616"/>
                  </a:lnTo>
                  <a:lnTo>
                    <a:pt x="1" y="749"/>
                  </a:lnTo>
                  <a:lnTo>
                    <a:pt x="13" y="821"/>
                  </a:lnTo>
                  <a:lnTo>
                    <a:pt x="25" y="894"/>
                  </a:lnTo>
                  <a:lnTo>
                    <a:pt x="49" y="954"/>
                  </a:lnTo>
                  <a:lnTo>
                    <a:pt x="73" y="1027"/>
                  </a:lnTo>
                  <a:lnTo>
                    <a:pt x="158" y="1136"/>
                  </a:lnTo>
                  <a:lnTo>
                    <a:pt x="242" y="1232"/>
                  </a:lnTo>
                  <a:lnTo>
                    <a:pt x="363" y="1305"/>
                  </a:lnTo>
                  <a:lnTo>
                    <a:pt x="484" y="1365"/>
                  </a:lnTo>
                  <a:lnTo>
                    <a:pt x="617" y="1389"/>
                  </a:lnTo>
                  <a:lnTo>
                    <a:pt x="822" y="1389"/>
                  </a:lnTo>
                  <a:lnTo>
                    <a:pt x="894" y="1365"/>
                  </a:lnTo>
                  <a:lnTo>
                    <a:pt x="955" y="1341"/>
                  </a:lnTo>
                  <a:lnTo>
                    <a:pt x="1027" y="1317"/>
                  </a:lnTo>
                  <a:lnTo>
                    <a:pt x="1136" y="1244"/>
                  </a:lnTo>
                  <a:lnTo>
                    <a:pt x="1233" y="1148"/>
                  </a:lnTo>
                  <a:lnTo>
                    <a:pt x="1305" y="1039"/>
                  </a:lnTo>
                  <a:lnTo>
                    <a:pt x="1366" y="918"/>
                  </a:lnTo>
                  <a:lnTo>
                    <a:pt x="1390" y="785"/>
                  </a:lnTo>
                  <a:lnTo>
                    <a:pt x="1390" y="640"/>
                  </a:lnTo>
                  <a:lnTo>
                    <a:pt x="1390" y="568"/>
                  </a:lnTo>
                  <a:lnTo>
                    <a:pt x="1366" y="507"/>
                  </a:lnTo>
                  <a:lnTo>
                    <a:pt x="1341" y="435"/>
                  </a:lnTo>
                  <a:lnTo>
                    <a:pt x="1317" y="374"/>
                  </a:lnTo>
                  <a:lnTo>
                    <a:pt x="1245" y="254"/>
                  </a:lnTo>
                  <a:lnTo>
                    <a:pt x="1148" y="157"/>
                  </a:lnTo>
                  <a:lnTo>
                    <a:pt x="1039" y="85"/>
                  </a:lnTo>
                  <a:lnTo>
                    <a:pt x="919" y="36"/>
                  </a:lnTo>
                  <a:lnTo>
                    <a:pt x="7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3592711" y="4323824"/>
              <a:ext cx="86983" cy="86979"/>
            </a:xfrm>
            <a:custGeom>
              <a:avLst/>
              <a:gdLst/>
              <a:ahLst/>
              <a:cxnLst/>
              <a:rect l="l" t="t" r="r" b="b"/>
              <a:pathLst>
                <a:path w="1390" h="1390" fill="none" extrusionOk="0">
                  <a:moveTo>
                    <a:pt x="1366" y="507"/>
                  </a:moveTo>
                  <a:lnTo>
                    <a:pt x="1366" y="507"/>
                  </a:lnTo>
                  <a:lnTo>
                    <a:pt x="1390" y="568"/>
                  </a:lnTo>
                  <a:lnTo>
                    <a:pt x="1390" y="640"/>
                  </a:lnTo>
                  <a:lnTo>
                    <a:pt x="1390" y="785"/>
                  </a:lnTo>
                  <a:lnTo>
                    <a:pt x="1366" y="918"/>
                  </a:lnTo>
                  <a:lnTo>
                    <a:pt x="1305" y="1039"/>
                  </a:lnTo>
                  <a:lnTo>
                    <a:pt x="1233" y="1148"/>
                  </a:lnTo>
                  <a:lnTo>
                    <a:pt x="1136" y="1244"/>
                  </a:lnTo>
                  <a:lnTo>
                    <a:pt x="1027" y="1317"/>
                  </a:lnTo>
                  <a:lnTo>
                    <a:pt x="955" y="1341"/>
                  </a:lnTo>
                  <a:lnTo>
                    <a:pt x="894" y="1365"/>
                  </a:lnTo>
                  <a:lnTo>
                    <a:pt x="894" y="1365"/>
                  </a:lnTo>
                  <a:lnTo>
                    <a:pt x="822" y="1389"/>
                  </a:lnTo>
                  <a:lnTo>
                    <a:pt x="749" y="1389"/>
                  </a:lnTo>
                  <a:lnTo>
                    <a:pt x="617" y="1389"/>
                  </a:lnTo>
                  <a:lnTo>
                    <a:pt x="484" y="1365"/>
                  </a:lnTo>
                  <a:lnTo>
                    <a:pt x="363" y="1305"/>
                  </a:lnTo>
                  <a:lnTo>
                    <a:pt x="242" y="1232"/>
                  </a:lnTo>
                  <a:lnTo>
                    <a:pt x="158" y="1136"/>
                  </a:lnTo>
                  <a:lnTo>
                    <a:pt x="73" y="1027"/>
                  </a:lnTo>
                  <a:lnTo>
                    <a:pt x="49" y="954"/>
                  </a:lnTo>
                  <a:lnTo>
                    <a:pt x="25" y="894"/>
                  </a:lnTo>
                  <a:lnTo>
                    <a:pt x="25" y="894"/>
                  </a:lnTo>
                  <a:lnTo>
                    <a:pt x="13" y="821"/>
                  </a:lnTo>
                  <a:lnTo>
                    <a:pt x="1" y="749"/>
                  </a:lnTo>
                  <a:lnTo>
                    <a:pt x="1" y="616"/>
                  </a:lnTo>
                  <a:lnTo>
                    <a:pt x="37" y="483"/>
                  </a:lnTo>
                  <a:lnTo>
                    <a:pt x="85" y="362"/>
                  </a:lnTo>
                  <a:lnTo>
                    <a:pt x="158" y="242"/>
                  </a:lnTo>
                  <a:lnTo>
                    <a:pt x="254" y="157"/>
                  </a:lnTo>
                  <a:lnTo>
                    <a:pt x="375" y="72"/>
                  </a:lnTo>
                  <a:lnTo>
                    <a:pt x="435" y="48"/>
                  </a:lnTo>
                  <a:lnTo>
                    <a:pt x="508" y="24"/>
                  </a:lnTo>
                  <a:lnTo>
                    <a:pt x="508" y="24"/>
                  </a:lnTo>
                  <a:lnTo>
                    <a:pt x="568" y="12"/>
                  </a:lnTo>
                  <a:lnTo>
                    <a:pt x="641" y="0"/>
                  </a:lnTo>
                  <a:lnTo>
                    <a:pt x="786" y="0"/>
                  </a:lnTo>
                  <a:lnTo>
                    <a:pt x="919" y="36"/>
                  </a:lnTo>
                  <a:lnTo>
                    <a:pt x="1039" y="85"/>
                  </a:lnTo>
                  <a:lnTo>
                    <a:pt x="1148" y="157"/>
                  </a:lnTo>
                  <a:lnTo>
                    <a:pt x="1245" y="254"/>
                  </a:lnTo>
                  <a:lnTo>
                    <a:pt x="1317" y="374"/>
                  </a:lnTo>
                  <a:lnTo>
                    <a:pt x="1341" y="435"/>
                  </a:lnTo>
                  <a:lnTo>
                    <a:pt x="1366" y="5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3874680" y="4159749"/>
              <a:ext cx="127783" cy="234406"/>
            </a:xfrm>
            <a:custGeom>
              <a:avLst/>
              <a:gdLst/>
              <a:ahLst/>
              <a:cxnLst/>
              <a:rect l="l" t="t" r="r" b="b"/>
              <a:pathLst>
                <a:path w="2042" h="3746" extrusionOk="0">
                  <a:moveTo>
                    <a:pt x="641" y="1"/>
                  </a:moveTo>
                  <a:lnTo>
                    <a:pt x="363" y="73"/>
                  </a:lnTo>
                  <a:lnTo>
                    <a:pt x="496" y="532"/>
                  </a:lnTo>
                  <a:lnTo>
                    <a:pt x="351" y="605"/>
                  </a:lnTo>
                  <a:lnTo>
                    <a:pt x="242" y="701"/>
                  </a:lnTo>
                  <a:lnTo>
                    <a:pt x="145" y="798"/>
                  </a:lnTo>
                  <a:lnTo>
                    <a:pt x="73" y="919"/>
                  </a:lnTo>
                  <a:lnTo>
                    <a:pt x="24" y="1040"/>
                  </a:lnTo>
                  <a:lnTo>
                    <a:pt x="0" y="1172"/>
                  </a:lnTo>
                  <a:lnTo>
                    <a:pt x="0" y="1305"/>
                  </a:lnTo>
                  <a:lnTo>
                    <a:pt x="24" y="1438"/>
                  </a:lnTo>
                  <a:lnTo>
                    <a:pt x="73" y="1571"/>
                  </a:lnTo>
                  <a:lnTo>
                    <a:pt x="109" y="1631"/>
                  </a:lnTo>
                  <a:lnTo>
                    <a:pt x="157" y="1680"/>
                  </a:lnTo>
                  <a:lnTo>
                    <a:pt x="242" y="1776"/>
                  </a:lnTo>
                  <a:lnTo>
                    <a:pt x="363" y="1849"/>
                  </a:lnTo>
                  <a:lnTo>
                    <a:pt x="484" y="1897"/>
                  </a:lnTo>
                  <a:lnTo>
                    <a:pt x="641" y="1946"/>
                  </a:lnTo>
                  <a:lnTo>
                    <a:pt x="798" y="1982"/>
                  </a:lnTo>
                  <a:lnTo>
                    <a:pt x="979" y="1994"/>
                  </a:lnTo>
                  <a:lnTo>
                    <a:pt x="1112" y="2018"/>
                  </a:lnTo>
                  <a:lnTo>
                    <a:pt x="1232" y="2042"/>
                  </a:lnTo>
                  <a:lnTo>
                    <a:pt x="1329" y="2078"/>
                  </a:lnTo>
                  <a:lnTo>
                    <a:pt x="1426" y="2115"/>
                  </a:lnTo>
                  <a:lnTo>
                    <a:pt x="1498" y="2163"/>
                  </a:lnTo>
                  <a:lnTo>
                    <a:pt x="1559" y="2223"/>
                  </a:lnTo>
                  <a:lnTo>
                    <a:pt x="1607" y="2296"/>
                  </a:lnTo>
                  <a:lnTo>
                    <a:pt x="1643" y="2380"/>
                  </a:lnTo>
                  <a:lnTo>
                    <a:pt x="1655" y="2477"/>
                  </a:lnTo>
                  <a:lnTo>
                    <a:pt x="1655" y="2574"/>
                  </a:lnTo>
                  <a:lnTo>
                    <a:pt x="1631" y="2658"/>
                  </a:lnTo>
                  <a:lnTo>
                    <a:pt x="1583" y="2743"/>
                  </a:lnTo>
                  <a:lnTo>
                    <a:pt x="1522" y="2815"/>
                  </a:lnTo>
                  <a:lnTo>
                    <a:pt x="1438" y="2876"/>
                  </a:lnTo>
                  <a:lnTo>
                    <a:pt x="1341" y="2936"/>
                  </a:lnTo>
                  <a:lnTo>
                    <a:pt x="1232" y="2972"/>
                  </a:lnTo>
                  <a:lnTo>
                    <a:pt x="1136" y="2996"/>
                  </a:lnTo>
                  <a:lnTo>
                    <a:pt x="1051" y="3009"/>
                  </a:lnTo>
                  <a:lnTo>
                    <a:pt x="870" y="3021"/>
                  </a:lnTo>
                  <a:lnTo>
                    <a:pt x="689" y="3009"/>
                  </a:lnTo>
                  <a:lnTo>
                    <a:pt x="532" y="2972"/>
                  </a:lnTo>
                  <a:lnTo>
                    <a:pt x="520" y="3298"/>
                  </a:lnTo>
                  <a:lnTo>
                    <a:pt x="592" y="3323"/>
                  </a:lnTo>
                  <a:lnTo>
                    <a:pt x="677" y="3335"/>
                  </a:lnTo>
                  <a:lnTo>
                    <a:pt x="858" y="3347"/>
                  </a:lnTo>
                  <a:lnTo>
                    <a:pt x="1051" y="3335"/>
                  </a:lnTo>
                  <a:lnTo>
                    <a:pt x="1257" y="3298"/>
                  </a:lnTo>
                  <a:lnTo>
                    <a:pt x="1389" y="3745"/>
                  </a:lnTo>
                  <a:lnTo>
                    <a:pt x="1667" y="3661"/>
                  </a:lnTo>
                  <a:lnTo>
                    <a:pt x="1534" y="3202"/>
                  </a:lnTo>
                  <a:lnTo>
                    <a:pt x="1679" y="3117"/>
                  </a:lnTo>
                  <a:lnTo>
                    <a:pt x="1812" y="3009"/>
                  </a:lnTo>
                  <a:lnTo>
                    <a:pt x="1909" y="2900"/>
                  </a:lnTo>
                  <a:lnTo>
                    <a:pt x="1981" y="2779"/>
                  </a:lnTo>
                  <a:lnTo>
                    <a:pt x="2030" y="2646"/>
                  </a:lnTo>
                  <a:lnTo>
                    <a:pt x="2042" y="2513"/>
                  </a:lnTo>
                  <a:lnTo>
                    <a:pt x="2042" y="2380"/>
                  </a:lnTo>
                  <a:lnTo>
                    <a:pt x="2018" y="2248"/>
                  </a:lnTo>
                  <a:lnTo>
                    <a:pt x="1969" y="2103"/>
                  </a:lnTo>
                  <a:lnTo>
                    <a:pt x="1897" y="1982"/>
                  </a:lnTo>
                  <a:lnTo>
                    <a:pt x="1812" y="1885"/>
                  </a:lnTo>
                  <a:lnTo>
                    <a:pt x="1704" y="1801"/>
                  </a:lnTo>
                  <a:lnTo>
                    <a:pt x="1583" y="1740"/>
                  </a:lnTo>
                  <a:lnTo>
                    <a:pt x="1438" y="1692"/>
                  </a:lnTo>
                  <a:lnTo>
                    <a:pt x="1281" y="1656"/>
                  </a:lnTo>
                  <a:lnTo>
                    <a:pt x="1088" y="1619"/>
                  </a:lnTo>
                  <a:lnTo>
                    <a:pt x="810" y="1583"/>
                  </a:lnTo>
                  <a:lnTo>
                    <a:pt x="701" y="1559"/>
                  </a:lnTo>
                  <a:lnTo>
                    <a:pt x="604" y="1523"/>
                  </a:lnTo>
                  <a:lnTo>
                    <a:pt x="532" y="1474"/>
                  </a:lnTo>
                  <a:lnTo>
                    <a:pt x="471" y="1426"/>
                  </a:lnTo>
                  <a:lnTo>
                    <a:pt x="423" y="1354"/>
                  </a:lnTo>
                  <a:lnTo>
                    <a:pt x="399" y="1281"/>
                  </a:lnTo>
                  <a:lnTo>
                    <a:pt x="387" y="1209"/>
                  </a:lnTo>
                  <a:lnTo>
                    <a:pt x="387" y="1136"/>
                  </a:lnTo>
                  <a:lnTo>
                    <a:pt x="399" y="1064"/>
                  </a:lnTo>
                  <a:lnTo>
                    <a:pt x="423" y="991"/>
                  </a:lnTo>
                  <a:lnTo>
                    <a:pt x="471" y="919"/>
                  </a:lnTo>
                  <a:lnTo>
                    <a:pt x="544" y="858"/>
                  </a:lnTo>
                  <a:lnTo>
                    <a:pt x="641" y="798"/>
                  </a:lnTo>
                  <a:lnTo>
                    <a:pt x="761" y="762"/>
                  </a:lnTo>
                  <a:lnTo>
                    <a:pt x="858" y="725"/>
                  </a:lnTo>
                  <a:lnTo>
                    <a:pt x="955" y="713"/>
                  </a:lnTo>
                  <a:lnTo>
                    <a:pt x="1124" y="713"/>
                  </a:lnTo>
                  <a:lnTo>
                    <a:pt x="1257" y="725"/>
                  </a:lnTo>
                  <a:lnTo>
                    <a:pt x="1365" y="750"/>
                  </a:lnTo>
                  <a:lnTo>
                    <a:pt x="1389" y="423"/>
                  </a:lnTo>
                  <a:lnTo>
                    <a:pt x="1269" y="399"/>
                  </a:lnTo>
                  <a:lnTo>
                    <a:pt x="1124" y="387"/>
                  </a:lnTo>
                  <a:lnTo>
                    <a:pt x="955" y="399"/>
                  </a:lnTo>
                  <a:lnTo>
                    <a:pt x="761" y="436"/>
                  </a:lnTo>
                  <a:lnTo>
                    <a:pt x="6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3874680" y="4159749"/>
              <a:ext cx="127783" cy="234406"/>
            </a:xfrm>
            <a:custGeom>
              <a:avLst/>
              <a:gdLst/>
              <a:ahLst/>
              <a:cxnLst/>
              <a:rect l="l" t="t" r="r" b="b"/>
              <a:pathLst>
                <a:path w="2042" h="3746" fill="none" extrusionOk="0">
                  <a:moveTo>
                    <a:pt x="1389" y="3745"/>
                  </a:moveTo>
                  <a:lnTo>
                    <a:pt x="1257" y="3298"/>
                  </a:lnTo>
                  <a:lnTo>
                    <a:pt x="1257" y="3298"/>
                  </a:lnTo>
                  <a:lnTo>
                    <a:pt x="1051" y="3335"/>
                  </a:lnTo>
                  <a:lnTo>
                    <a:pt x="858" y="3347"/>
                  </a:lnTo>
                  <a:lnTo>
                    <a:pt x="677" y="3335"/>
                  </a:lnTo>
                  <a:lnTo>
                    <a:pt x="592" y="3323"/>
                  </a:lnTo>
                  <a:lnTo>
                    <a:pt x="520" y="3298"/>
                  </a:lnTo>
                  <a:lnTo>
                    <a:pt x="532" y="2972"/>
                  </a:lnTo>
                  <a:lnTo>
                    <a:pt x="532" y="2972"/>
                  </a:lnTo>
                  <a:lnTo>
                    <a:pt x="689" y="3009"/>
                  </a:lnTo>
                  <a:lnTo>
                    <a:pt x="870" y="3021"/>
                  </a:lnTo>
                  <a:lnTo>
                    <a:pt x="1051" y="3009"/>
                  </a:lnTo>
                  <a:lnTo>
                    <a:pt x="1136" y="2996"/>
                  </a:lnTo>
                  <a:lnTo>
                    <a:pt x="1232" y="2972"/>
                  </a:lnTo>
                  <a:lnTo>
                    <a:pt x="1232" y="2972"/>
                  </a:lnTo>
                  <a:lnTo>
                    <a:pt x="1341" y="2936"/>
                  </a:lnTo>
                  <a:lnTo>
                    <a:pt x="1438" y="2876"/>
                  </a:lnTo>
                  <a:lnTo>
                    <a:pt x="1522" y="2815"/>
                  </a:lnTo>
                  <a:lnTo>
                    <a:pt x="1583" y="2743"/>
                  </a:lnTo>
                  <a:lnTo>
                    <a:pt x="1631" y="2658"/>
                  </a:lnTo>
                  <a:lnTo>
                    <a:pt x="1655" y="2574"/>
                  </a:lnTo>
                  <a:lnTo>
                    <a:pt x="1655" y="2477"/>
                  </a:lnTo>
                  <a:lnTo>
                    <a:pt x="1643" y="2380"/>
                  </a:lnTo>
                  <a:lnTo>
                    <a:pt x="1643" y="2380"/>
                  </a:lnTo>
                  <a:lnTo>
                    <a:pt x="1607" y="2296"/>
                  </a:lnTo>
                  <a:lnTo>
                    <a:pt x="1559" y="2223"/>
                  </a:lnTo>
                  <a:lnTo>
                    <a:pt x="1498" y="2163"/>
                  </a:lnTo>
                  <a:lnTo>
                    <a:pt x="1426" y="2115"/>
                  </a:lnTo>
                  <a:lnTo>
                    <a:pt x="1329" y="2078"/>
                  </a:lnTo>
                  <a:lnTo>
                    <a:pt x="1232" y="2042"/>
                  </a:lnTo>
                  <a:lnTo>
                    <a:pt x="1112" y="2018"/>
                  </a:lnTo>
                  <a:lnTo>
                    <a:pt x="979" y="1994"/>
                  </a:lnTo>
                  <a:lnTo>
                    <a:pt x="979" y="1994"/>
                  </a:lnTo>
                  <a:lnTo>
                    <a:pt x="798" y="1982"/>
                  </a:lnTo>
                  <a:lnTo>
                    <a:pt x="641" y="1946"/>
                  </a:lnTo>
                  <a:lnTo>
                    <a:pt x="484" y="1897"/>
                  </a:lnTo>
                  <a:lnTo>
                    <a:pt x="363" y="1849"/>
                  </a:lnTo>
                  <a:lnTo>
                    <a:pt x="242" y="1776"/>
                  </a:lnTo>
                  <a:lnTo>
                    <a:pt x="157" y="1680"/>
                  </a:lnTo>
                  <a:lnTo>
                    <a:pt x="109" y="1631"/>
                  </a:lnTo>
                  <a:lnTo>
                    <a:pt x="73" y="1571"/>
                  </a:lnTo>
                  <a:lnTo>
                    <a:pt x="24" y="1438"/>
                  </a:lnTo>
                  <a:lnTo>
                    <a:pt x="24" y="1438"/>
                  </a:lnTo>
                  <a:lnTo>
                    <a:pt x="0" y="1305"/>
                  </a:lnTo>
                  <a:lnTo>
                    <a:pt x="0" y="1172"/>
                  </a:lnTo>
                  <a:lnTo>
                    <a:pt x="24" y="1040"/>
                  </a:lnTo>
                  <a:lnTo>
                    <a:pt x="73" y="919"/>
                  </a:lnTo>
                  <a:lnTo>
                    <a:pt x="145" y="798"/>
                  </a:lnTo>
                  <a:lnTo>
                    <a:pt x="242" y="701"/>
                  </a:lnTo>
                  <a:lnTo>
                    <a:pt x="351" y="605"/>
                  </a:lnTo>
                  <a:lnTo>
                    <a:pt x="496" y="532"/>
                  </a:lnTo>
                  <a:lnTo>
                    <a:pt x="363" y="73"/>
                  </a:lnTo>
                  <a:lnTo>
                    <a:pt x="641" y="1"/>
                  </a:lnTo>
                  <a:lnTo>
                    <a:pt x="761" y="436"/>
                  </a:lnTo>
                  <a:lnTo>
                    <a:pt x="761" y="436"/>
                  </a:lnTo>
                  <a:lnTo>
                    <a:pt x="955" y="399"/>
                  </a:lnTo>
                  <a:lnTo>
                    <a:pt x="1124" y="387"/>
                  </a:lnTo>
                  <a:lnTo>
                    <a:pt x="1269" y="399"/>
                  </a:lnTo>
                  <a:lnTo>
                    <a:pt x="1389" y="423"/>
                  </a:lnTo>
                  <a:lnTo>
                    <a:pt x="1365" y="750"/>
                  </a:lnTo>
                  <a:lnTo>
                    <a:pt x="1365" y="750"/>
                  </a:lnTo>
                  <a:lnTo>
                    <a:pt x="1257" y="725"/>
                  </a:lnTo>
                  <a:lnTo>
                    <a:pt x="1124" y="713"/>
                  </a:lnTo>
                  <a:lnTo>
                    <a:pt x="955" y="713"/>
                  </a:lnTo>
                  <a:lnTo>
                    <a:pt x="858" y="725"/>
                  </a:lnTo>
                  <a:lnTo>
                    <a:pt x="761" y="762"/>
                  </a:lnTo>
                  <a:lnTo>
                    <a:pt x="761" y="762"/>
                  </a:lnTo>
                  <a:lnTo>
                    <a:pt x="641" y="798"/>
                  </a:lnTo>
                  <a:lnTo>
                    <a:pt x="544" y="858"/>
                  </a:lnTo>
                  <a:lnTo>
                    <a:pt x="471" y="919"/>
                  </a:lnTo>
                  <a:lnTo>
                    <a:pt x="423" y="991"/>
                  </a:lnTo>
                  <a:lnTo>
                    <a:pt x="399" y="1064"/>
                  </a:lnTo>
                  <a:lnTo>
                    <a:pt x="387" y="1136"/>
                  </a:lnTo>
                  <a:lnTo>
                    <a:pt x="387" y="1209"/>
                  </a:lnTo>
                  <a:lnTo>
                    <a:pt x="399" y="1281"/>
                  </a:lnTo>
                  <a:lnTo>
                    <a:pt x="399" y="1281"/>
                  </a:lnTo>
                  <a:lnTo>
                    <a:pt x="423" y="1354"/>
                  </a:lnTo>
                  <a:lnTo>
                    <a:pt x="471" y="1426"/>
                  </a:lnTo>
                  <a:lnTo>
                    <a:pt x="532" y="1474"/>
                  </a:lnTo>
                  <a:lnTo>
                    <a:pt x="604" y="1523"/>
                  </a:lnTo>
                  <a:lnTo>
                    <a:pt x="701" y="1559"/>
                  </a:lnTo>
                  <a:lnTo>
                    <a:pt x="810" y="1583"/>
                  </a:lnTo>
                  <a:lnTo>
                    <a:pt x="1088" y="1619"/>
                  </a:lnTo>
                  <a:lnTo>
                    <a:pt x="1088" y="1619"/>
                  </a:lnTo>
                  <a:lnTo>
                    <a:pt x="1281" y="1656"/>
                  </a:lnTo>
                  <a:lnTo>
                    <a:pt x="1438" y="1692"/>
                  </a:lnTo>
                  <a:lnTo>
                    <a:pt x="1583" y="1740"/>
                  </a:lnTo>
                  <a:lnTo>
                    <a:pt x="1704" y="1801"/>
                  </a:lnTo>
                  <a:lnTo>
                    <a:pt x="1812" y="1885"/>
                  </a:lnTo>
                  <a:lnTo>
                    <a:pt x="1897" y="1982"/>
                  </a:lnTo>
                  <a:lnTo>
                    <a:pt x="1969" y="2103"/>
                  </a:lnTo>
                  <a:lnTo>
                    <a:pt x="2018" y="2248"/>
                  </a:lnTo>
                  <a:lnTo>
                    <a:pt x="2018" y="2248"/>
                  </a:lnTo>
                  <a:lnTo>
                    <a:pt x="2042" y="2380"/>
                  </a:lnTo>
                  <a:lnTo>
                    <a:pt x="2042" y="2513"/>
                  </a:lnTo>
                  <a:lnTo>
                    <a:pt x="2030" y="2646"/>
                  </a:lnTo>
                  <a:lnTo>
                    <a:pt x="1981" y="2779"/>
                  </a:lnTo>
                  <a:lnTo>
                    <a:pt x="1909" y="2900"/>
                  </a:lnTo>
                  <a:lnTo>
                    <a:pt x="1812" y="3009"/>
                  </a:lnTo>
                  <a:lnTo>
                    <a:pt x="1679" y="3117"/>
                  </a:lnTo>
                  <a:lnTo>
                    <a:pt x="1534" y="3202"/>
                  </a:lnTo>
                  <a:lnTo>
                    <a:pt x="1667" y="3661"/>
                  </a:lnTo>
                  <a:lnTo>
                    <a:pt x="1389" y="3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3454355" y="4144668"/>
              <a:ext cx="1145293" cy="559421"/>
            </a:xfrm>
            <a:custGeom>
              <a:avLst/>
              <a:gdLst/>
              <a:ahLst/>
              <a:cxnLst/>
              <a:rect l="l" t="t" r="r" b="b"/>
              <a:pathLst>
                <a:path w="18302" h="8940" extrusionOk="0">
                  <a:moveTo>
                    <a:pt x="17855" y="0"/>
                  </a:moveTo>
                  <a:lnTo>
                    <a:pt x="436" y="24"/>
                  </a:lnTo>
                  <a:lnTo>
                    <a:pt x="351" y="36"/>
                  </a:lnTo>
                  <a:lnTo>
                    <a:pt x="267" y="60"/>
                  </a:lnTo>
                  <a:lnTo>
                    <a:pt x="194" y="97"/>
                  </a:lnTo>
                  <a:lnTo>
                    <a:pt x="134" y="157"/>
                  </a:lnTo>
                  <a:lnTo>
                    <a:pt x="73" y="218"/>
                  </a:lnTo>
                  <a:lnTo>
                    <a:pt x="37" y="290"/>
                  </a:lnTo>
                  <a:lnTo>
                    <a:pt x="13" y="375"/>
                  </a:lnTo>
                  <a:lnTo>
                    <a:pt x="1" y="459"/>
                  </a:lnTo>
                  <a:lnTo>
                    <a:pt x="13" y="8504"/>
                  </a:lnTo>
                  <a:lnTo>
                    <a:pt x="25" y="8589"/>
                  </a:lnTo>
                  <a:lnTo>
                    <a:pt x="49" y="8673"/>
                  </a:lnTo>
                  <a:lnTo>
                    <a:pt x="85" y="8746"/>
                  </a:lnTo>
                  <a:lnTo>
                    <a:pt x="146" y="8806"/>
                  </a:lnTo>
                  <a:lnTo>
                    <a:pt x="206" y="8867"/>
                  </a:lnTo>
                  <a:lnTo>
                    <a:pt x="279" y="8903"/>
                  </a:lnTo>
                  <a:lnTo>
                    <a:pt x="363" y="8927"/>
                  </a:lnTo>
                  <a:lnTo>
                    <a:pt x="448" y="8939"/>
                  </a:lnTo>
                  <a:lnTo>
                    <a:pt x="17867" y="8915"/>
                  </a:lnTo>
                  <a:lnTo>
                    <a:pt x="17952" y="8903"/>
                  </a:lnTo>
                  <a:lnTo>
                    <a:pt x="18036" y="8879"/>
                  </a:lnTo>
                  <a:lnTo>
                    <a:pt x="18109" y="8843"/>
                  </a:lnTo>
                  <a:lnTo>
                    <a:pt x="18169" y="8782"/>
                  </a:lnTo>
                  <a:lnTo>
                    <a:pt x="18217" y="8722"/>
                  </a:lnTo>
                  <a:lnTo>
                    <a:pt x="18266" y="8649"/>
                  </a:lnTo>
                  <a:lnTo>
                    <a:pt x="18290" y="8565"/>
                  </a:lnTo>
                  <a:lnTo>
                    <a:pt x="18302" y="8480"/>
                  </a:lnTo>
                  <a:lnTo>
                    <a:pt x="18290" y="435"/>
                  </a:lnTo>
                  <a:lnTo>
                    <a:pt x="18278" y="350"/>
                  </a:lnTo>
                  <a:lnTo>
                    <a:pt x="18254" y="266"/>
                  </a:lnTo>
                  <a:lnTo>
                    <a:pt x="18205" y="193"/>
                  </a:lnTo>
                  <a:lnTo>
                    <a:pt x="18157" y="133"/>
                  </a:lnTo>
                  <a:lnTo>
                    <a:pt x="18097" y="73"/>
                  </a:lnTo>
                  <a:lnTo>
                    <a:pt x="18024" y="36"/>
                  </a:lnTo>
                  <a:lnTo>
                    <a:pt x="17940" y="12"/>
                  </a:lnTo>
                  <a:lnTo>
                    <a:pt x="17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3511049" y="4199798"/>
              <a:ext cx="1031903" cy="449852"/>
            </a:xfrm>
            <a:custGeom>
              <a:avLst/>
              <a:gdLst/>
              <a:ahLst/>
              <a:cxnLst/>
              <a:rect l="l" t="t" r="r" b="b"/>
              <a:pathLst>
                <a:path w="16490" h="7189" extrusionOk="0">
                  <a:moveTo>
                    <a:pt x="14195" y="895"/>
                  </a:moveTo>
                  <a:lnTo>
                    <a:pt x="14207" y="1028"/>
                  </a:lnTo>
                  <a:lnTo>
                    <a:pt x="14231" y="1173"/>
                  </a:lnTo>
                  <a:lnTo>
                    <a:pt x="14267" y="1306"/>
                  </a:lnTo>
                  <a:lnTo>
                    <a:pt x="14316" y="1450"/>
                  </a:lnTo>
                  <a:lnTo>
                    <a:pt x="14376" y="1583"/>
                  </a:lnTo>
                  <a:lnTo>
                    <a:pt x="14448" y="1728"/>
                  </a:lnTo>
                  <a:lnTo>
                    <a:pt x="14533" y="1849"/>
                  </a:lnTo>
                  <a:lnTo>
                    <a:pt x="14630" y="1970"/>
                  </a:lnTo>
                  <a:lnTo>
                    <a:pt x="14726" y="2091"/>
                  </a:lnTo>
                  <a:lnTo>
                    <a:pt x="14835" y="2187"/>
                  </a:lnTo>
                  <a:lnTo>
                    <a:pt x="14944" y="2284"/>
                  </a:lnTo>
                  <a:lnTo>
                    <a:pt x="15065" y="2369"/>
                  </a:lnTo>
                  <a:lnTo>
                    <a:pt x="15197" y="2429"/>
                  </a:lnTo>
                  <a:lnTo>
                    <a:pt x="15318" y="2477"/>
                  </a:lnTo>
                  <a:lnTo>
                    <a:pt x="15451" y="2501"/>
                  </a:lnTo>
                  <a:lnTo>
                    <a:pt x="15584" y="2514"/>
                  </a:lnTo>
                  <a:lnTo>
                    <a:pt x="15596" y="5147"/>
                  </a:lnTo>
                  <a:lnTo>
                    <a:pt x="15451" y="5147"/>
                  </a:lnTo>
                  <a:lnTo>
                    <a:pt x="15330" y="5159"/>
                  </a:lnTo>
                  <a:lnTo>
                    <a:pt x="15197" y="5183"/>
                  </a:lnTo>
                  <a:lnTo>
                    <a:pt x="15077" y="5219"/>
                  </a:lnTo>
                  <a:lnTo>
                    <a:pt x="14956" y="5268"/>
                  </a:lnTo>
                  <a:lnTo>
                    <a:pt x="14835" y="5316"/>
                  </a:lnTo>
                  <a:lnTo>
                    <a:pt x="14726" y="5376"/>
                  </a:lnTo>
                  <a:lnTo>
                    <a:pt x="14630" y="5437"/>
                  </a:lnTo>
                  <a:lnTo>
                    <a:pt x="14533" y="5509"/>
                  </a:lnTo>
                  <a:lnTo>
                    <a:pt x="14461" y="5594"/>
                  </a:lnTo>
                  <a:lnTo>
                    <a:pt x="14388" y="5691"/>
                  </a:lnTo>
                  <a:lnTo>
                    <a:pt x="14316" y="5787"/>
                  </a:lnTo>
                  <a:lnTo>
                    <a:pt x="14267" y="5896"/>
                  </a:lnTo>
                  <a:lnTo>
                    <a:pt x="14231" y="6017"/>
                  </a:lnTo>
                  <a:lnTo>
                    <a:pt x="14219" y="6137"/>
                  </a:lnTo>
                  <a:lnTo>
                    <a:pt x="14207" y="6270"/>
                  </a:lnTo>
                  <a:lnTo>
                    <a:pt x="9580" y="6270"/>
                  </a:lnTo>
                  <a:lnTo>
                    <a:pt x="9713" y="6174"/>
                  </a:lnTo>
                  <a:lnTo>
                    <a:pt x="9846" y="6053"/>
                  </a:lnTo>
                  <a:lnTo>
                    <a:pt x="9967" y="5932"/>
                  </a:lnTo>
                  <a:lnTo>
                    <a:pt x="10088" y="5787"/>
                  </a:lnTo>
                  <a:lnTo>
                    <a:pt x="10184" y="5642"/>
                  </a:lnTo>
                  <a:lnTo>
                    <a:pt x="10293" y="5497"/>
                  </a:lnTo>
                  <a:lnTo>
                    <a:pt x="10378" y="5340"/>
                  </a:lnTo>
                  <a:lnTo>
                    <a:pt x="10462" y="5171"/>
                  </a:lnTo>
                  <a:lnTo>
                    <a:pt x="10547" y="5002"/>
                  </a:lnTo>
                  <a:lnTo>
                    <a:pt x="10607" y="4821"/>
                  </a:lnTo>
                  <a:lnTo>
                    <a:pt x="10667" y="4628"/>
                  </a:lnTo>
                  <a:lnTo>
                    <a:pt x="10716" y="4446"/>
                  </a:lnTo>
                  <a:lnTo>
                    <a:pt x="10752" y="4241"/>
                  </a:lnTo>
                  <a:lnTo>
                    <a:pt x="10776" y="4048"/>
                  </a:lnTo>
                  <a:lnTo>
                    <a:pt x="10800" y="3842"/>
                  </a:lnTo>
                  <a:lnTo>
                    <a:pt x="10800" y="3637"/>
                  </a:lnTo>
                  <a:lnTo>
                    <a:pt x="10788" y="3420"/>
                  </a:lnTo>
                  <a:lnTo>
                    <a:pt x="10776" y="3202"/>
                  </a:lnTo>
                  <a:lnTo>
                    <a:pt x="10740" y="2997"/>
                  </a:lnTo>
                  <a:lnTo>
                    <a:pt x="10704" y="2791"/>
                  </a:lnTo>
                  <a:lnTo>
                    <a:pt x="10643" y="2586"/>
                  </a:lnTo>
                  <a:lnTo>
                    <a:pt x="10583" y="2393"/>
                  </a:lnTo>
                  <a:lnTo>
                    <a:pt x="10510" y="2212"/>
                  </a:lnTo>
                  <a:lnTo>
                    <a:pt x="10426" y="2030"/>
                  </a:lnTo>
                  <a:lnTo>
                    <a:pt x="10329" y="1861"/>
                  </a:lnTo>
                  <a:lnTo>
                    <a:pt x="10220" y="1692"/>
                  </a:lnTo>
                  <a:lnTo>
                    <a:pt x="10112" y="1535"/>
                  </a:lnTo>
                  <a:lnTo>
                    <a:pt x="9991" y="1390"/>
                  </a:lnTo>
                  <a:lnTo>
                    <a:pt x="9858" y="1257"/>
                  </a:lnTo>
                  <a:lnTo>
                    <a:pt x="9725" y="1124"/>
                  </a:lnTo>
                  <a:lnTo>
                    <a:pt x="9580" y="1004"/>
                  </a:lnTo>
                  <a:lnTo>
                    <a:pt x="9435" y="907"/>
                  </a:lnTo>
                  <a:lnTo>
                    <a:pt x="14195" y="895"/>
                  </a:lnTo>
                  <a:close/>
                  <a:moveTo>
                    <a:pt x="6850" y="907"/>
                  </a:moveTo>
                  <a:lnTo>
                    <a:pt x="6705" y="1016"/>
                  </a:lnTo>
                  <a:lnTo>
                    <a:pt x="6560" y="1124"/>
                  </a:lnTo>
                  <a:lnTo>
                    <a:pt x="6427" y="1257"/>
                  </a:lnTo>
                  <a:lnTo>
                    <a:pt x="6295" y="1390"/>
                  </a:lnTo>
                  <a:lnTo>
                    <a:pt x="6174" y="1547"/>
                  </a:lnTo>
                  <a:lnTo>
                    <a:pt x="6065" y="1692"/>
                  </a:lnTo>
                  <a:lnTo>
                    <a:pt x="5968" y="1861"/>
                  </a:lnTo>
                  <a:lnTo>
                    <a:pt x="5872" y="2030"/>
                  </a:lnTo>
                  <a:lnTo>
                    <a:pt x="5787" y="2212"/>
                  </a:lnTo>
                  <a:lnTo>
                    <a:pt x="5715" y="2405"/>
                  </a:lnTo>
                  <a:lnTo>
                    <a:pt x="5642" y="2598"/>
                  </a:lnTo>
                  <a:lnTo>
                    <a:pt x="5594" y="2791"/>
                  </a:lnTo>
                  <a:lnTo>
                    <a:pt x="5546" y="2997"/>
                  </a:lnTo>
                  <a:lnTo>
                    <a:pt x="5521" y="3214"/>
                  </a:lnTo>
                  <a:lnTo>
                    <a:pt x="5497" y="3432"/>
                  </a:lnTo>
                  <a:lnTo>
                    <a:pt x="5497" y="3649"/>
                  </a:lnTo>
                  <a:lnTo>
                    <a:pt x="5497" y="3854"/>
                  </a:lnTo>
                  <a:lnTo>
                    <a:pt x="5521" y="4060"/>
                  </a:lnTo>
                  <a:lnTo>
                    <a:pt x="5546" y="4253"/>
                  </a:lnTo>
                  <a:lnTo>
                    <a:pt x="5582" y="4446"/>
                  </a:lnTo>
                  <a:lnTo>
                    <a:pt x="5630" y="4640"/>
                  </a:lnTo>
                  <a:lnTo>
                    <a:pt x="5691" y="4821"/>
                  </a:lnTo>
                  <a:lnTo>
                    <a:pt x="5751" y="5002"/>
                  </a:lnTo>
                  <a:lnTo>
                    <a:pt x="5835" y="5171"/>
                  </a:lnTo>
                  <a:lnTo>
                    <a:pt x="5920" y="5340"/>
                  </a:lnTo>
                  <a:lnTo>
                    <a:pt x="6005" y="5497"/>
                  </a:lnTo>
                  <a:lnTo>
                    <a:pt x="6113" y="5654"/>
                  </a:lnTo>
                  <a:lnTo>
                    <a:pt x="6222" y="5799"/>
                  </a:lnTo>
                  <a:lnTo>
                    <a:pt x="6331" y="5932"/>
                  </a:lnTo>
                  <a:lnTo>
                    <a:pt x="6452" y="6053"/>
                  </a:lnTo>
                  <a:lnTo>
                    <a:pt x="6584" y="6174"/>
                  </a:lnTo>
                  <a:lnTo>
                    <a:pt x="6717" y="6282"/>
                  </a:lnTo>
                  <a:lnTo>
                    <a:pt x="2260" y="6282"/>
                  </a:lnTo>
                  <a:lnTo>
                    <a:pt x="2260" y="6150"/>
                  </a:lnTo>
                  <a:lnTo>
                    <a:pt x="2236" y="6029"/>
                  </a:lnTo>
                  <a:lnTo>
                    <a:pt x="2199" y="5920"/>
                  </a:lnTo>
                  <a:lnTo>
                    <a:pt x="2151" y="5811"/>
                  </a:lnTo>
                  <a:lnTo>
                    <a:pt x="2091" y="5703"/>
                  </a:lnTo>
                  <a:lnTo>
                    <a:pt x="2018" y="5618"/>
                  </a:lnTo>
                  <a:lnTo>
                    <a:pt x="1946" y="5533"/>
                  </a:lnTo>
                  <a:lnTo>
                    <a:pt x="1849" y="5461"/>
                  </a:lnTo>
                  <a:lnTo>
                    <a:pt x="1752" y="5389"/>
                  </a:lnTo>
                  <a:lnTo>
                    <a:pt x="1644" y="5328"/>
                  </a:lnTo>
                  <a:lnTo>
                    <a:pt x="1535" y="5280"/>
                  </a:lnTo>
                  <a:lnTo>
                    <a:pt x="1414" y="5244"/>
                  </a:lnTo>
                  <a:lnTo>
                    <a:pt x="1293" y="5207"/>
                  </a:lnTo>
                  <a:lnTo>
                    <a:pt x="1173" y="5183"/>
                  </a:lnTo>
                  <a:lnTo>
                    <a:pt x="1040" y="5171"/>
                  </a:lnTo>
                  <a:lnTo>
                    <a:pt x="907" y="5159"/>
                  </a:lnTo>
                  <a:lnTo>
                    <a:pt x="895" y="2538"/>
                  </a:lnTo>
                  <a:lnTo>
                    <a:pt x="1028" y="2526"/>
                  </a:lnTo>
                  <a:lnTo>
                    <a:pt x="1161" y="2501"/>
                  </a:lnTo>
                  <a:lnTo>
                    <a:pt x="1293" y="2453"/>
                  </a:lnTo>
                  <a:lnTo>
                    <a:pt x="1414" y="2381"/>
                  </a:lnTo>
                  <a:lnTo>
                    <a:pt x="1535" y="2308"/>
                  </a:lnTo>
                  <a:lnTo>
                    <a:pt x="1644" y="2212"/>
                  </a:lnTo>
                  <a:lnTo>
                    <a:pt x="1752" y="2103"/>
                  </a:lnTo>
                  <a:lnTo>
                    <a:pt x="1849" y="1994"/>
                  </a:lnTo>
                  <a:lnTo>
                    <a:pt x="1934" y="1873"/>
                  </a:lnTo>
                  <a:lnTo>
                    <a:pt x="2018" y="1740"/>
                  </a:lnTo>
                  <a:lnTo>
                    <a:pt x="2091" y="1608"/>
                  </a:lnTo>
                  <a:lnTo>
                    <a:pt x="2151" y="1463"/>
                  </a:lnTo>
                  <a:lnTo>
                    <a:pt x="2199" y="1330"/>
                  </a:lnTo>
                  <a:lnTo>
                    <a:pt x="2224" y="1185"/>
                  </a:lnTo>
                  <a:lnTo>
                    <a:pt x="2248" y="1052"/>
                  </a:lnTo>
                  <a:lnTo>
                    <a:pt x="2260" y="907"/>
                  </a:lnTo>
                  <a:close/>
                  <a:moveTo>
                    <a:pt x="16478" y="1"/>
                  </a:moveTo>
                  <a:lnTo>
                    <a:pt x="1" y="13"/>
                  </a:lnTo>
                  <a:lnTo>
                    <a:pt x="13" y="7188"/>
                  </a:lnTo>
                  <a:lnTo>
                    <a:pt x="16490" y="7164"/>
                  </a:lnTo>
                  <a:lnTo>
                    <a:pt x="16478" y="1"/>
                  </a:lnTo>
                  <a:close/>
                </a:path>
              </a:pathLst>
            </a:custGeom>
            <a:solidFill>
              <a:srgbClr val="1D74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3566992" y="4256492"/>
              <a:ext cx="372774" cy="336466"/>
            </a:xfrm>
            <a:custGeom>
              <a:avLst/>
              <a:gdLst/>
              <a:ahLst/>
              <a:cxnLst/>
              <a:rect l="l" t="t" r="r" b="b"/>
              <a:pathLst>
                <a:path w="5957" h="5377" fill="none" extrusionOk="0">
                  <a:moveTo>
                    <a:pt x="13" y="4253"/>
                  </a:moveTo>
                  <a:lnTo>
                    <a:pt x="1" y="1632"/>
                  </a:lnTo>
                  <a:lnTo>
                    <a:pt x="1" y="1632"/>
                  </a:lnTo>
                  <a:lnTo>
                    <a:pt x="134" y="1620"/>
                  </a:lnTo>
                  <a:lnTo>
                    <a:pt x="267" y="1595"/>
                  </a:lnTo>
                  <a:lnTo>
                    <a:pt x="399" y="1547"/>
                  </a:lnTo>
                  <a:lnTo>
                    <a:pt x="520" y="1475"/>
                  </a:lnTo>
                  <a:lnTo>
                    <a:pt x="641" y="1402"/>
                  </a:lnTo>
                  <a:lnTo>
                    <a:pt x="750" y="1306"/>
                  </a:lnTo>
                  <a:lnTo>
                    <a:pt x="858" y="1197"/>
                  </a:lnTo>
                  <a:lnTo>
                    <a:pt x="955" y="1088"/>
                  </a:lnTo>
                  <a:lnTo>
                    <a:pt x="1040" y="967"/>
                  </a:lnTo>
                  <a:lnTo>
                    <a:pt x="1124" y="834"/>
                  </a:lnTo>
                  <a:lnTo>
                    <a:pt x="1197" y="702"/>
                  </a:lnTo>
                  <a:lnTo>
                    <a:pt x="1257" y="557"/>
                  </a:lnTo>
                  <a:lnTo>
                    <a:pt x="1305" y="424"/>
                  </a:lnTo>
                  <a:lnTo>
                    <a:pt x="1330" y="279"/>
                  </a:lnTo>
                  <a:lnTo>
                    <a:pt x="1354" y="146"/>
                  </a:lnTo>
                  <a:lnTo>
                    <a:pt x="1366" y="1"/>
                  </a:lnTo>
                  <a:lnTo>
                    <a:pt x="5956" y="1"/>
                  </a:lnTo>
                  <a:lnTo>
                    <a:pt x="5956" y="1"/>
                  </a:lnTo>
                  <a:lnTo>
                    <a:pt x="5811" y="110"/>
                  </a:lnTo>
                  <a:lnTo>
                    <a:pt x="5666" y="218"/>
                  </a:lnTo>
                  <a:lnTo>
                    <a:pt x="5533" y="351"/>
                  </a:lnTo>
                  <a:lnTo>
                    <a:pt x="5401" y="484"/>
                  </a:lnTo>
                  <a:lnTo>
                    <a:pt x="5280" y="641"/>
                  </a:lnTo>
                  <a:lnTo>
                    <a:pt x="5171" y="786"/>
                  </a:lnTo>
                  <a:lnTo>
                    <a:pt x="5074" y="955"/>
                  </a:lnTo>
                  <a:lnTo>
                    <a:pt x="4978" y="1124"/>
                  </a:lnTo>
                  <a:lnTo>
                    <a:pt x="4893" y="1306"/>
                  </a:lnTo>
                  <a:lnTo>
                    <a:pt x="4821" y="1499"/>
                  </a:lnTo>
                  <a:lnTo>
                    <a:pt x="4748" y="1692"/>
                  </a:lnTo>
                  <a:lnTo>
                    <a:pt x="4700" y="1885"/>
                  </a:lnTo>
                  <a:lnTo>
                    <a:pt x="4652" y="2091"/>
                  </a:lnTo>
                  <a:lnTo>
                    <a:pt x="4627" y="2308"/>
                  </a:lnTo>
                  <a:lnTo>
                    <a:pt x="4603" y="2526"/>
                  </a:lnTo>
                  <a:lnTo>
                    <a:pt x="4603" y="2743"/>
                  </a:lnTo>
                  <a:lnTo>
                    <a:pt x="4603" y="2743"/>
                  </a:lnTo>
                  <a:lnTo>
                    <a:pt x="4603" y="2948"/>
                  </a:lnTo>
                  <a:lnTo>
                    <a:pt x="4627" y="3154"/>
                  </a:lnTo>
                  <a:lnTo>
                    <a:pt x="4652" y="3347"/>
                  </a:lnTo>
                  <a:lnTo>
                    <a:pt x="4688" y="3540"/>
                  </a:lnTo>
                  <a:lnTo>
                    <a:pt x="4736" y="3734"/>
                  </a:lnTo>
                  <a:lnTo>
                    <a:pt x="4797" y="3915"/>
                  </a:lnTo>
                  <a:lnTo>
                    <a:pt x="4857" y="4096"/>
                  </a:lnTo>
                  <a:lnTo>
                    <a:pt x="4941" y="4265"/>
                  </a:lnTo>
                  <a:lnTo>
                    <a:pt x="5026" y="4434"/>
                  </a:lnTo>
                  <a:lnTo>
                    <a:pt x="5111" y="4591"/>
                  </a:lnTo>
                  <a:lnTo>
                    <a:pt x="5219" y="4748"/>
                  </a:lnTo>
                  <a:lnTo>
                    <a:pt x="5328" y="4893"/>
                  </a:lnTo>
                  <a:lnTo>
                    <a:pt x="5437" y="5026"/>
                  </a:lnTo>
                  <a:lnTo>
                    <a:pt x="5558" y="5147"/>
                  </a:lnTo>
                  <a:lnTo>
                    <a:pt x="5690" y="5268"/>
                  </a:lnTo>
                  <a:lnTo>
                    <a:pt x="5823" y="5376"/>
                  </a:lnTo>
                  <a:lnTo>
                    <a:pt x="1366" y="5376"/>
                  </a:lnTo>
                  <a:lnTo>
                    <a:pt x="1366" y="5376"/>
                  </a:lnTo>
                  <a:lnTo>
                    <a:pt x="1366" y="5244"/>
                  </a:lnTo>
                  <a:lnTo>
                    <a:pt x="1342" y="5123"/>
                  </a:lnTo>
                  <a:lnTo>
                    <a:pt x="1305" y="5014"/>
                  </a:lnTo>
                  <a:lnTo>
                    <a:pt x="1257" y="4905"/>
                  </a:lnTo>
                  <a:lnTo>
                    <a:pt x="1197" y="4797"/>
                  </a:lnTo>
                  <a:lnTo>
                    <a:pt x="1124" y="4712"/>
                  </a:lnTo>
                  <a:lnTo>
                    <a:pt x="1052" y="4627"/>
                  </a:lnTo>
                  <a:lnTo>
                    <a:pt x="955" y="4555"/>
                  </a:lnTo>
                  <a:lnTo>
                    <a:pt x="858" y="4483"/>
                  </a:lnTo>
                  <a:lnTo>
                    <a:pt x="750" y="4422"/>
                  </a:lnTo>
                  <a:lnTo>
                    <a:pt x="641" y="4374"/>
                  </a:lnTo>
                  <a:lnTo>
                    <a:pt x="520" y="4338"/>
                  </a:lnTo>
                  <a:lnTo>
                    <a:pt x="399" y="4301"/>
                  </a:lnTo>
                  <a:lnTo>
                    <a:pt x="279" y="4277"/>
                  </a:lnTo>
                  <a:lnTo>
                    <a:pt x="146" y="4265"/>
                  </a:lnTo>
                  <a:lnTo>
                    <a:pt x="13" y="4253"/>
                  </a:lnTo>
                  <a:lnTo>
                    <a:pt x="13" y="4253"/>
                  </a:lnTo>
                  <a:lnTo>
                    <a:pt x="13" y="42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4101456" y="4255741"/>
              <a:ext cx="385603" cy="336466"/>
            </a:xfrm>
            <a:custGeom>
              <a:avLst/>
              <a:gdLst/>
              <a:ahLst/>
              <a:cxnLst/>
              <a:rect l="l" t="t" r="r" b="b"/>
              <a:pathLst>
                <a:path w="6162" h="5377" fill="none" extrusionOk="0">
                  <a:moveTo>
                    <a:pt x="145" y="5376"/>
                  </a:moveTo>
                  <a:lnTo>
                    <a:pt x="145" y="5376"/>
                  </a:lnTo>
                  <a:lnTo>
                    <a:pt x="278" y="5280"/>
                  </a:lnTo>
                  <a:lnTo>
                    <a:pt x="411" y="5159"/>
                  </a:lnTo>
                  <a:lnTo>
                    <a:pt x="532" y="5038"/>
                  </a:lnTo>
                  <a:lnTo>
                    <a:pt x="653" y="4893"/>
                  </a:lnTo>
                  <a:lnTo>
                    <a:pt x="749" y="4748"/>
                  </a:lnTo>
                  <a:lnTo>
                    <a:pt x="858" y="4603"/>
                  </a:lnTo>
                  <a:lnTo>
                    <a:pt x="943" y="4446"/>
                  </a:lnTo>
                  <a:lnTo>
                    <a:pt x="1027" y="4277"/>
                  </a:lnTo>
                  <a:lnTo>
                    <a:pt x="1112" y="4108"/>
                  </a:lnTo>
                  <a:lnTo>
                    <a:pt x="1172" y="3927"/>
                  </a:lnTo>
                  <a:lnTo>
                    <a:pt x="1232" y="3734"/>
                  </a:lnTo>
                  <a:lnTo>
                    <a:pt x="1281" y="3552"/>
                  </a:lnTo>
                  <a:lnTo>
                    <a:pt x="1317" y="3347"/>
                  </a:lnTo>
                  <a:lnTo>
                    <a:pt x="1341" y="3154"/>
                  </a:lnTo>
                  <a:lnTo>
                    <a:pt x="1365" y="2948"/>
                  </a:lnTo>
                  <a:lnTo>
                    <a:pt x="1365" y="2743"/>
                  </a:lnTo>
                  <a:lnTo>
                    <a:pt x="1365" y="2743"/>
                  </a:lnTo>
                  <a:lnTo>
                    <a:pt x="1353" y="2526"/>
                  </a:lnTo>
                  <a:lnTo>
                    <a:pt x="1341" y="2308"/>
                  </a:lnTo>
                  <a:lnTo>
                    <a:pt x="1305" y="2103"/>
                  </a:lnTo>
                  <a:lnTo>
                    <a:pt x="1269" y="1897"/>
                  </a:lnTo>
                  <a:lnTo>
                    <a:pt x="1208" y="1692"/>
                  </a:lnTo>
                  <a:lnTo>
                    <a:pt x="1148" y="1499"/>
                  </a:lnTo>
                  <a:lnTo>
                    <a:pt x="1075" y="1318"/>
                  </a:lnTo>
                  <a:lnTo>
                    <a:pt x="991" y="1136"/>
                  </a:lnTo>
                  <a:lnTo>
                    <a:pt x="894" y="967"/>
                  </a:lnTo>
                  <a:lnTo>
                    <a:pt x="785" y="798"/>
                  </a:lnTo>
                  <a:lnTo>
                    <a:pt x="677" y="641"/>
                  </a:lnTo>
                  <a:lnTo>
                    <a:pt x="556" y="496"/>
                  </a:lnTo>
                  <a:lnTo>
                    <a:pt x="423" y="363"/>
                  </a:lnTo>
                  <a:lnTo>
                    <a:pt x="290" y="230"/>
                  </a:lnTo>
                  <a:lnTo>
                    <a:pt x="145" y="110"/>
                  </a:lnTo>
                  <a:lnTo>
                    <a:pt x="0" y="13"/>
                  </a:lnTo>
                  <a:lnTo>
                    <a:pt x="4760" y="1"/>
                  </a:lnTo>
                  <a:lnTo>
                    <a:pt x="4760" y="1"/>
                  </a:lnTo>
                  <a:lnTo>
                    <a:pt x="4772" y="134"/>
                  </a:lnTo>
                  <a:lnTo>
                    <a:pt x="4796" y="279"/>
                  </a:lnTo>
                  <a:lnTo>
                    <a:pt x="4832" y="412"/>
                  </a:lnTo>
                  <a:lnTo>
                    <a:pt x="4881" y="556"/>
                  </a:lnTo>
                  <a:lnTo>
                    <a:pt x="4941" y="689"/>
                  </a:lnTo>
                  <a:lnTo>
                    <a:pt x="5013" y="834"/>
                  </a:lnTo>
                  <a:lnTo>
                    <a:pt x="5098" y="955"/>
                  </a:lnTo>
                  <a:lnTo>
                    <a:pt x="5195" y="1076"/>
                  </a:lnTo>
                  <a:lnTo>
                    <a:pt x="5291" y="1197"/>
                  </a:lnTo>
                  <a:lnTo>
                    <a:pt x="5400" y="1293"/>
                  </a:lnTo>
                  <a:lnTo>
                    <a:pt x="5509" y="1390"/>
                  </a:lnTo>
                  <a:lnTo>
                    <a:pt x="5630" y="1475"/>
                  </a:lnTo>
                  <a:lnTo>
                    <a:pt x="5762" y="1535"/>
                  </a:lnTo>
                  <a:lnTo>
                    <a:pt x="5883" y="1583"/>
                  </a:lnTo>
                  <a:lnTo>
                    <a:pt x="6016" y="1607"/>
                  </a:lnTo>
                  <a:lnTo>
                    <a:pt x="6149" y="1620"/>
                  </a:lnTo>
                  <a:lnTo>
                    <a:pt x="6149" y="1620"/>
                  </a:lnTo>
                  <a:lnTo>
                    <a:pt x="6149" y="1620"/>
                  </a:lnTo>
                  <a:lnTo>
                    <a:pt x="6161" y="4253"/>
                  </a:lnTo>
                  <a:lnTo>
                    <a:pt x="6161" y="4253"/>
                  </a:lnTo>
                  <a:lnTo>
                    <a:pt x="6016" y="4253"/>
                  </a:lnTo>
                  <a:lnTo>
                    <a:pt x="5895" y="4265"/>
                  </a:lnTo>
                  <a:lnTo>
                    <a:pt x="5762" y="4289"/>
                  </a:lnTo>
                  <a:lnTo>
                    <a:pt x="5642" y="4325"/>
                  </a:lnTo>
                  <a:lnTo>
                    <a:pt x="5521" y="4374"/>
                  </a:lnTo>
                  <a:lnTo>
                    <a:pt x="5400" y="4422"/>
                  </a:lnTo>
                  <a:lnTo>
                    <a:pt x="5291" y="4482"/>
                  </a:lnTo>
                  <a:lnTo>
                    <a:pt x="5195" y="4543"/>
                  </a:lnTo>
                  <a:lnTo>
                    <a:pt x="5098" y="4615"/>
                  </a:lnTo>
                  <a:lnTo>
                    <a:pt x="5026" y="4700"/>
                  </a:lnTo>
                  <a:lnTo>
                    <a:pt x="4953" y="4797"/>
                  </a:lnTo>
                  <a:lnTo>
                    <a:pt x="4881" y="4893"/>
                  </a:lnTo>
                  <a:lnTo>
                    <a:pt x="4832" y="5002"/>
                  </a:lnTo>
                  <a:lnTo>
                    <a:pt x="4796" y="5123"/>
                  </a:lnTo>
                  <a:lnTo>
                    <a:pt x="4784" y="5243"/>
                  </a:lnTo>
                  <a:lnTo>
                    <a:pt x="4772" y="5376"/>
                  </a:lnTo>
                  <a:lnTo>
                    <a:pt x="145" y="53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3511049" y="4199798"/>
              <a:ext cx="1031903" cy="449852"/>
            </a:xfrm>
            <a:custGeom>
              <a:avLst/>
              <a:gdLst/>
              <a:ahLst/>
              <a:cxnLst/>
              <a:rect l="l" t="t" r="r" b="b"/>
              <a:pathLst>
                <a:path w="16490" h="7189" fill="none" extrusionOk="0">
                  <a:moveTo>
                    <a:pt x="16478" y="1"/>
                  </a:moveTo>
                  <a:lnTo>
                    <a:pt x="1" y="13"/>
                  </a:lnTo>
                  <a:lnTo>
                    <a:pt x="13" y="7188"/>
                  </a:lnTo>
                  <a:lnTo>
                    <a:pt x="16490" y="7164"/>
                  </a:lnTo>
                  <a:lnTo>
                    <a:pt x="164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3973675" y="4301859"/>
              <a:ext cx="108196" cy="238911"/>
            </a:xfrm>
            <a:custGeom>
              <a:avLst/>
              <a:gdLst/>
              <a:ahLst/>
              <a:cxnLst/>
              <a:rect l="l" t="t" r="r" b="b"/>
              <a:pathLst>
                <a:path w="1729" h="3818" extrusionOk="0">
                  <a:moveTo>
                    <a:pt x="738" y="1"/>
                  </a:moveTo>
                  <a:lnTo>
                    <a:pt x="738" y="472"/>
                  </a:lnTo>
                  <a:lnTo>
                    <a:pt x="581" y="508"/>
                  </a:lnTo>
                  <a:lnTo>
                    <a:pt x="448" y="568"/>
                  </a:lnTo>
                  <a:lnTo>
                    <a:pt x="327" y="641"/>
                  </a:lnTo>
                  <a:lnTo>
                    <a:pt x="230" y="725"/>
                  </a:lnTo>
                  <a:lnTo>
                    <a:pt x="146" y="834"/>
                  </a:lnTo>
                  <a:lnTo>
                    <a:pt x="85" y="955"/>
                  </a:lnTo>
                  <a:lnTo>
                    <a:pt x="49" y="1088"/>
                  </a:lnTo>
                  <a:lnTo>
                    <a:pt x="37" y="1221"/>
                  </a:lnTo>
                  <a:lnTo>
                    <a:pt x="49" y="1366"/>
                  </a:lnTo>
                  <a:lnTo>
                    <a:pt x="73" y="1426"/>
                  </a:lnTo>
                  <a:lnTo>
                    <a:pt x="97" y="1487"/>
                  </a:lnTo>
                  <a:lnTo>
                    <a:pt x="158" y="1607"/>
                  </a:lnTo>
                  <a:lnTo>
                    <a:pt x="242" y="1704"/>
                  </a:lnTo>
                  <a:lnTo>
                    <a:pt x="351" y="1801"/>
                  </a:lnTo>
                  <a:lnTo>
                    <a:pt x="484" y="1873"/>
                  </a:lnTo>
                  <a:lnTo>
                    <a:pt x="641" y="1958"/>
                  </a:lnTo>
                  <a:lnTo>
                    <a:pt x="810" y="2018"/>
                  </a:lnTo>
                  <a:lnTo>
                    <a:pt x="931" y="2078"/>
                  </a:lnTo>
                  <a:lnTo>
                    <a:pt x="1028" y="2127"/>
                  </a:lnTo>
                  <a:lnTo>
                    <a:pt x="1124" y="2187"/>
                  </a:lnTo>
                  <a:lnTo>
                    <a:pt x="1197" y="2260"/>
                  </a:lnTo>
                  <a:lnTo>
                    <a:pt x="1257" y="2320"/>
                  </a:lnTo>
                  <a:lnTo>
                    <a:pt x="1293" y="2405"/>
                  </a:lnTo>
                  <a:lnTo>
                    <a:pt x="1317" y="2489"/>
                  </a:lnTo>
                  <a:lnTo>
                    <a:pt x="1330" y="2574"/>
                  </a:lnTo>
                  <a:lnTo>
                    <a:pt x="1317" y="2670"/>
                  </a:lnTo>
                  <a:lnTo>
                    <a:pt x="1293" y="2755"/>
                  </a:lnTo>
                  <a:lnTo>
                    <a:pt x="1245" y="2839"/>
                  </a:lnTo>
                  <a:lnTo>
                    <a:pt x="1173" y="2900"/>
                  </a:lnTo>
                  <a:lnTo>
                    <a:pt x="1100" y="2960"/>
                  </a:lnTo>
                  <a:lnTo>
                    <a:pt x="1003" y="2997"/>
                  </a:lnTo>
                  <a:lnTo>
                    <a:pt x="895" y="3021"/>
                  </a:lnTo>
                  <a:lnTo>
                    <a:pt x="774" y="3033"/>
                  </a:lnTo>
                  <a:lnTo>
                    <a:pt x="677" y="3021"/>
                  </a:lnTo>
                  <a:lnTo>
                    <a:pt x="593" y="3009"/>
                  </a:lnTo>
                  <a:lnTo>
                    <a:pt x="411" y="2972"/>
                  </a:lnTo>
                  <a:lnTo>
                    <a:pt x="254" y="2912"/>
                  </a:lnTo>
                  <a:lnTo>
                    <a:pt x="109" y="2827"/>
                  </a:lnTo>
                  <a:lnTo>
                    <a:pt x="1" y="3141"/>
                  </a:lnTo>
                  <a:lnTo>
                    <a:pt x="61" y="3190"/>
                  </a:lnTo>
                  <a:lnTo>
                    <a:pt x="146" y="3226"/>
                  </a:lnTo>
                  <a:lnTo>
                    <a:pt x="315" y="3286"/>
                  </a:lnTo>
                  <a:lnTo>
                    <a:pt x="508" y="3323"/>
                  </a:lnTo>
                  <a:lnTo>
                    <a:pt x="713" y="3347"/>
                  </a:lnTo>
                  <a:lnTo>
                    <a:pt x="713" y="3818"/>
                  </a:lnTo>
                  <a:lnTo>
                    <a:pt x="1003" y="3818"/>
                  </a:lnTo>
                  <a:lnTo>
                    <a:pt x="1003" y="3335"/>
                  </a:lnTo>
                  <a:lnTo>
                    <a:pt x="1173" y="3286"/>
                  </a:lnTo>
                  <a:lnTo>
                    <a:pt x="1317" y="3226"/>
                  </a:lnTo>
                  <a:lnTo>
                    <a:pt x="1438" y="3141"/>
                  </a:lnTo>
                  <a:lnTo>
                    <a:pt x="1547" y="3045"/>
                  </a:lnTo>
                  <a:lnTo>
                    <a:pt x="1632" y="2936"/>
                  </a:lnTo>
                  <a:lnTo>
                    <a:pt x="1692" y="2803"/>
                  </a:lnTo>
                  <a:lnTo>
                    <a:pt x="1716" y="2682"/>
                  </a:lnTo>
                  <a:lnTo>
                    <a:pt x="1728" y="2537"/>
                  </a:lnTo>
                  <a:lnTo>
                    <a:pt x="1728" y="2393"/>
                  </a:lnTo>
                  <a:lnTo>
                    <a:pt x="1692" y="2260"/>
                  </a:lnTo>
                  <a:lnTo>
                    <a:pt x="1632" y="2139"/>
                  </a:lnTo>
                  <a:lnTo>
                    <a:pt x="1547" y="2030"/>
                  </a:lnTo>
                  <a:lnTo>
                    <a:pt x="1450" y="1933"/>
                  </a:lnTo>
                  <a:lnTo>
                    <a:pt x="1330" y="1849"/>
                  </a:lnTo>
                  <a:lnTo>
                    <a:pt x="1185" y="1764"/>
                  </a:lnTo>
                  <a:lnTo>
                    <a:pt x="1015" y="1692"/>
                  </a:lnTo>
                  <a:lnTo>
                    <a:pt x="750" y="1571"/>
                  </a:lnTo>
                  <a:lnTo>
                    <a:pt x="653" y="1523"/>
                  </a:lnTo>
                  <a:lnTo>
                    <a:pt x="581" y="1462"/>
                  </a:lnTo>
                  <a:lnTo>
                    <a:pt x="508" y="1390"/>
                  </a:lnTo>
                  <a:lnTo>
                    <a:pt x="472" y="1329"/>
                  </a:lnTo>
                  <a:lnTo>
                    <a:pt x="448" y="1257"/>
                  </a:lnTo>
                  <a:lnTo>
                    <a:pt x="436" y="1160"/>
                  </a:lnTo>
                  <a:lnTo>
                    <a:pt x="448" y="1100"/>
                  </a:lnTo>
                  <a:lnTo>
                    <a:pt x="460" y="1027"/>
                  </a:lnTo>
                  <a:lnTo>
                    <a:pt x="496" y="955"/>
                  </a:lnTo>
                  <a:lnTo>
                    <a:pt x="544" y="895"/>
                  </a:lnTo>
                  <a:lnTo>
                    <a:pt x="617" y="846"/>
                  </a:lnTo>
                  <a:lnTo>
                    <a:pt x="701" y="798"/>
                  </a:lnTo>
                  <a:lnTo>
                    <a:pt x="810" y="774"/>
                  </a:lnTo>
                  <a:lnTo>
                    <a:pt x="931" y="762"/>
                  </a:lnTo>
                  <a:lnTo>
                    <a:pt x="1040" y="774"/>
                  </a:lnTo>
                  <a:lnTo>
                    <a:pt x="1136" y="786"/>
                  </a:lnTo>
                  <a:lnTo>
                    <a:pt x="1293" y="822"/>
                  </a:lnTo>
                  <a:lnTo>
                    <a:pt x="1426" y="870"/>
                  </a:lnTo>
                  <a:lnTo>
                    <a:pt x="1511" y="919"/>
                  </a:lnTo>
                  <a:lnTo>
                    <a:pt x="1632" y="617"/>
                  </a:lnTo>
                  <a:lnTo>
                    <a:pt x="1523" y="556"/>
                  </a:lnTo>
                  <a:lnTo>
                    <a:pt x="1378" y="508"/>
                  </a:lnTo>
                  <a:lnTo>
                    <a:pt x="1221" y="472"/>
                  </a:lnTo>
                  <a:lnTo>
                    <a:pt x="1028" y="460"/>
                  </a:lnTo>
                  <a:lnTo>
                    <a:pt x="1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1418685" y="1477047"/>
              <a:ext cx="108196" cy="761225"/>
            </a:xfrm>
            <a:custGeom>
              <a:avLst/>
              <a:gdLst/>
              <a:ahLst/>
              <a:cxnLst/>
              <a:rect l="l" t="t" r="r" b="b"/>
              <a:pathLst>
                <a:path w="1729" h="12165" extrusionOk="0">
                  <a:moveTo>
                    <a:pt x="895" y="363"/>
                  </a:moveTo>
                  <a:lnTo>
                    <a:pt x="991" y="375"/>
                  </a:lnTo>
                  <a:lnTo>
                    <a:pt x="1076" y="399"/>
                  </a:lnTo>
                  <a:lnTo>
                    <a:pt x="1160" y="447"/>
                  </a:lnTo>
                  <a:lnTo>
                    <a:pt x="1221" y="507"/>
                  </a:lnTo>
                  <a:lnTo>
                    <a:pt x="1281" y="580"/>
                  </a:lnTo>
                  <a:lnTo>
                    <a:pt x="1330" y="652"/>
                  </a:lnTo>
                  <a:lnTo>
                    <a:pt x="1354" y="737"/>
                  </a:lnTo>
                  <a:lnTo>
                    <a:pt x="1366" y="834"/>
                  </a:lnTo>
                  <a:lnTo>
                    <a:pt x="1354" y="930"/>
                  </a:lnTo>
                  <a:lnTo>
                    <a:pt x="1330" y="1015"/>
                  </a:lnTo>
                  <a:lnTo>
                    <a:pt x="1281" y="1099"/>
                  </a:lnTo>
                  <a:lnTo>
                    <a:pt x="1221" y="1172"/>
                  </a:lnTo>
                  <a:lnTo>
                    <a:pt x="1160" y="1220"/>
                  </a:lnTo>
                  <a:lnTo>
                    <a:pt x="1076" y="1269"/>
                  </a:lnTo>
                  <a:lnTo>
                    <a:pt x="991" y="1293"/>
                  </a:lnTo>
                  <a:lnTo>
                    <a:pt x="895" y="1305"/>
                  </a:lnTo>
                  <a:lnTo>
                    <a:pt x="798" y="1293"/>
                  </a:lnTo>
                  <a:lnTo>
                    <a:pt x="713" y="1269"/>
                  </a:lnTo>
                  <a:lnTo>
                    <a:pt x="629" y="1220"/>
                  </a:lnTo>
                  <a:lnTo>
                    <a:pt x="556" y="1172"/>
                  </a:lnTo>
                  <a:lnTo>
                    <a:pt x="508" y="1099"/>
                  </a:lnTo>
                  <a:lnTo>
                    <a:pt x="460" y="1015"/>
                  </a:lnTo>
                  <a:lnTo>
                    <a:pt x="436" y="930"/>
                  </a:lnTo>
                  <a:lnTo>
                    <a:pt x="424" y="834"/>
                  </a:lnTo>
                  <a:lnTo>
                    <a:pt x="436" y="737"/>
                  </a:lnTo>
                  <a:lnTo>
                    <a:pt x="460" y="652"/>
                  </a:lnTo>
                  <a:lnTo>
                    <a:pt x="508" y="580"/>
                  </a:lnTo>
                  <a:lnTo>
                    <a:pt x="556" y="507"/>
                  </a:lnTo>
                  <a:lnTo>
                    <a:pt x="629" y="447"/>
                  </a:lnTo>
                  <a:lnTo>
                    <a:pt x="713" y="399"/>
                  </a:lnTo>
                  <a:lnTo>
                    <a:pt x="798" y="375"/>
                  </a:lnTo>
                  <a:lnTo>
                    <a:pt x="895" y="363"/>
                  </a:lnTo>
                  <a:close/>
                  <a:moveTo>
                    <a:pt x="895" y="0"/>
                  </a:moveTo>
                  <a:lnTo>
                    <a:pt x="810" y="12"/>
                  </a:lnTo>
                  <a:lnTo>
                    <a:pt x="726" y="24"/>
                  </a:lnTo>
                  <a:lnTo>
                    <a:pt x="641" y="36"/>
                  </a:lnTo>
                  <a:lnTo>
                    <a:pt x="568" y="73"/>
                  </a:lnTo>
                  <a:lnTo>
                    <a:pt x="496" y="109"/>
                  </a:lnTo>
                  <a:lnTo>
                    <a:pt x="424" y="145"/>
                  </a:lnTo>
                  <a:lnTo>
                    <a:pt x="363" y="193"/>
                  </a:lnTo>
                  <a:lnTo>
                    <a:pt x="303" y="242"/>
                  </a:lnTo>
                  <a:lnTo>
                    <a:pt x="254" y="302"/>
                  </a:lnTo>
                  <a:lnTo>
                    <a:pt x="206" y="375"/>
                  </a:lnTo>
                  <a:lnTo>
                    <a:pt x="158" y="435"/>
                  </a:lnTo>
                  <a:lnTo>
                    <a:pt x="122" y="507"/>
                  </a:lnTo>
                  <a:lnTo>
                    <a:pt x="97" y="592"/>
                  </a:lnTo>
                  <a:lnTo>
                    <a:pt x="73" y="665"/>
                  </a:lnTo>
                  <a:lnTo>
                    <a:pt x="61" y="749"/>
                  </a:lnTo>
                  <a:lnTo>
                    <a:pt x="61" y="834"/>
                  </a:lnTo>
                  <a:lnTo>
                    <a:pt x="73" y="979"/>
                  </a:lnTo>
                  <a:lnTo>
                    <a:pt x="109" y="1111"/>
                  </a:lnTo>
                  <a:lnTo>
                    <a:pt x="158" y="1232"/>
                  </a:lnTo>
                  <a:lnTo>
                    <a:pt x="230" y="1341"/>
                  </a:lnTo>
                  <a:lnTo>
                    <a:pt x="315" y="1438"/>
                  </a:lnTo>
                  <a:lnTo>
                    <a:pt x="424" y="1522"/>
                  </a:lnTo>
                  <a:lnTo>
                    <a:pt x="532" y="1583"/>
                  </a:lnTo>
                  <a:lnTo>
                    <a:pt x="665" y="1631"/>
                  </a:lnTo>
                  <a:lnTo>
                    <a:pt x="665" y="10232"/>
                  </a:lnTo>
                  <a:lnTo>
                    <a:pt x="653" y="10425"/>
                  </a:lnTo>
                  <a:lnTo>
                    <a:pt x="617" y="10618"/>
                  </a:lnTo>
                  <a:lnTo>
                    <a:pt x="568" y="10860"/>
                  </a:lnTo>
                  <a:lnTo>
                    <a:pt x="496" y="11126"/>
                  </a:lnTo>
                  <a:lnTo>
                    <a:pt x="436" y="11259"/>
                  </a:lnTo>
                  <a:lnTo>
                    <a:pt x="375" y="11404"/>
                  </a:lnTo>
                  <a:lnTo>
                    <a:pt x="303" y="11536"/>
                  </a:lnTo>
                  <a:lnTo>
                    <a:pt x="206" y="11681"/>
                  </a:lnTo>
                  <a:lnTo>
                    <a:pt x="109" y="11814"/>
                  </a:lnTo>
                  <a:lnTo>
                    <a:pt x="1" y="11947"/>
                  </a:lnTo>
                  <a:lnTo>
                    <a:pt x="424" y="12165"/>
                  </a:lnTo>
                  <a:lnTo>
                    <a:pt x="544" y="12008"/>
                  </a:lnTo>
                  <a:lnTo>
                    <a:pt x="653" y="11850"/>
                  </a:lnTo>
                  <a:lnTo>
                    <a:pt x="750" y="11681"/>
                  </a:lnTo>
                  <a:lnTo>
                    <a:pt x="822" y="11524"/>
                  </a:lnTo>
                  <a:lnTo>
                    <a:pt x="895" y="11355"/>
                  </a:lnTo>
                  <a:lnTo>
                    <a:pt x="943" y="11198"/>
                  </a:lnTo>
                  <a:lnTo>
                    <a:pt x="1028" y="10896"/>
                  </a:lnTo>
                  <a:lnTo>
                    <a:pt x="1088" y="10630"/>
                  </a:lnTo>
                  <a:lnTo>
                    <a:pt x="1112" y="10425"/>
                  </a:lnTo>
                  <a:lnTo>
                    <a:pt x="1124" y="10232"/>
                  </a:lnTo>
                  <a:lnTo>
                    <a:pt x="1124" y="1631"/>
                  </a:lnTo>
                  <a:lnTo>
                    <a:pt x="1257" y="1583"/>
                  </a:lnTo>
                  <a:lnTo>
                    <a:pt x="1366" y="1522"/>
                  </a:lnTo>
                  <a:lnTo>
                    <a:pt x="1462" y="1438"/>
                  </a:lnTo>
                  <a:lnTo>
                    <a:pt x="1559" y="1341"/>
                  </a:lnTo>
                  <a:lnTo>
                    <a:pt x="1632" y="1232"/>
                  </a:lnTo>
                  <a:lnTo>
                    <a:pt x="1680" y="1111"/>
                  </a:lnTo>
                  <a:lnTo>
                    <a:pt x="1716" y="979"/>
                  </a:lnTo>
                  <a:lnTo>
                    <a:pt x="1728" y="834"/>
                  </a:lnTo>
                  <a:lnTo>
                    <a:pt x="1728" y="749"/>
                  </a:lnTo>
                  <a:lnTo>
                    <a:pt x="1704" y="665"/>
                  </a:lnTo>
                  <a:lnTo>
                    <a:pt x="1692" y="592"/>
                  </a:lnTo>
                  <a:lnTo>
                    <a:pt x="1656" y="507"/>
                  </a:lnTo>
                  <a:lnTo>
                    <a:pt x="1632" y="435"/>
                  </a:lnTo>
                  <a:lnTo>
                    <a:pt x="1583" y="375"/>
                  </a:lnTo>
                  <a:lnTo>
                    <a:pt x="1535" y="302"/>
                  </a:lnTo>
                  <a:lnTo>
                    <a:pt x="1487" y="242"/>
                  </a:lnTo>
                  <a:lnTo>
                    <a:pt x="1426" y="193"/>
                  </a:lnTo>
                  <a:lnTo>
                    <a:pt x="1354" y="145"/>
                  </a:lnTo>
                  <a:lnTo>
                    <a:pt x="1293" y="109"/>
                  </a:lnTo>
                  <a:lnTo>
                    <a:pt x="1221" y="73"/>
                  </a:lnTo>
                  <a:lnTo>
                    <a:pt x="1136" y="36"/>
                  </a:lnTo>
                  <a:lnTo>
                    <a:pt x="1064" y="24"/>
                  </a:lnTo>
                  <a:lnTo>
                    <a:pt x="979" y="12"/>
                  </a:lnTo>
                  <a:lnTo>
                    <a:pt x="8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1466305" y="0"/>
              <a:ext cx="12203" cy="1498233"/>
            </a:xfrm>
            <a:custGeom>
              <a:avLst/>
              <a:gdLst/>
              <a:ahLst/>
              <a:cxnLst/>
              <a:rect l="l" t="t" r="r" b="b"/>
              <a:pathLst>
                <a:path w="195" h="23943" extrusionOk="0">
                  <a:moveTo>
                    <a:pt x="1" y="0"/>
                  </a:moveTo>
                  <a:lnTo>
                    <a:pt x="1" y="23846"/>
                  </a:lnTo>
                  <a:lnTo>
                    <a:pt x="13" y="23882"/>
                  </a:lnTo>
                  <a:lnTo>
                    <a:pt x="25" y="23918"/>
                  </a:lnTo>
                  <a:lnTo>
                    <a:pt x="61" y="23942"/>
                  </a:lnTo>
                  <a:lnTo>
                    <a:pt x="134" y="23942"/>
                  </a:lnTo>
                  <a:lnTo>
                    <a:pt x="170" y="23918"/>
                  </a:lnTo>
                  <a:lnTo>
                    <a:pt x="194" y="23882"/>
                  </a:lnTo>
                  <a:lnTo>
                    <a:pt x="194" y="23846"/>
                  </a:lnTo>
                  <a:lnTo>
                    <a:pt x="1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457200" y="2033349"/>
              <a:ext cx="1351611" cy="1245055"/>
            </a:xfrm>
            <a:custGeom>
              <a:avLst/>
              <a:gdLst/>
              <a:ahLst/>
              <a:cxnLst/>
              <a:rect l="l" t="t" r="r" b="b"/>
              <a:pathLst>
                <a:path w="21599" h="19897" extrusionOk="0">
                  <a:moveTo>
                    <a:pt x="14713" y="1"/>
                  </a:moveTo>
                  <a:lnTo>
                    <a:pt x="14605" y="25"/>
                  </a:lnTo>
                  <a:lnTo>
                    <a:pt x="14496" y="49"/>
                  </a:lnTo>
                  <a:lnTo>
                    <a:pt x="14387" y="98"/>
                  </a:lnTo>
                  <a:lnTo>
                    <a:pt x="14279" y="146"/>
                  </a:lnTo>
                  <a:lnTo>
                    <a:pt x="14182" y="206"/>
                  </a:lnTo>
                  <a:lnTo>
                    <a:pt x="483" y="9858"/>
                  </a:lnTo>
                  <a:lnTo>
                    <a:pt x="399" y="9931"/>
                  </a:lnTo>
                  <a:lnTo>
                    <a:pt x="314" y="10003"/>
                  </a:lnTo>
                  <a:lnTo>
                    <a:pt x="230" y="10100"/>
                  </a:lnTo>
                  <a:lnTo>
                    <a:pt x="169" y="10184"/>
                  </a:lnTo>
                  <a:lnTo>
                    <a:pt x="121" y="10293"/>
                  </a:lnTo>
                  <a:lnTo>
                    <a:pt x="73" y="10390"/>
                  </a:lnTo>
                  <a:lnTo>
                    <a:pt x="36" y="10498"/>
                  </a:lnTo>
                  <a:lnTo>
                    <a:pt x="12" y="10607"/>
                  </a:lnTo>
                  <a:lnTo>
                    <a:pt x="0" y="10716"/>
                  </a:lnTo>
                  <a:lnTo>
                    <a:pt x="0" y="10825"/>
                  </a:lnTo>
                  <a:lnTo>
                    <a:pt x="0" y="10945"/>
                  </a:lnTo>
                  <a:lnTo>
                    <a:pt x="24" y="11054"/>
                  </a:lnTo>
                  <a:lnTo>
                    <a:pt x="48" y="11163"/>
                  </a:lnTo>
                  <a:lnTo>
                    <a:pt x="97" y="11271"/>
                  </a:lnTo>
                  <a:lnTo>
                    <a:pt x="145" y="11380"/>
                  </a:lnTo>
                  <a:lnTo>
                    <a:pt x="205" y="11477"/>
                  </a:lnTo>
                  <a:lnTo>
                    <a:pt x="5786" y="19401"/>
                  </a:lnTo>
                  <a:lnTo>
                    <a:pt x="5859" y="19498"/>
                  </a:lnTo>
                  <a:lnTo>
                    <a:pt x="5943" y="19582"/>
                  </a:lnTo>
                  <a:lnTo>
                    <a:pt x="6028" y="19655"/>
                  </a:lnTo>
                  <a:lnTo>
                    <a:pt x="6125" y="19715"/>
                  </a:lnTo>
                  <a:lnTo>
                    <a:pt x="6221" y="19776"/>
                  </a:lnTo>
                  <a:lnTo>
                    <a:pt x="6330" y="19824"/>
                  </a:lnTo>
                  <a:lnTo>
                    <a:pt x="6439" y="19848"/>
                  </a:lnTo>
                  <a:lnTo>
                    <a:pt x="6547" y="19884"/>
                  </a:lnTo>
                  <a:lnTo>
                    <a:pt x="6656" y="19897"/>
                  </a:lnTo>
                  <a:lnTo>
                    <a:pt x="6765" y="19897"/>
                  </a:lnTo>
                  <a:lnTo>
                    <a:pt x="6874" y="19884"/>
                  </a:lnTo>
                  <a:lnTo>
                    <a:pt x="6994" y="19872"/>
                  </a:lnTo>
                  <a:lnTo>
                    <a:pt x="7103" y="19836"/>
                  </a:lnTo>
                  <a:lnTo>
                    <a:pt x="7212" y="19800"/>
                  </a:lnTo>
                  <a:lnTo>
                    <a:pt x="7308" y="19752"/>
                  </a:lnTo>
                  <a:lnTo>
                    <a:pt x="7417" y="19679"/>
                  </a:lnTo>
                  <a:lnTo>
                    <a:pt x="21104" y="10039"/>
                  </a:lnTo>
                  <a:lnTo>
                    <a:pt x="21200" y="9967"/>
                  </a:lnTo>
                  <a:lnTo>
                    <a:pt x="21285" y="9882"/>
                  </a:lnTo>
                  <a:lnTo>
                    <a:pt x="21357" y="9798"/>
                  </a:lnTo>
                  <a:lnTo>
                    <a:pt x="21418" y="9701"/>
                  </a:lnTo>
                  <a:lnTo>
                    <a:pt x="21478" y="9604"/>
                  </a:lnTo>
                  <a:lnTo>
                    <a:pt x="21526" y="9496"/>
                  </a:lnTo>
                  <a:lnTo>
                    <a:pt x="21551" y="9399"/>
                  </a:lnTo>
                  <a:lnTo>
                    <a:pt x="21575" y="9290"/>
                  </a:lnTo>
                  <a:lnTo>
                    <a:pt x="21599" y="9170"/>
                  </a:lnTo>
                  <a:lnTo>
                    <a:pt x="21599" y="9061"/>
                  </a:lnTo>
                  <a:lnTo>
                    <a:pt x="21587" y="8952"/>
                  </a:lnTo>
                  <a:lnTo>
                    <a:pt x="21575" y="8843"/>
                  </a:lnTo>
                  <a:lnTo>
                    <a:pt x="21539" y="8723"/>
                  </a:lnTo>
                  <a:lnTo>
                    <a:pt x="21502" y="8626"/>
                  </a:lnTo>
                  <a:lnTo>
                    <a:pt x="21442" y="8517"/>
                  </a:lnTo>
                  <a:lnTo>
                    <a:pt x="21382" y="8409"/>
                  </a:lnTo>
                  <a:lnTo>
                    <a:pt x="15801" y="484"/>
                  </a:lnTo>
                  <a:lnTo>
                    <a:pt x="15728" y="400"/>
                  </a:lnTo>
                  <a:lnTo>
                    <a:pt x="15644" y="315"/>
                  </a:lnTo>
                  <a:lnTo>
                    <a:pt x="15559" y="243"/>
                  </a:lnTo>
                  <a:lnTo>
                    <a:pt x="15462" y="170"/>
                  </a:lnTo>
                  <a:lnTo>
                    <a:pt x="15366" y="122"/>
                  </a:lnTo>
                  <a:lnTo>
                    <a:pt x="15257" y="73"/>
                  </a:lnTo>
                  <a:lnTo>
                    <a:pt x="15160" y="37"/>
                  </a:lnTo>
                  <a:lnTo>
                    <a:pt x="15052" y="13"/>
                  </a:lnTo>
                  <a:lnTo>
                    <a:pt x="149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919013" y="2623755"/>
              <a:ext cx="861066" cy="643334"/>
            </a:xfrm>
            <a:custGeom>
              <a:avLst/>
              <a:gdLst/>
              <a:ahLst/>
              <a:cxnLst/>
              <a:rect l="l" t="t" r="r" b="b"/>
              <a:pathLst>
                <a:path w="13760" h="10281" extrusionOk="0">
                  <a:moveTo>
                    <a:pt x="3540" y="0"/>
                  </a:moveTo>
                  <a:lnTo>
                    <a:pt x="3432" y="12"/>
                  </a:lnTo>
                  <a:lnTo>
                    <a:pt x="3323" y="24"/>
                  </a:lnTo>
                  <a:lnTo>
                    <a:pt x="3226" y="61"/>
                  </a:lnTo>
                  <a:lnTo>
                    <a:pt x="3142" y="121"/>
                  </a:lnTo>
                  <a:lnTo>
                    <a:pt x="3057" y="182"/>
                  </a:lnTo>
                  <a:lnTo>
                    <a:pt x="2997" y="266"/>
                  </a:lnTo>
                  <a:lnTo>
                    <a:pt x="2936" y="363"/>
                  </a:lnTo>
                  <a:lnTo>
                    <a:pt x="2900" y="459"/>
                  </a:lnTo>
                  <a:lnTo>
                    <a:pt x="1" y="10280"/>
                  </a:lnTo>
                  <a:lnTo>
                    <a:pt x="13760" y="580"/>
                  </a:lnTo>
                  <a:lnTo>
                    <a:pt x="35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485172" y="2044738"/>
              <a:ext cx="861817" cy="642583"/>
            </a:xfrm>
            <a:custGeom>
              <a:avLst/>
              <a:gdLst/>
              <a:ahLst/>
              <a:cxnLst/>
              <a:rect l="l" t="t" r="r" b="b"/>
              <a:pathLst>
                <a:path w="13772" h="10269" extrusionOk="0">
                  <a:moveTo>
                    <a:pt x="13771" y="0"/>
                  </a:moveTo>
                  <a:lnTo>
                    <a:pt x="0" y="9700"/>
                  </a:lnTo>
                  <a:lnTo>
                    <a:pt x="10220" y="10268"/>
                  </a:lnTo>
                  <a:lnTo>
                    <a:pt x="10328" y="10268"/>
                  </a:lnTo>
                  <a:lnTo>
                    <a:pt x="10437" y="10244"/>
                  </a:lnTo>
                  <a:lnTo>
                    <a:pt x="10534" y="10208"/>
                  </a:lnTo>
                  <a:lnTo>
                    <a:pt x="10630" y="10159"/>
                  </a:lnTo>
                  <a:lnTo>
                    <a:pt x="10703" y="10087"/>
                  </a:lnTo>
                  <a:lnTo>
                    <a:pt x="10775" y="10014"/>
                  </a:lnTo>
                  <a:lnTo>
                    <a:pt x="10824" y="9918"/>
                  </a:lnTo>
                  <a:lnTo>
                    <a:pt x="10872" y="9809"/>
                  </a:lnTo>
                  <a:lnTo>
                    <a:pt x="137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1191157" y="1965329"/>
              <a:ext cx="71151" cy="297169"/>
            </a:xfrm>
            <a:custGeom>
              <a:avLst/>
              <a:gdLst/>
              <a:ahLst/>
              <a:cxnLst/>
              <a:rect l="l" t="t" r="r" b="b"/>
              <a:pathLst>
                <a:path w="1137" h="4749" extrusionOk="0">
                  <a:moveTo>
                    <a:pt x="1" y="1"/>
                  </a:moveTo>
                  <a:lnTo>
                    <a:pt x="1" y="1426"/>
                  </a:lnTo>
                  <a:lnTo>
                    <a:pt x="1" y="3299"/>
                  </a:lnTo>
                  <a:lnTo>
                    <a:pt x="13" y="3564"/>
                  </a:lnTo>
                  <a:lnTo>
                    <a:pt x="49" y="3794"/>
                  </a:lnTo>
                  <a:lnTo>
                    <a:pt x="97" y="4011"/>
                  </a:lnTo>
                  <a:lnTo>
                    <a:pt x="170" y="4192"/>
                  </a:lnTo>
                  <a:lnTo>
                    <a:pt x="266" y="4362"/>
                  </a:lnTo>
                  <a:lnTo>
                    <a:pt x="375" y="4507"/>
                  </a:lnTo>
                  <a:lnTo>
                    <a:pt x="496" y="4627"/>
                  </a:lnTo>
                  <a:lnTo>
                    <a:pt x="641" y="4748"/>
                  </a:lnTo>
                  <a:lnTo>
                    <a:pt x="870" y="4337"/>
                  </a:lnTo>
                  <a:lnTo>
                    <a:pt x="786" y="4253"/>
                  </a:lnTo>
                  <a:lnTo>
                    <a:pt x="701" y="4156"/>
                  </a:lnTo>
                  <a:lnTo>
                    <a:pt x="641" y="4047"/>
                  </a:lnTo>
                  <a:lnTo>
                    <a:pt x="581" y="3915"/>
                  </a:lnTo>
                  <a:lnTo>
                    <a:pt x="532" y="3782"/>
                  </a:lnTo>
                  <a:lnTo>
                    <a:pt x="496" y="3637"/>
                  </a:lnTo>
                  <a:lnTo>
                    <a:pt x="472" y="3480"/>
                  </a:lnTo>
                  <a:lnTo>
                    <a:pt x="472" y="3299"/>
                  </a:lnTo>
                  <a:lnTo>
                    <a:pt x="472" y="1293"/>
                  </a:lnTo>
                  <a:lnTo>
                    <a:pt x="496" y="1293"/>
                  </a:lnTo>
                  <a:lnTo>
                    <a:pt x="1136" y="1426"/>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18"/>
          <p:cNvGrpSpPr/>
          <p:nvPr/>
        </p:nvGrpSpPr>
        <p:grpSpPr>
          <a:xfrm>
            <a:off x="4721292" y="786020"/>
            <a:ext cx="2038315" cy="1656719"/>
            <a:chOff x="5193818" y="1145742"/>
            <a:chExt cx="1505100" cy="1531465"/>
          </a:xfrm>
        </p:grpSpPr>
        <p:grpSp>
          <p:nvGrpSpPr>
            <p:cNvPr id="391" name="Google Shape;391;p18"/>
            <p:cNvGrpSpPr/>
            <p:nvPr/>
          </p:nvGrpSpPr>
          <p:grpSpPr>
            <a:xfrm>
              <a:off x="5193818" y="1412567"/>
              <a:ext cx="1505100" cy="1264640"/>
              <a:chOff x="3819549" y="3368454"/>
              <a:chExt cx="1505100" cy="1264640"/>
            </a:xfrm>
          </p:grpSpPr>
          <p:sp>
            <p:nvSpPr>
              <p:cNvPr id="392" name="Google Shape;392;p18"/>
              <p:cNvSpPr txBox="1"/>
              <p:nvPr/>
            </p:nvSpPr>
            <p:spPr>
              <a:xfrm>
                <a:off x="4002519" y="3368454"/>
                <a:ext cx="11238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50" b="1" dirty="0">
                    <a:latin typeface="Fira Sans Extra Condensed"/>
                    <a:ea typeface="Fira Sans Extra Condensed"/>
                    <a:cs typeface="Fira Sans Extra Condensed"/>
                    <a:sym typeface="Fira Sans Extra Condensed"/>
                  </a:rPr>
                  <a:t>Data understanding</a:t>
                </a:r>
                <a:endParaRPr sz="1050" b="1" dirty="0">
                  <a:solidFill>
                    <a:srgbClr val="000000"/>
                  </a:solidFill>
                  <a:latin typeface="Fira Sans Extra Condensed"/>
                  <a:ea typeface="Fira Sans Extra Condensed"/>
                  <a:cs typeface="Fira Sans Extra Condensed"/>
                  <a:sym typeface="Fira Sans Extra Condensed"/>
                </a:endParaRPr>
              </a:p>
            </p:txBody>
          </p:sp>
          <p:sp>
            <p:nvSpPr>
              <p:cNvPr id="393" name="Google Shape;393;p18"/>
              <p:cNvSpPr txBox="1"/>
              <p:nvPr/>
            </p:nvSpPr>
            <p:spPr>
              <a:xfrm>
                <a:off x="3819549" y="4003994"/>
                <a:ext cx="1505100" cy="6291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000" dirty="0">
                    <a:solidFill>
                      <a:srgbClr val="000000"/>
                    </a:solidFill>
                    <a:latin typeface="Fira Sans Extra Condensed" panose="020B0503050000020004" pitchFamily="34" charset="0"/>
                    <a:ea typeface="Roboto"/>
                    <a:cs typeface="Roboto"/>
                    <a:sym typeface="Roboto"/>
                  </a:rPr>
                  <a:t>The data understanding phase involves examining sentiment and historical stock data from Twitter and Yahoo Finance in detail, looking for outliers and missing numbers, and using descriptive statistics to gain a more in-depth understanding. For linguistic analysis, word clouds are formed.</a:t>
                </a:r>
                <a:endParaRPr sz="1000" dirty="0">
                  <a:solidFill>
                    <a:srgbClr val="000000"/>
                  </a:solidFill>
                  <a:latin typeface="Fira Sans Extra Condensed" panose="020B0503050000020004" pitchFamily="34" charset="0"/>
                  <a:ea typeface="Roboto"/>
                  <a:cs typeface="Roboto"/>
                  <a:sym typeface="Roboto"/>
                </a:endParaRPr>
              </a:p>
            </p:txBody>
          </p:sp>
        </p:grpSp>
        <p:sp>
          <p:nvSpPr>
            <p:cNvPr id="394" name="Google Shape;394;p18"/>
            <p:cNvSpPr/>
            <p:nvPr/>
          </p:nvSpPr>
          <p:spPr>
            <a:xfrm>
              <a:off x="5370069" y="1145742"/>
              <a:ext cx="1152600" cy="307500"/>
            </a:xfrm>
            <a:prstGeom prst="roundRect">
              <a:avLst>
                <a:gd name="adj" fmla="val 50000"/>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sym typeface="Fira Sans Extra Condensed"/>
                </a:rPr>
                <a:t>2</a:t>
              </a:r>
              <a:endParaRPr sz="1800" dirty="0">
                <a:solidFill>
                  <a:schemeClr val="lt1"/>
                </a:solidFill>
              </a:endParaRPr>
            </a:p>
          </p:txBody>
        </p:sp>
      </p:grpSp>
      <p:grpSp>
        <p:nvGrpSpPr>
          <p:cNvPr id="395" name="Google Shape;395;p18"/>
          <p:cNvGrpSpPr/>
          <p:nvPr/>
        </p:nvGrpSpPr>
        <p:grpSpPr>
          <a:xfrm>
            <a:off x="6779451" y="786020"/>
            <a:ext cx="2038315" cy="1492530"/>
            <a:chOff x="7286071" y="1203157"/>
            <a:chExt cx="2038315" cy="1492530"/>
          </a:xfrm>
        </p:grpSpPr>
        <p:grpSp>
          <p:nvGrpSpPr>
            <p:cNvPr id="396" name="Google Shape;396;p18"/>
            <p:cNvGrpSpPr/>
            <p:nvPr/>
          </p:nvGrpSpPr>
          <p:grpSpPr>
            <a:xfrm>
              <a:off x="7286071" y="1484520"/>
              <a:ext cx="2038315" cy="1211167"/>
              <a:chOff x="5605078" y="3440407"/>
              <a:chExt cx="2038315" cy="1211167"/>
            </a:xfrm>
          </p:grpSpPr>
          <p:sp>
            <p:nvSpPr>
              <p:cNvPr id="397" name="Google Shape;397;p18"/>
              <p:cNvSpPr txBox="1"/>
              <p:nvPr/>
            </p:nvSpPr>
            <p:spPr>
              <a:xfrm>
                <a:off x="5907953" y="3440407"/>
                <a:ext cx="140071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50" b="1" dirty="0">
                    <a:latin typeface="Fira Sans Extra Condensed"/>
                    <a:ea typeface="Fira Sans Extra Condensed"/>
                    <a:cs typeface="Fira Sans Extra Condensed"/>
                    <a:sym typeface="Fira Sans Extra Condensed"/>
                  </a:rPr>
                  <a:t>Data Preprocessing</a:t>
                </a:r>
                <a:endParaRPr sz="1050" b="1" dirty="0">
                  <a:solidFill>
                    <a:srgbClr val="000000"/>
                  </a:solidFill>
                  <a:latin typeface="Fira Sans Extra Condensed"/>
                  <a:ea typeface="Fira Sans Extra Condensed"/>
                  <a:cs typeface="Fira Sans Extra Condensed"/>
                  <a:sym typeface="Fira Sans Extra Condensed"/>
                </a:endParaRPr>
              </a:p>
            </p:txBody>
          </p:sp>
          <p:sp>
            <p:nvSpPr>
              <p:cNvPr id="398" name="Google Shape;398;p18"/>
              <p:cNvSpPr txBox="1"/>
              <p:nvPr/>
            </p:nvSpPr>
            <p:spPr>
              <a:xfrm>
                <a:off x="5605078" y="4344074"/>
                <a:ext cx="2038315" cy="3075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050" dirty="0">
                    <a:solidFill>
                      <a:srgbClr val="000000"/>
                    </a:solidFill>
                    <a:latin typeface="Fira Sans Extra Condensed" panose="020B0503050000020004" pitchFamily="34" charset="0"/>
                    <a:ea typeface="Roboto"/>
                    <a:cs typeface="Roboto"/>
                    <a:sym typeface="Roboto"/>
                  </a:rPr>
                  <a:t>To ensure quality, reliability, and standardization for further analysis, the data preprocessing phase involves carefully refining datasets using advanced methods such as missing values removal, label encoding, data type format refinement, scaling procedures, and textual data treatment.</a:t>
                </a:r>
                <a:endParaRPr sz="1050" dirty="0">
                  <a:solidFill>
                    <a:srgbClr val="000000"/>
                  </a:solidFill>
                  <a:latin typeface="Fira Sans Extra Condensed" panose="020B0503050000020004" pitchFamily="34" charset="0"/>
                  <a:ea typeface="Roboto"/>
                  <a:cs typeface="Roboto"/>
                  <a:sym typeface="Roboto"/>
                </a:endParaRPr>
              </a:p>
            </p:txBody>
          </p:sp>
        </p:grpSp>
        <p:sp>
          <p:nvSpPr>
            <p:cNvPr id="399" name="Google Shape;399;p18"/>
            <p:cNvSpPr/>
            <p:nvPr/>
          </p:nvSpPr>
          <p:spPr>
            <a:xfrm>
              <a:off x="7718542" y="1203157"/>
              <a:ext cx="1152600" cy="307500"/>
            </a:xfrm>
            <a:prstGeom prst="roundRect">
              <a:avLst>
                <a:gd name="adj" fmla="val 50000"/>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sym typeface="Fira Sans Extra Condensed"/>
                </a:rPr>
                <a:t>3</a:t>
              </a:r>
              <a:endParaRPr sz="1800" dirty="0">
                <a:solidFill>
                  <a:schemeClr val="lt1"/>
                </a:solidFill>
              </a:endParaRPr>
            </a:p>
          </p:txBody>
        </p:sp>
      </p:grpSp>
      <p:grpSp>
        <p:nvGrpSpPr>
          <p:cNvPr id="400" name="Google Shape;400;p18"/>
          <p:cNvGrpSpPr/>
          <p:nvPr/>
        </p:nvGrpSpPr>
        <p:grpSpPr>
          <a:xfrm>
            <a:off x="5113007" y="2951806"/>
            <a:ext cx="1969319" cy="1591753"/>
            <a:chOff x="5150892" y="3321825"/>
            <a:chExt cx="1969319" cy="1591753"/>
          </a:xfrm>
        </p:grpSpPr>
        <p:grpSp>
          <p:nvGrpSpPr>
            <p:cNvPr id="401" name="Google Shape;401;p18"/>
            <p:cNvGrpSpPr/>
            <p:nvPr/>
          </p:nvGrpSpPr>
          <p:grpSpPr>
            <a:xfrm>
              <a:off x="5150892" y="3610156"/>
              <a:ext cx="1969319" cy="1303422"/>
              <a:chOff x="414298" y="3373831"/>
              <a:chExt cx="1969319" cy="1303422"/>
            </a:xfrm>
          </p:grpSpPr>
          <p:sp>
            <p:nvSpPr>
              <p:cNvPr id="402" name="Google Shape;402;p18"/>
              <p:cNvSpPr txBox="1"/>
              <p:nvPr/>
            </p:nvSpPr>
            <p:spPr>
              <a:xfrm>
                <a:off x="662281" y="3373831"/>
                <a:ext cx="11238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50" b="1" dirty="0">
                    <a:latin typeface="Fira Sans Extra Condensed"/>
                    <a:ea typeface="Fira Sans Extra Condensed"/>
                    <a:cs typeface="Fira Sans Extra Condensed"/>
                    <a:sym typeface="Fira Sans Extra Condensed"/>
                  </a:rPr>
                  <a:t>Model Building</a:t>
                </a:r>
                <a:endParaRPr sz="1050" b="1" dirty="0">
                  <a:solidFill>
                    <a:srgbClr val="000000"/>
                  </a:solidFill>
                  <a:latin typeface="Fira Sans Extra Condensed"/>
                  <a:ea typeface="Fira Sans Extra Condensed"/>
                  <a:cs typeface="Fira Sans Extra Condensed"/>
                  <a:sym typeface="Fira Sans Extra Condensed"/>
                </a:endParaRPr>
              </a:p>
            </p:txBody>
          </p:sp>
          <p:sp>
            <p:nvSpPr>
              <p:cNvPr id="403" name="Google Shape;403;p18"/>
              <p:cNvSpPr txBox="1"/>
              <p:nvPr/>
            </p:nvSpPr>
            <p:spPr>
              <a:xfrm>
                <a:off x="414298" y="4196500"/>
                <a:ext cx="1969319" cy="480753"/>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000" dirty="0">
                    <a:solidFill>
                      <a:srgbClr val="000000"/>
                    </a:solidFill>
                    <a:latin typeface="Fira Sans Extra Condensed" panose="020B0503050000020004" pitchFamily="34" charset="0"/>
                    <a:ea typeface="Roboto"/>
                    <a:cs typeface="Roboto"/>
                    <a:sym typeface="Roboto"/>
                  </a:rPr>
                  <a:t>The modeling phase involves creating predictive models using advanced feature selection techniques, evaluating their performance with and without cross-validation, and incorporating cross-validation for generalizability. This comprehensive approach aims to refine a reliable stock price prediction framework.</a:t>
                </a:r>
                <a:endParaRPr sz="1000" dirty="0">
                  <a:solidFill>
                    <a:srgbClr val="000000"/>
                  </a:solidFill>
                  <a:latin typeface="Fira Sans Extra Condensed" panose="020B0503050000020004" pitchFamily="34" charset="0"/>
                  <a:ea typeface="Roboto"/>
                  <a:cs typeface="Roboto"/>
                  <a:sym typeface="Roboto"/>
                </a:endParaRPr>
              </a:p>
            </p:txBody>
          </p:sp>
        </p:grpSp>
        <p:sp>
          <p:nvSpPr>
            <p:cNvPr id="404" name="Google Shape;404;p18"/>
            <p:cNvSpPr/>
            <p:nvPr/>
          </p:nvSpPr>
          <p:spPr>
            <a:xfrm>
              <a:off x="5370075" y="3321825"/>
              <a:ext cx="1152600" cy="307500"/>
            </a:xfrm>
            <a:prstGeom prst="roundRect">
              <a:avLst>
                <a:gd name="adj" fmla="val 50000"/>
              </a:avLst>
            </a:prstGeom>
            <a:ln/>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sym typeface="Fira Sans Extra Condensed"/>
                </a:rPr>
                <a:t>5</a:t>
              </a:r>
              <a:endParaRPr sz="1800" dirty="0">
                <a:solidFill>
                  <a:schemeClr val="lt1"/>
                </a:solidFill>
              </a:endParaRPr>
            </a:p>
          </p:txBody>
        </p:sp>
      </p:grpSp>
      <p:grpSp>
        <p:nvGrpSpPr>
          <p:cNvPr id="405" name="Google Shape;405;p18"/>
          <p:cNvGrpSpPr/>
          <p:nvPr/>
        </p:nvGrpSpPr>
        <p:grpSpPr>
          <a:xfrm>
            <a:off x="7023391" y="2956057"/>
            <a:ext cx="1714267" cy="1608261"/>
            <a:chOff x="6999641" y="3321825"/>
            <a:chExt cx="1714267" cy="1608261"/>
          </a:xfrm>
        </p:grpSpPr>
        <p:grpSp>
          <p:nvGrpSpPr>
            <p:cNvPr id="406" name="Google Shape;406;p18"/>
            <p:cNvGrpSpPr/>
            <p:nvPr/>
          </p:nvGrpSpPr>
          <p:grpSpPr>
            <a:xfrm>
              <a:off x="6999641" y="3656906"/>
              <a:ext cx="1714267" cy="1273180"/>
              <a:chOff x="1956335" y="3420581"/>
              <a:chExt cx="1714267" cy="1273180"/>
            </a:xfrm>
          </p:grpSpPr>
          <p:sp>
            <p:nvSpPr>
              <p:cNvPr id="407" name="Google Shape;407;p18"/>
              <p:cNvSpPr txBox="1"/>
              <p:nvPr/>
            </p:nvSpPr>
            <p:spPr>
              <a:xfrm>
                <a:off x="2329025" y="3420581"/>
                <a:ext cx="11238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a:solidFill>
                      <a:srgbClr val="000000"/>
                    </a:solidFill>
                    <a:latin typeface="Fira Sans Extra Condensed"/>
                    <a:ea typeface="Fira Sans Extra Condensed"/>
                    <a:cs typeface="Fira Sans Extra Condensed"/>
                    <a:sym typeface="Fira Sans Extra Condensed"/>
                  </a:rPr>
                  <a:t>Evaluation</a:t>
                </a:r>
                <a:endParaRPr sz="1100" b="1" dirty="0">
                  <a:solidFill>
                    <a:srgbClr val="000000"/>
                  </a:solidFill>
                  <a:latin typeface="Fira Sans Extra Condensed"/>
                  <a:ea typeface="Fira Sans Extra Condensed"/>
                  <a:cs typeface="Fira Sans Extra Condensed"/>
                  <a:sym typeface="Fira Sans Extra Condensed"/>
                </a:endParaRPr>
              </a:p>
            </p:txBody>
          </p:sp>
          <p:sp>
            <p:nvSpPr>
              <p:cNvPr id="408" name="Google Shape;408;p18"/>
              <p:cNvSpPr txBox="1"/>
              <p:nvPr/>
            </p:nvSpPr>
            <p:spPr>
              <a:xfrm>
                <a:off x="1956335" y="3887359"/>
                <a:ext cx="1714267" cy="806402"/>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000" dirty="0">
                    <a:solidFill>
                      <a:srgbClr val="000000"/>
                    </a:solidFill>
                    <a:latin typeface="Fira Sans Extra Condensed" panose="020B0503050000020004" pitchFamily="34" charset="0"/>
                    <a:ea typeface="Roboto"/>
                    <a:cs typeface="Roboto"/>
                    <a:sym typeface="Roboto"/>
                  </a:rPr>
                  <a:t>The predictive performance of the models was assessed using a variety of assessment measures, such as MSE, MAE, and R-squared, which offered a detailed insight of their accuracy, precision, and variance explanation.</a:t>
                </a:r>
                <a:endParaRPr sz="1000" dirty="0">
                  <a:solidFill>
                    <a:srgbClr val="000000"/>
                  </a:solidFill>
                  <a:latin typeface="Fira Sans Extra Condensed" panose="020B0503050000020004" pitchFamily="34" charset="0"/>
                  <a:ea typeface="Roboto"/>
                  <a:cs typeface="Roboto"/>
                  <a:sym typeface="Roboto"/>
                </a:endParaRPr>
              </a:p>
            </p:txBody>
          </p:sp>
        </p:grpSp>
        <p:sp>
          <p:nvSpPr>
            <p:cNvPr id="409" name="Google Shape;409;p18"/>
            <p:cNvSpPr/>
            <p:nvPr/>
          </p:nvSpPr>
          <p:spPr>
            <a:xfrm>
              <a:off x="7357948" y="3321825"/>
              <a:ext cx="1152600" cy="307500"/>
            </a:xfrm>
            <a:prstGeom prst="roundRect">
              <a:avLst>
                <a:gd name="adj" fmla="val 50000"/>
              </a:avLst>
            </a:prstGeom>
            <a:ln/>
          </p:spPr>
          <p:style>
            <a:lnRef idx="1">
              <a:schemeClr val="accent4"/>
            </a:lnRef>
            <a:fillRef idx="3">
              <a:schemeClr val="accent4"/>
            </a:fillRef>
            <a:effectRef idx="2">
              <a:schemeClr val="accent4"/>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Fira Sans Extra Condensed"/>
                  <a:sym typeface="Fira Sans Extra Condensed"/>
                </a:rPr>
                <a:t>6</a:t>
              </a:r>
              <a:endParaRPr sz="1800" dirty="0">
                <a:solidFill>
                  <a:schemeClr val="lt1"/>
                </a:solidFill>
              </a:endParaRPr>
            </a:p>
          </p:txBody>
        </p:sp>
      </p:grpSp>
      <p:sp>
        <p:nvSpPr>
          <p:cNvPr id="9" name="Flowchart: Terminator 8">
            <a:extLst>
              <a:ext uri="{FF2B5EF4-FFF2-40B4-BE49-F238E27FC236}">
                <a16:creationId xmlns:a16="http://schemas.microsoft.com/office/drawing/2014/main" id="{8C810F85-FDA7-7D07-2E06-ACAEF3A5C520}"/>
              </a:ext>
            </a:extLst>
          </p:cNvPr>
          <p:cNvSpPr/>
          <p:nvPr/>
        </p:nvSpPr>
        <p:spPr>
          <a:xfrm>
            <a:off x="3408271" y="786020"/>
            <a:ext cx="1021186" cy="316764"/>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b="1" dirty="0">
                <a:latin typeface="Fira Sans Extra Condensed" panose="020B0503050000020004" pitchFamily="34" charset="0"/>
              </a:rPr>
              <a:t>1</a:t>
            </a:r>
            <a:endParaRPr lang="en-IN" sz="1800" b="1" dirty="0">
              <a:latin typeface="Fira Sans Extra Condensed" panose="020B0503050000020004" pitchFamily="34" charset="0"/>
            </a:endParaRPr>
          </a:p>
        </p:txBody>
      </p:sp>
      <p:sp>
        <p:nvSpPr>
          <p:cNvPr id="11" name="TextBox 10">
            <a:extLst>
              <a:ext uri="{FF2B5EF4-FFF2-40B4-BE49-F238E27FC236}">
                <a16:creationId xmlns:a16="http://schemas.microsoft.com/office/drawing/2014/main" id="{07F033DA-E471-1457-0063-BD8ACDEEDB8F}"/>
              </a:ext>
            </a:extLst>
          </p:cNvPr>
          <p:cNvSpPr txBox="1"/>
          <p:nvPr/>
        </p:nvSpPr>
        <p:spPr>
          <a:xfrm>
            <a:off x="3374618" y="1155764"/>
            <a:ext cx="1265501" cy="461665"/>
          </a:xfrm>
          <a:prstGeom prst="rect">
            <a:avLst/>
          </a:prstGeom>
          <a:noFill/>
        </p:spPr>
        <p:txBody>
          <a:bodyPr wrap="square" rtlCol="0">
            <a:spAutoFit/>
          </a:bodyPr>
          <a:lstStyle/>
          <a:p>
            <a:r>
              <a:rPr lang="en-IN" sz="1200" b="1" dirty="0">
                <a:latin typeface="Fira Sans Extra Condensed"/>
                <a:ea typeface="Fira Sans Extra Condensed"/>
                <a:cs typeface="Fira Sans Extra Condensed"/>
                <a:sym typeface="Fira Sans Extra Condensed"/>
              </a:rPr>
              <a:t>Data Collection</a:t>
            </a:r>
            <a:endParaRPr lang="en-IN" sz="1200" b="1" dirty="0">
              <a:solidFill>
                <a:srgbClr val="000000"/>
              </a:solidFill>
              <a:latin typeface="Fira Sans Extra Condensed"/>
              <a:ea typeface="Fira Sans Extra Condensed"/>
              <a:cs typeface="Fira Sans Extra Condensed"/>
              <a:sym typeface="Fira Sans Extra Condensed"/>
            </a:endParaRPr>
          </a:p>
          <a:p>
            <a:endParaRPr lang="en-IN" sz="1200" dirty="0"/>
          </a:p>
        </p:txBody>
      </p:sp>
      <p:sp>
        <p:nvSpPr>
          <p:cNvPr id="12" name="TextBox 11">
            <a:extLst>
              <a:ext uri="{FF2B5EF4-FFF2-40B4-BE49-F238E27FC236}">
                <a16:creationId xmlns:a16="http://schemas.microsoft.com/office/drawing/2014/main" id="{4230BCD6-13EF-D3BF-82E5-565A83B25A49}"/>
              </a:ext>
            </a:extLst>
          </p:cNvPr>
          <p:cNvSpPr txBox="1"/>
          <p:nvPr/>
        </p:nvSpPr>
        <p:spPr>
          <a:xfrm>
            <a:off x="3254137" y="1386596"/>
            <a:ext cx="1346675" cy="1061829"/>
          </a:xfrm>
          <a:prstGeom prst="rect">
            <a:avLst/>
          </a:prstGeom>
          <a:noFill/>
        </p:spPr>
        <p:txBody>
          <a:bodyPr wrap="square" rtlCol="0">
            <a:spAutoFit/>
          </a:bodyPr>
          <a:lstStyle/>
          <a:p>
            <a:pPr algn="just"/>
            <a:r>
              <a:rPr lang="en-US" sz="1050" dirty="0">
                <a:latin typeface="Fira Sans Extra Condensed" panose="020B0503050000020004" pitchFamily="34" charset="0"/>
              </a:rPr>
              <a:t>Web scrapping the tweet data from twitter for sentiment analysis and Yahoo finance for historical stock data </a:t>
            </a:r>
          </a:p>
        </p:txBody>
      </p:sp>
      <p:sp>
        <p:nvSpPr>
          <p:cNvPr id="13" name="Flowchart: Terminator 12">
            <a:extLst>
              <a:ext uri="{FF2B5EF4-FFF2-40B4-BE49-F238E27FC236}">
                <a16:creationId xmlns:a16="http://schemas.microsoft.com/office/drawing/2014/main" id="{745B395E-B2F3-DD03-AFA5-D62D7CCC1EBD}"/>
              </a:ext>
            </a:extLst>
          </p:cNvPr>
          <p:cNvSpPr/>
          <p:nvPr/>
        </p:nvSpPr>
        <p:spPr>
          <a:xfrm>
            <a:off x="3492419" y="2956992"/>
            <a:ext cx="1105510" cy="307500"/>
          </a:xfrm>
          <a:prstGeom prst="flowChartTermina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4</a:t>
            </a:r>
            <a:endParaRPr lang="en-IN" dirty="0"/>
          </a:p>
        </p:txBody>
      </p:sp>
      <p:sp>
        <p:nvSpPr>
          <p:cNvPr id="14" name="TextBox 13">
            <a:extLst>
              <a:ext uri="{FF2B5EF4-FFF2-40B4-BE49-F238E27FC236}">
                <a16:creationId xmlns:a16="http://schemas.microsoft.com/office/drawing/2014/main" id="{00260343-0DD6-BA0F-2B04-2130A13B91B2}"/>
              </a:ext>
            </a:extLst>
          </p:cNvPr>
          <p:cNvSpPr txBox="1"/>
          <p:nvPr/>
        </p:nvSpPr>
        <p:spPr>
          <a:xfrm>
            <a:off x="3546027" y="3296089"/>
            <a:ext cx="1265501" cy="253916"/>
          </a:xfrm>
          <a:prstGeom prst="rect">
            <a:avLst/>
          </a:prstGeom>
          <a:noFill/>
        </p:spPr>
        <p:txBody>
          <a:bodyPr wrap="square" rtlCol="0">
            <a:spAutoFit/>
          </a:bodyPr>
          <a:lstStyle/>
          <a:p>
            <a:r>
              <a:rPr lang="en-US" sz="1050" b="1" dirty="0">
                <a:latin typeface="Fira Sans Extra Condensed" panose="020B0503050000020004" pitchFamily="34" charset="0"/>
              </a:rPr>
              <a:t>Feature Selection</a:t>
            </a:r>
            <a:endParaRPr lang="en-IN" sz="1050" b="1" dirty="0">
              <a:latin typeface="Fira Sans Extra Condensed" panose="020B0503050000020004" pitchFamily="34" charset="0"/>
            </a:endParaRPr>
          </a:p>
        </p:txBody>
      </p:sp>
      <p:sp>
        <p:nvSpPr>
          <p:cNvPr id="15" name="TextBox 14">
            <a:extLst>
              <a:ext uri="{FF2B5EF4-FFF2-40B4-BE49-F238E27FC236}">
                <a16:creationId xmlns:a16="http://schemas.microsoft.com/office/drawing/2014/main" id="{003757D1-3B14-A099-C791-6CBB537A76B3}"/>
              </a:ext>
            </a:extLst>
          </p:cNvPr>
          <p:cNvSpPr txBox="1"/>
          <p:nvPr/>
        </p:nvSpPr>
        <p:spPr>
          <a:xfrm>
            <a:off x="3275622" y="3492302"/>
            <a:ext cx="1867460" cy="1631216"/>
          </a:xfrm>
          <a:prstGeom prst="rect">
            <a:avLst/>
          </a:prstGeom>
          <a:noFill/>
        </p:spPr>
        <p:txBody>
          <a:bodyPr wrap="square" rtlCol="0">
            <a:spAutoFit/>
          </a:bodyPr>
          <a:lstStyle/>
          <a:p>
            <a:pPr algn="just"/>
            <a:r>
              <a:rPr lang="en-US" sz="1000" dirty="0">
                <a:latin typeface="Fira Sans Extra Condensed" panose="020B0503050000020004" pitchFamily="34" charset="0"/>
              </a:rPr>
              <a:t>Advanced methods like as Mutual Information Regressor, Lasso regularization, k-best selection, and Recursive Feature Elimination are used in the feature selection phase to find the best predictors for stock price prediction. This improves model performance and understanding while also increasing accuracy.</a:t>
            </a:r>
            <a:endParaRPr lang="en-IN" sz="1000" dirty="0">
              <a:latin typeface="Fira Sans Extra Condensed" panose="020B05030500000200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19"/>
          <p:cNvSpPr txBox="1">
            <a:spLocks noGrp="1"/>
          </p:cNvSpPr>
          <p:nvPr>
            <p:ph type="title"/>
          </p:nvPr>
        </p:nvSpPr>
        <p:spPr>
          <a:xfrm>
            <a:off x="375557" y="142033"/>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Sentiment Analysis </a:t>
            </a:r>
            <a:endParaRPr dirty="0"/>
          </a:p>
        </p:txBody>
      </p:sp>
      <p:sp>
        <p:nvSpPr>
          <p:cNvPr id="448" name="Google Shape;448;p19"/>
          <p:cNvSpPr/>
          <p:nvPr/>
        </p:nvSpPr>
        <p:spPr>
          <a:xfrm>
            <a:off x="4461421" y="2783773"/>
            <a:ext cx="153000" cy="153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7097700" y="4169316"/>
            <a:ext cx="153000" cy="153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descr="A screen shot of a computer code&#10;&#10;Description automatically generated">
            <a:extLst>
              <a:ext uri="{FF2B5EF4-FFF2-40B4-BE49-F238E27FC236}">
                <a16:creationId xmlns:a16="http://schemas.microsoft.com/office/drawing/2014/main" id="{98AB1F6C-A905-FF9C-DE8E-662C7D4128F4}"/>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400000"/>
                    </a14:imgEffect>
                    <a14:imgEffect>
                      <a14:brightnessContrast bright="40000" contrast="-40000"/>
                    </a14:imgEffect>
                  </a14:imgLayer>
                </a14:imgProps>
              </a:ext>
            </a:extLst>
          </a:blip>
          <a:stretch>
            <a:fillRect/>
          </a:stretch>
        </p:blipFill>
        <p:spPr>
          <a:xfrm>
            <a:off x="276109" y="772822"/>
            <a:ext cx="2434433" cy="1325989"/>
          </a:xfrm>
          <a:prstGeom prst="rect">
            <a:avLst/>
          </a:prstGeom>
        </p:spPr>
      </p:pic>
      <p:sp>
        <p:nvSpPr>
          <p:cNvPr id="7" name="TextBox 6">
            <a:extLst>
              <a:ext uri="{FF2B5EF4-FFF2-40B4-BE49-F238E27FC236}">
                <a16:creationId xmlns:a16="http://schemas.microsoft.com/office/drawing/2014/main" id="{B0BB3BF2-FBED-F709-797D-877DB654206B}"/>
              </a:ext>
            </a:extLst>
          </p:cNvPr>
          <p:cNvSpPr txBox="1"/>
          <p:nvPr/>
        </p:nvSpPr>
        <p:spPr>
          <a:xfrm>
            <a:off x="3037114" y="958797"/>
            <a:ext cx="5723164" cy="523220"/>
          </a:xfrm>
          <a:prstGeom prst="rect">
            <a:avLst/>
          </a:prstGeom>
          <a:noFill/>
        </p:spPr>
        <p:txBody>
          <a:bodyPr wrap="square" rtlCol="0">
            <a:spAutoFit/>
          </a:bodyPr>
          <a:lstStyle/>
          <a:p>
            <a:pPr algn="just"/>
            <a:r>
              <a:rPr lang="en-US" b="0" i="0" dirty="0" err="1">
                <a:solidFill>
                  <a:schemeClr val="tx1"/>
                </a:solidFill>
                <a:effectLst/>
                <a:latin typeface="Fira Sans Extra Condensed" panose="020B0503050000020004" pitchFamily="34" charset="0"/>
              </a:rPr>
              <a:t>TextBlob</a:t>
            </a:r>
            <a:r>
              <a:rPr lang="en-US" b="0" i="0" dirty="0">
                <a:solidFill>
                  <a:schemeClr val="tx1"/>
                </a:solidFill>
                <a:effectLst/>
                <a:latin typeface="Fira Sans Extra Condensed" panose="020B0503050000020004" pitchFamily="34" charset="0"/>
              </a:rPr>
              <a:t> is utilized to analyze sentiments in a 'Tweet' column, creating a 'Sentiment' column for effective Positive, Neutral, or Negative classification.</a:t>
            </a:r>
            <a:endParaRPr lang="en-IN" dirty="0">
              <a:solidFill>
                <a:schemeClr val="tx1"/>
              </a:solidFill>
              <a:latin typeface="Fira Sans Extra Condensed" panose="020B0503050000020004" pitchFamily="34" charset="0"/>
            </a:endParaRPr>
          </a:p>
        </p:txBody>
      </p:sp>
      <p:pic>
        <p:nvPicPr>
          <p:cNvPr id="10" name="Picture 9" descr="A graph of a graph&#10;&#10;Description automatically generated with medium confidence">
            <a:extLst>
              <a:ext uri="{FF2B5EF4-FFF2-40B4-BE49-F238E27FC236}">
                <a16:creationId xmlns:a16="http://schemas.microsoft.com/office/drawing/2014/main" id="{7285E29F-8117-A3FC-2A23-89D04A216375}"/>
              </a:ext>
            </a:extLst>
          </p:cNvPr>
          <p:cNvPicPr>
            <a:picLocks noChangeAspect="1"/>
          </p:cNvPicPr>
          <p:nvPr/>
        </p:nvPicPr>
        <p:blipFill>
          <a:blip r:embed="rId5">
            <a:extLst>
              <a:ext uri="{BEBA8EAE-BF5A-486C-A8C5-ECC9F3942E4B}">
                <a14:imgProps xmlns:a14="http://schemas.microsoft.com/office/drawing/2010/main">
                  <a14:imgLayer r:embed="rId6">
                    <a14:imgEffect>
                      <a14:saturation sat="400000"/>
                    </a14:imgEffect>
                    <a14:imgEffect>
                      <a14:brightnessContrast contrast="40000"/>
                    </a14:imgEffect>
                  </a14:imgLayer>
                </a14:imgProps>
              </a:ext>
            </a:extLst>
          </a:blip>
          <a:stretch>
            <a:fillRect/>
          </a:stretch>
        </p:blipFill>
        <p:spPr>
          <a:xfrm>
            <a:off x="130628" y="2128134"/>
            <a:ext cx="2849336" cy="1325989"/>
          </a:xfrm>
          <a:prstGeom prst="rect">
            <a:avLst/>
          </a:prstGeom>
        </p:spPr>
      </p:pic>
      <p:sp>
        <p:nvSpPr>
          <p:cNvPr id="12" name="TextBox 11">
            <a:extLst>
              <a:ext uri="{FF2B5EF4-FFF2-40B4-BE49-F238E27FC236}">
                <a16:creationId xmlns:a16="http://schemas.microsoft.com/office/drawing/2014/main" id="{36792C4A-9195-5C19-7A17-D9EAD0FD4205}"/>
              </a:ext>
            </a:extLst>
          </p:cNvPr>
          <p:cNvSpPr txBox="1"/>
          <p:nvPr/>
        </p:nvSpPr>
        <p:spPr>
          <a:xfrm>
            <a:off x="3037114" y="2128134"/>
            <a:ext cx="5976257" cy="954107"/>
          </a:xfrm>
          <a:prstGeom prst="rect">
            <a:avLst/>
          </a:prstGeom>
          <a:noFill/>
        </p:spPr>
        <p:txBody>
          <a:bodyPr wrap="square" rtlCol="0">
            <a:spAutoFit/>
          </a:bodyPr>
          <a:lstStyle/>
          <a:p>
            <a:pPr algn="just"/>
            <a:r>
              <a:rPr lang="en-US" b="0" i="0" dirty="0">
                <a:solidFill>
                  <a:schemeClr val="tx1"/>
                </a:solidFill>
                <a:effectLst/>
                <a:latin typeface="Fira Sans Extra Condensed" panose="020B0503050000020004" pitchFamily="34" charset="0"/>
              </a:rPr>
              <a:t>The Twitter dataset reveals a significant bias with a strong pattern of positive tweets (20,000-22,000), substantial neutral tweets (13,000-15,000), and negative tweets (5,000-8,000), emphasizing the need for bias-mitigating techniques in future studies and categorization models.</a:t>
            </a:r>
            <a:endParaRPr lang="en-IN" dirty="0">
              <a:solidFill>
                <a:schemeClr val="tx1"/>
              </a:solidFill>
              <a:latin typeface="Fira Sans Extra Condensed" panose="020B0503050000020004" pitchFamily="34" charset="0"/>
            </a:endParaRPr>
          </a:p>
        </p:txBody>
      </p:sp>
      <p:pic>
        <p:nvPicPr>
          <p:cNvPr id="14" name="Picture 13" descr="A screenshot of a computer&#10;&#10;Description automatically generated">
            <a:extLst>
              <a:ext uri="{FF2B5EF4-FFF2-40B4-BE49-F238E27FC236}">
                <a16:creationId xmlns:a16="http://schemas.microsoft.com/office/drawing/2014/main" id="{A690D5DA-2057-B73A-0A41-35B4D81B7584}"/>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Layer>
                </a14:imgProps>
              </a:ext>
            </a:extLst>
          </a:blip>
          <a:stretch>
            <a:fillRect/>
          </a:stretch>
        </p:blipFill>
        <p:spPr>
          <a:xfrm>
            <a:off x="276108" y="3460267"/>
            <a:ext cx="3961155" cy="1485976"/>
          </a:xfrm>
          <a:prstGeom prst="rect">
            <a:avLst/>
          </a:prstGeom>
        </p:spPr>
      </p:pic>
      <p:sp>
        <p:nvSpPr>
          <p:cNvPr id="15" name="TextBox 14">
            <a:extLst>
              <a:ext uri="{FF2B5EF4-FFF2-40B4-BE49-F238E27FC236}">
                <a16:creationId xmlns:a16="http://schemas.microsoft.com/office/drawing/2014/main" id="{66F16F95-E542-2ABE-7D34-3B2E8ABC04C0}"/>
              </a:ext>
            </a:extLst>
          </p:cNvPr>
          <p:cNvSpPr txBox="1"/>
          <p:nvPr/>
        </p:nvSpPr>
        <p:spPr>
          <a:xfrm>
            <a:off x="4572000" y="3592286"/>
            <a:ext cx="4295892" cy="954107"/>
          </a:xfrm>
          <a:prstGeom prst="rect">
            <a:avLst/>
          </a:prstGeom>
          <a:noFill/>
        </p:spPr>
        <p:txBody>
          <a:bodyPr wrap="square" rtlCol="0">
            <a:spAutoFit/>
          </a:bodyPr>
          <a:lstStyle/>
          <a:p>
            <a:pPr algn="just"/>
            <a:r>
              <a:rPr lang="en-US" dirty="0">
                <a:latin typeface="Fira Sans Extra Condensed" panose="020B0503050000020004" pitchFamily="34" charset="0"/>
              </a:rPr>
              <a:t>The dataset uses Vader sentiment analyzer's '</a:t>
            </a:r>
            <a:r>
              <a:rPr lang="en-US" dirty="0" err="1">
                <a:latin typeface="Fira Sans Extra Condensed" panose="020B0503050000020004" pitchFamily="34" charset="0"/>
              </a:rPr>
              <a:t>Sentiment_score</a:t>
            </a:r>
            <a:r>
              <a:rPr lang="en-US" dirty="0">
                <a:latin typeface="Fira Sans Extra Condensed" panose="020B0503050000020004" pitchFamily="34" charset="0"/>
              </a:rPr>
              <a:t>' variable to detect and address outliers in sentiment scores, enhancing data quality through Z-scores with a 2.0 threshold.</a:t>
            </a:r>
            <a:endParaRPr lang="en-IN" dirty="0">
              <a:latin typeface="Fira Sans Extra Condensed" panose="020B05030500000200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696AA-4318-79B7-6C1B-EE0B121D153D}"/>
              </a:ext>
            </a:extLst>
          </p:cNvPr>
          <p:cNvSpPr>
            <a:spLocks noGrp="1"/>
          </p:cNvSpPr>
          <p:nvPr>
            <p:ph type="title"/>
          </p:nvPr>
        </p:nvSpPr>
        <p:spPr>
          <a:xfrm>
            <a:off x="457200" y="69988"/>
            <a:ext cx="8229600" cy="371400"/>
          </a:xfrm>
        </p:spPr>
        <p:txBody>
          <a:bodyPr>
            <a:normAutofit fontScale="90000"/>
          </a:bodyPr>
          <a:lstStyle/>
          <a:p>
            <a:r>
              <a:rPr lang="en-US" dirty="0"/>
              <a:t>Classification Model for tweets</a:t>
            </a:r>
            <a:endParaRPr lang="en-IN" dirty="0"/>
          </a:p>
        </p:txBody>
      </p:sp>
      <p:pic>
        <p:nvPicPr>
          <p:cNvPr id="4" name="Picture 3">
            <a:extLst>
              <a:ext uri="{FF2B5EF4-FFF2-40B4-BE49-F238E27FC236}">
                <a16:creationId xmlns:a16="http://schemas.microsoft.com/office/drawing/2014/main" id="{1569A522-D3EE-A79E-41D5-B9BE7EADFCF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65363" y="441388"/>
            <a:ext cx="2620736" cy="2175332"/>
          </a:xfrm>
          <a:prstGeom prst="rect">
            <a:avLst/>
          </a:prstGeom>
        </p:spPr>
      </p:pic>
      <p:sp>
        <p:nvSpPr>
          <p:cNvPr id="5" name="TextBox 4">
            <a:extLst>
              <a:ext uri="{FF2B5EF4-FFF2-40B4-BE49-F238E27FC236}">
                <a16:creationId xmlns:a16="http://schemas.microsoft.com/office/drawing/2014/main" id="{80741F85-E392-7B82-A5BA-02CBF39E4E0A}"/>
              </a:ext>
            </a:extLst>
          </p:cNvPr>
          <p:cNvSpPr txBox="1"/>
          <p:nvPr/>
        </p:nvSpPr>
        <p:spPr>
          <a:xfrm>
            <a:off x="137389" y="2570574"/>
            <a:ext cx="3388179" cy="338554"/>
          </a:xfrm>
          <a:prstGeom prst="rect">
            <a:avLst/>
          </a:prstGeom>
          <a:noFill/>
        </p:spPr>
        <p:txBody>
          <a:bodyPr wrap="square" rtlCol="0">
            <a:spAutoFit/>
          </a:bodyPr>
          <a:lstStyle/>
          <a:p>
            <a:r>
              <a:rPr lang="en-US" sz="1600" b="1" dirty="0">
                <a:latin typeface="Fira Sans Extra Condensed" panose="020B0503050000020004" pitchFamily="34" charset="0"/>
              </a:rPr>
              <a:t>Multinominal Naïve Bayes Classifier </a:t>
            </a:r>
            <a:endParaRPr lang="en-IN" sz="1600" b="1" dirty="0">
              <a:latin typeface="Fira Sans Extra Condensed" panose="020B0503050000020004" pitchFamily="34" charset="0"/>
            </a:endParaRPr>
          </a:p>
        </p:txBody>
      </p:sp>
      <p:pic>
        <p:nvPicPr>
          <p:cNvPr id="7" name="Picture 6">
            <a:extLst>
              <a:ext uri="{FF2B5EF4-FFF2-40B4-BE49-F238E27FC236}">
                <a16:creationId xmlns:a16="http://schemas.microsoft.com/office/drawing/2014/main" id="{64E79309-94A9-4F54-1242-8A25EC2160C0}"/>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3205756" y="417281"/>
            <a:ext cx="3039922" cy="2175332"/>
          </a:xfrm>
          <a:prstGeom prst="rect">
            <a:avLst/>
          </a:prstGeom>
        </p:spPr>
      </p:pic>
      <p:sp>
        <p:nvSpPr>
          <p:cNvPr id="8" name="TextBox 7">
            <a:extLst>
              <a:ext uri="{FF2B5EF4-FFF2-40B4-BE49-F238E27FC236}">
                <a16:creationId xmlns:a16="http://schemas.microsoft.com/office/drawing/2014/main" id="{F481933C-D1FF-5866-E2CB-673650E7BB96}"/>
              </a:ext>
            </a:extLst>
          </p:cNvPr>
          <p:cNvSpPr txBox="1"/>
          <p:nvPr/>
        </p:nvSpPr>
        <p:spPr>
          <a:xfrm>
            <a:off x="3624241" y="2554247"/>
            <a:ext cx="2522764" cy="338554"/>
          </a:xfrm>
          <a:prstGeom prst="rect">
            <a:avLst/>
          </a:prstGeom>
          <a:noFill/>
        </p:spPr>
        <p:txBody>
          <a:bodyPr wrap="square" rtlCol="0">
            <a:spAutoFit/>
          </a:bodyPr>
          <a:lstStyle/>
          <a:p>
            <a:r>
              <a:rPr lang="en-US" sz="1600" b="1" dirty="0">
                <a:latin typeface="Fira Sans Extra Condensed" panose="020B0503050000020004" pitchFamily="34" charset="0"/>
              </a:rPr>
              <a:t>Random forest Classifier</a:t>
            </a:r>
            <a:endParaRPr lang="en-IN" sz="1600" b="1" dirty="0">
              <a:latin typeface="Fira Sans Extra Condensed" panose="020B0503050000020004" pitchFamily="34" charset="0"/>
            </a:endParaRPr>
          </a:p>
        </p:txBody>
      </p:sp>
      <p:pic>
        <p:nvPicPr>
          <p:cNvPr id="10" name="Picture 9">
            <a:extLst>
              <a:ext uri="{FF2B5EF4-FFF2-40B4-BE49-F238E27FC236}">
                <a16:creationId xmlns:a16="http://schemas.microsoft.com/office/drawing/2014/main" id="{D41B4284-A177-83F6-2A87-ECEFFB2F24F0}"/>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6245678" y="417281"/>
            <a:ext cx="2775857" cy="2136966"/>
          </a:xfrm>
          <a:prstGeom prst="rect">
            <a:avLst/>
          </a:prstGeom>
        </p:spPr>
      </p:pic>
      <p:sp>
        <p:nvSpPr>
          <p:cNvPr id="11" name="TextBox 10">
            <a:extLst>
              <a:ext uri="{FF2B5EF4-FFF2-40B4-BE49-F238E27FC236}">
                <a16:creationId xmlns:a16="http://schemas.microsoft.com/office/drawing/2014/main" id="{83038F7E-7869-8F25-1F7E-DCC2CC877BFC}"/>
              </a:ext>
            </a:extLst>
          </p:cNvPr>
          <p:cNvSpPr txBox="1"/>
          <p:nvPr/>
        </p:nvSpPr>
        <p:spPr>
          <a:xfrm>
            <a:off x="6915851" y="2558121"/>
            <a:ext cx="2204357" cy="338554"/>
          </a:xfrm>
          <a:prstGeom prst="rect">
            <a:avLst/>
          </a:prstGeom>
          <a:noFill/>
        </p:spPr>
        <p:txBody>
          <a:bodyPr wrap="square" rtlCol="0">
            <a:spAutoFit/>
          </a:bodyPr>
          <a:lstStyle/>
          <a:p>
            <a:r>
              <a:rPr lang="en-US" sz="1600" b="1" dirty="0">
                <a:latin typeface="Fira Sans Extra Condensed" panose="020B0503050000020004" pitchFamily="34" charset="0"/>
              </a:rPr>
              <a:t>SVM Classifier</a:t>
            </a:r>
            <a:endParaRPr lang="en-IN" sz="1600" b="1" dirty="0">
              <a:latin typeface="Fira Sans Extra Condensed" panose="020B0503050000020004" pitchFamily="34" charset="0"/>
            </a:endParaRPr>
          </a:p>
        </p:txBody>
      </p:sp>
      <p:pic>
        <p:nvPicPr>
          <p:cNvPr id="13" name="Picture 12">
            <a:extLst>
              <a:ext uri="{FF2B5EF4-FFF2-40B4-BE49-F238E27FC236}">
                <a16:creationId xmlns:a16="http://schemas.microsoft.com/office/drawing/2014/main" id="{B6223110-0482-9999-A583-4AC2469689A5}"/>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1154354" y="2837033"/>
            <a:ext cx="3197914" cy="2021191"/>
          </a:xfrm>
          <a:prstGeom prst="rect">
            <a:avLst/>
          </a:prstGeom>
        </p:spPr>
      </p:pic>
      <p:sp>
        <p:nvSpPr>
          <p:cNvPr id="14" name="TextBox 13">
            <a:extLst>
              <a:ext uri="{FF2B5EF4-FFF2-40B4-BE49-F238E27FC236}">
                <a16:creationId xmlns:a16="http://schemas.microsoft.com/office/drawing/2014/main" id="{353B9FC1-C020-5371-FEF1-89AEAA8092C4}"/>
              </a:ext>
            </a:extLst>
          </p:cNvPr>
          <p:cNvSpPr txBox="1"/>
          <p:nvPr/>
        </p:nvSpPr>
        <p:spPr>
          <a:xfrm>
            <a:off x="1710420" y="4786129"/>
            <a:ext cx="2359478" cy="338554"/>
          </a:xfrm>
          <a:prstGeom prst="rect">
            <a:avLst/>
          </a:prstGeom>
          <a:noFill/>
        </p:spPr>
        <p:txBody>
          <a:bodyPr wrap="square" rtlCol="0">
            <a:spAutoFit/>
          </a:bodyPr>
          <a:lstStyle/>
          <a:p>
            <a:r>
              <a:rPr lang="en-US" sz="1600" b="1" dirty="0">
                <a:latin typeface="Fira Sans Extra Condensed" panose="020B0503050000020004" pitchFamily="34" charset="0"/>
              </a:rPr>
              <a:t>Decision Tree Classifier</a:t>
            </a:r>
            <a:endParaRPr lang="en-IN" sz="1600" b="1" dirty="0">
              <a:latin typeface="Fira Sans Extra Condensed" panose="020B0503050000020004" pitchFamily="34" charset="0"/>
            </a:endParaRPr>
          </a:p>
        </p:txBody>
      </p:sp>
      <p:pic>
        <p:nvPicPr>
          <p:cNvPr id="16" name="Picture 15">
            <a:extLst>
              <a:ext uri="{FF2B5EF4-FFF2-40B4-BE49-F238E27FC236}">
                <a16:creationId xmlns:a16="http://schemas.microsoft.com/office/drawing/2014/main" id="{904E97A4-7A11-E691-B8D5-51C96EA8B6AD}"/>
              </a:ext>
            </a:extLst>
          </p:cNvPr>
          <p:cNvPicPr>
            <a:picLocks noChangeAspect="1"/>
          </p:cNvPicPr>
          <p:nvPr/>
        </p:nvPicPr>
        <p:blipFill>
          <a:blip r:embed="rId10">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4725717" y="2802093"/>
            <a:ext cx="2842576" cy="1984036"/>
          </a:xfrm>
          <a:prstGeom prst="rect">
            <a:avLst/>
          </a:prstGeom>
        </p:spPr>
      </p:pic>
      <p:sp>
        <p:nvSpPr>
          <p:cNvPr id="17" name="TextBox 16">
            <a:extLst>
              <a:ext uri="{FF2B5EF4-FFF2-40B4-BE49-F238E27FC236}">
                <a16:creationId xmlns:a16="http://schemas.microsoft.com/office/drawing/2014/main" id="{C0854EC9-E3B8-B485-106C-665F630D72D2}"/>
              </a:ext>
            </a:extLst>
          </p:cNvPr>
          <p:cNvSpPr txBox="1"/>
          <p:nvPr/>
        </p:nvSpPr>
        <p:spPr>
          <a:xfrm>
            <a:off x="5544955" y="4763494"/>
            <a:ext cx="2298244" cy="338554"/>
          </a:xfrm>
          <a:prstGeom prst="rect">
            <a:avLst/>
          </a:prstGeom>
          <a:noFill/>
        </p:spPr>
        <p:txBody>
          <a:bodyPr wrap="square" rtlCol="0">
            <a:spAutoFit/>
          </a:bodyPr>
          <a:lstStyle/>
          <a:p>
            <a:r>
              <a:rPr lang="en-US" sz="1600" b="1" dirty="0">
                <a:latin typeface="Fira Sans Extra Condensed" panose="020B0503050000020004" pitchFamily="34" charset="0"/>
              </a:rPr>
              <a:t>KNN Classifier</a:t>
            </a:r>
            <a:endParaRPr lang="en-IN" sz="1600" b="1" dirty="0">
              <a:latin typeface="Fira Sans Extra Condensed" panose="020B0503050000020004" pitchFamily="34" charset="0"/>
            </a:endParaRPr>
          </a:p>
        </p:txBody>
      </p:sp>
    </p:spTree>
    <p:extLst>
      <p:ext uri="{BB962C8B-B14F-4D97-AF65-F5344CB8AC3E}">
        <p14:creationId xmlns:p14="http://schemas.microsoft.com/office/powerpoint/2010/main" val="922207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5C2CA-9C9F-3F1A-E4FF-DC60FB9D22E8}"/>
              </a:ext>
            </a:extLst>
          </p:cNvPr>
          <p:cNvSpPr>
            <a:spLocks noGrp="1"/>
          </p:cNvSpPr>
          <p:nvPr>
            <p:ph type="title"/>
          </p:nvPr>
        </p:nvSpPr>
        <p:spPr/>
        <p:txBody>
          <a:bodyPr>
            <a:normAutofit fontScale="90000"/>
          </a:bodyPr>
          <a:lstStyle/>
          <a:p>
            <a:r>
              <a:rPr lang="en-US" dirty="0"/>
              <a:t>Evaluation</a:t>
            </a:r>
            <a:endParaRPr lang="en-IN" dirty="0"/>
          </a:p>
        </p:txBody>
      </p:sp>
      <p:pic>
        <p:nvPicPr>
          <p:cNvPr id="4" name="Picture 3">
            <a:extLst>
              <a:ext uri="{FF2B5EF4-FFF2-40B4-BE49-F238E27FC236}">
                <a16:creationId xmlns:a16="http://schemas.microsoft.com/office/drawing/2014/main" id="{4783F04D-B83B-8752-910D-9663238D91B6}"/>
              </a:ext>
            </a:extLst>
          </p:cNvPr>
          <p:cNvPicPr>
            <a:picLocks noChangeAspect="1"/>
          </p:cNvPicPr>
          <p:nvPr/>
        </p:nvPicPr>
        <p:blipFill>
          <a:blip r:embed="rId2"/>
          <a:stretch>
            <a:fillRect/>
          </a:stretch>
        </p:blipFill>
        <p:spPr>
          <a:xfrm>
            <a:off x="2434732" y="1064730"/>
            <a:ext cx="4274535" cy="3205902"/>
          </a:xfrm>
          <a:prstGeom prst="rect">
            <a:avLst/>
          </a:prstGeom>
        </p:spPr>
      </p:pic>
      <p:sp>
        <p:nvSpPr>
          <p:cNvPr id="6" name="TextBox 5">
            <a:extLst>
              <a:ext uri="{FF2B5EF4-FFF2-40B4-BE49-F238E27FC236}">
                <a16:creationId xmlns:a16="http://schemas.microsoft.com/office/drawing/2014/main" id="{12D3E39E-C015-36CF-FFC7-16AAB8CF4FDF}"/>
              </a:ext>
            </a:extLst>
          </p:cNvPr>
          <p:cNvSpPr txBox="1"/>
          <p:nvPr/>
        </p:nvSpPr>
        <p:spPr>
          <a:xfrm>
            <a:off x="2265588" y="4148430"/>
            <a:ext cx="4612822" cy="369332"/>
          </a:xfrm>
          <a:prstGeom prst="rect">
            <a:avLst/>
          </a:prstGeom>
          <a:noFill/>
        </p:spPr>
        <p:txBody>
          <a:bodyPr wrap="square" rtlCol="0">
            <a:spAutoFit/>
          </a:bodyPr>
          <a:lstStyle/>
          <a:p>
            <a:r>
              <a:rPr lang="en-US" sz="1800" b="1" dirty="0">
                <a:latin typeface="Fira Sans Extra Condensed" panose="020B0503050000020004" pitchFamily="34" charset="0"/>
              </a:rPr>
              <a:t>Performance metrices of text classification model</a:t>
            </a:r>
            <a:endParaRPr lang="en-IN" sz="1800" b="1" dirty="0">
              <a:latin typeface="Fira Sans Extra Condensed" panose="020B0503050000020004" pitchFamily="34" charset="0"/>
            </a:endParaRPr>
          </a:p>
        </p:txBody>
      </p:sp>
    </p:spTree>
    <p:extLst>
      <p:ext uri="{BB962C8B-B14F-4D97-AF65-F5344CB8AC3E}">
        <p14:creationId xmlns:p14="http://schemas.microsoft.com/office/powerpoint/2010/main" val="4103015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20"/>
          <p:cNvSpPr txBox="1">
            <a:spLocks noGrp="1"/>
          </p:cNvSpPr>
          <p:nvPr>
            <p:ph type="title"/>
          </p:nvPr>
        </p:nvSpPr>
        <p:spPr>
          <a:xfrm>
            <a:off x="457192" y="22349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Migrating of Sentiment Data and Historical Stock Data</a:t>
            </a:r>
            <a:endParaRPr dirty="0"/>
          </a:p>
        </p:txBody>
      </p:sp>
      <p:grpSp>
        <p:nvGrpSpPr>
          <p:cNvPr id="490" name="Google Shape;490;p20"/>
          <p:cNvGrpSpPr/>
          <p:nvPr/>
        </p:nvGrpSpPr>
        <p:grpSpPr>
          <a:xfrm>
            <a:off x="4115162" y="2061431"/>
            <a:ext cx="493500" cy="485400"/>
            <a:chOff x="4173463" y="2335200"/>
            <a:chExt cx="797400" cy="970800"/>
          </a:xfrm>
        </p:grpSpPr>
        <p:sp>
          <p:nvSpPr>
            <p:cNvPr id="491" name="Google Shape;491;p20"/>
            <p:cNvSpPr/>
            <p:nvPr/>
          </p:nvSpPr>
          <p:spPr>
            <a:xfrm>
              <a:off x="4173463" y="2335200"/>
              <a:ext cx="797400" cy="970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2" name="Google Shape;492;p20"/>
            <p:cNvGrpSpPr/>
            <p:nvPr/>
          </p:nvGrpSpPr>
          <p:grpSpPr>
            <a:xfrm>
              <a:off x="4296189" y="2385390"/>
              <a:ext cx="551602" cy="870291"/>
              <a:chOff x="5965751" y="2408133"/>
              <a:chExt cx="648867" cy="1023751"/>
            </a:xfrm>
          </p:grpSpPr>
          <p:sp>
            <p:nvSpPr>
              <p:cNvPr id="493" name="Google Shape;493;p20"/>
              <p:cNvSpPr/>
              <p:nvPr/>
            </p:nvSpPr>
            <p:spPr>
              <a:xfrm>
                <a:off x="6034537" y="2408133"/>
                <a:ext cx="510672" cy="630820"/>
              </a:xfrm>
              <a:custGeom>
                <a:avLst/>
                <a:gdLst/>
                <a:ahLst/>
                <a:cxnLst/>
                <a:rect l="l" t="t" r="r" b="b"/>
                <a:pathLst>
                  <a:path w="9859" h="12178" extrusionOk="0">
                    <a:moveTo>
                      <a:pt x="4676" y="1"/>
                    </a:moveTo>
                    <a:lnTo>
                      <a:pt x="4434" y="25"/>
                    </a:lnTo>
                    <a:lnTo>
                      <a:pt x="4181" y="49"/>
                    </a:lnTo>
                    <a:lnTo>
                      <a:pt x="3939" y="97"/>
                    </a:lnTo>
                    <a:lnTo>
                      <a:pt x="3697" y="158"/>
                    </a:lnTo>
                    <a:lnTo>
                      <a:pt x="3468" y="218"/>
                    </a:lnTo>
                    <a:lnTo>
                      <a:pt x="3238" y="291"/>
                    </a:lnTo>
                    <a:lnTo>
                      <a:pt x="3021" y="387"/>
                    </a:lnTo>
                    <a:lnTo>
                      <a:pt x="2803" y="484"/>
                    </a:lnTo>
                    <a:lnTo>
                      <a:pt x="2586" y="593"/>
                    </a:lnTo>
                    <a:lnTo>
                      <a:pt x="2381" y="713"/>
                    </a:lnTo>
                    <a:lnTo>
                      <a:pt x="2175" y="834"/>
                    </a:lnTo>
                    <a:lnTo>
                      <a:pt x="1982" y="979"/>
                    </a:lnTo>
                    <a:lnTo>
                      <a:pt x="1801" y="1124"/>
                    </a:lnTo>
                    <a:lnTo>
                      <a:pt x="1620" y="1281"/>
                    </a:lnTo>
                    <a:lnTo>
                      <a:pt x="1450" y="1438"/>
                    </a:lnTo>
                    <a:lnTo>
                      <a:pt x="1281" y="1607"/>
                    </a:lnTo>
                    <a:lnTo>
                      <a:pt x="1136" y="1789"/>
                    </a:lnTo>
                    <a:lnTo>
                      <a:pt x="979" y="1982"/>
                    </a:lnTo>
                    <a:lnTo>
                      <a:pt x="846" y="2175"/>
                    </a:lnTo>
                    <a:lnTo>
                      <a:pt x="714" y="2368"/>
                    </a:lnTo>
                    <a:lnTo>
                      <a:pt x="605" y="2574"/>
                    </a:lnTo>
                    <a:lnTo>
                      <a:pt x="496" y="2791"/>
                    </a:lnTo>
                    <a:lnTo>
                      <a:pt x="387" y="3009"/>
                    </a:lnTo>
                    <a:lnTo>
                      <a:pt x="303" y="3226"/>
                    </a:lnTo>
                    <a:lnTo>
                      <a:pt x="230" y="3456"/>
                    </a:lnTo>
                    <a:lnTo>
                      <a:pt x="158" y="3697"/>
                    </a:lnTo>
                    <a:lnTo>
                      <a:pt x="110" y="3939"/>
                    </a:lnTo>
                    <a:lnTo>
                      <a:pt x="61" y="4180"/>
                    </a:lnTo>
                    <a:lnTo>
                      <a:pt x="25" y="4422"/>
                    </a:lnTo>
                    <a:lnTo>
                      <a:pt x="13" y="4676"/>
                    </a:lnTo>
                    <a:lnTo>
                      <a:pt x="1" y="4929"/>
                    </a:lnTo>
                    <a:lnTo>
                      <a:pt x="13" y="5002"/>
                    </a:lnTo>
                    <a:lnTo>
                      <a:pt x="25" y="5086"/>
                    </a:lnTo>
                    <a:lnTo>
                      <a:pt x="37" y="5159"/>
                    </a:lnTo>
                    <a:lnTo>
                      <a:pt x="61" y="5231"/>
                    </a:lnTo>
                    <a:lnTo>
                      <a:pt x="98" y="5304"/>
                    </a:lnTo>
                    <a:lnTo>
                      <a:pt x="134" y="5364"/>
                    </a:lnTo>
                    <a:lnTo>
                      <a:pt x="182" y="5425"/>
                    </a:lnTo>
                    <a:lnTo>
                      <a:pt x="230" y="5485"/>
                    </a:lnTo>
                    <a:lnTo>
                      <a:pt x="291" y="5533"/>
                    </a:lnTo>
                    <a:lnTo>
                      <a:pt x="351" y="5582"/>
                    </a:lnTo>
                    <a:lnTo>
                      <a:pt x="412" y="5618"/>
                    </a:lnTo>
                    <a:lnTo>
                      <a:pt x="484" y="5654"/>
                    </a:lnTo>
                    <a:lnTo>
                      <a:pt x="557" y="5678"/>
                    </a:lnTo>
                    <a:lnTo>
                      <a:pt x="629" y="5702"/>
                    </a:lnTo>
                    <a:lnTo>
                      <a:pt x="714" y="5715"/>
                    </a:lnTo>
                    <a:lnTo>
                      <a:pt x="871" y="5715"/>
                    </a:lnTo>
                    <a:lnTo>
                      <a:pt x="955" y="5702"/>
                    </a:lnTo>
                    <a:lnTo>
                      <a:pt x="1028" y="5678"/>
                    </a:lnTo>
                    <a:lnTo>
                      <a:pt x="1100" y="5654"/>
                    </a:lnTo>
                    <a:lnTo>
                      <a:pt x="1173" y="5618"/>
                    </a:lnTo>
                    <a:lnTo>
                      <a:pt x="1233" y="5582"/>
                    </a:lnTo>
                    <a:lnTo>
                      <a:pt x="1293" y="5533"/>
                    </a:lnTo>
                    <a:lnTo>
                      <a:pt x="1354" y="5485"/>
                    </a:lnTo>
                    <a:lnTo>
                      <a:pt x="1402" y="5425"/>
                    </a:lnTo>
                    <a:lnTo>
                      <a:pt x="1450" y="5364"/>
                    </a:lnTo>
                    <a:lnTo>
                      <a:pt x="1487" y="5304"/>
                    </a:lnTo>
                    <a:lnTo>
                      <a:pt x="1523" y="5231"/>
                    </a:lnTo>
                    <a:lnTo>
                      <a:pt x="1547" y="5159"/>
                    </a:lnTo>
                    <a:lnTo>
                      <a:pt x="1571" y="5086"/>
                    </a:lnTo>
                    <a:lnTo>
                      <a:pt x="1583" y="5002"/>
                    </a:lnTo>
                    <a:lnTo>
                      <a:pt x="1583" y="4929"/>
                    </a:lnTo>
                    <a:lnTo>
                      <a:pt x="1583" y="4748"/>
                    </a:lnTo>
                    <a:lnTo>
                      <a:pt x="1595" y="4579"/>
                    </a:lnTo>
                    <a:lnTo>
                      <a:pt x="1620" y="4410"/>
                    </a:lnTo>
                    <a:lnTo>
                      <a:pt x="1656" y="4253"/>
                    </a:lnTo>
                    <a:lnTo>
                      <a:pt x="1692" y="4084"/>
                    </a:lnTo>
                    <a:lnTo>
                      <a:pt x="1728" y="3927"/>
                    </a:lnTo>
                    <a:lnTo>
                      <a:pt x="1789" y="3770"/>
                    </a:lnTo>
                    <a:lnTo>
                      <a:pt x="1849" y="3625"/>
                    </a:lnTo>
                    <a:lnTo>
                      <a:pt x="1910" y="3468"/>
                    </a:lnTo>
                    <a:lnTo>
                      <a:pt x="1982" y="3335"/>
                    </a:lnTo>
                    <a:lnTo>
                      <a:pt x="2067" y="3190"/>
                    </a:lnTo>
                    <a:lnTo>
                      <a:pt x="2151" y="3057"/>
                    </a:lnTo>
                    <a:lnTo>
                      <a:pt x="2248" y="2924"/>
                    </a:lnTo>
                    <a:lnTo>
                      <a:pt x="2344" y="2791"/>
                    </a:lnTo>
                    <a:lnTo>
                      <a:pt x="2453" y="2670"/>
                    </a:lnTo>
                    <a:lnTo>
                      <a:pt x="2562" y="2562"/>
                    </a:lnTo>
                    <a:lnTo>
                      <a:pt x="2683" y="2441"/>
                    </a:lnTo>
                    <a:lnTo>
                      <a:pt x="2803" y="2344"/>
                    </a:lnTo>
                    <a:lnTo>
                      <a:pt x="2924" y="2236"/>
                    </a:lnTo>
                    <a:lnTo>
                      <a:pt x="3057" y="2151"/>
                    </a:lnTo>
                    <a:lnTo>
                      <a:pt x="3202" y="2054"/>
                    </a:lnTo>
                    <a:lnTo>
                      <a:pt x="3335" y="1982"/>
                    </a:lnTo>
                    <a:lnTo>
                      <a:pt x="3480" y="1909"/>
                    </a:lnTo>
                    <a:lnTo>
                      <a:pt x="3625" y="1837"/>
                    </a:lnTo>
                    <a:lnTo>
                      <a:pt x="3782" y="1777"/>
                    </a:lnTo>
                    <a:lnTo>
                      <a:pt x="3939" y="1728"/>
                    </a:lnTo>
                    <a:lnTo>
                      <a:pt x="4096" y="1680"/>
                    </a:lnTo>
                    <a:lnTo>
                      <a:pt x="4253" y="1644"/>
                    </a:lnTo>
                    <a:lnTo>
                      <a:pt x="4422" y="1607"/>
                    </a:lnTo>
                    <a:lnTo>
                      <a:pt x="4591" y="1595"/>
                    </a:lnTo>
                    <a:lnTo>
                      <a:pt x="4760" y="1583"/>
                    </a:lnTo>
                    <a:lnTo>
                      <a:pt x="4929" y="1571"/>
                    </a:lnTo>
                    <a:lnTo>
                      <a:pt x="5099" y="1583"/>
                    </a:lnTo>
                    <a:lnTo>
                      <a:pt x="5280" y="1595"/>
                    </a:lnTo>
                    <a:lnTo>
                      <a:pt x="5437" y="1607"/>
                    </a:lnTo>
                    <a:lnTo>
                      <a:pt x="5606" y="1644"/>
                    </a:lnTo>
                    <a:lnTo>
                      <a:pt x="5763" y="1680"/>
                    </a:lnTo>
                    <a:lnTo>
                      <a:pt x="5932" y="1728"/>
                    </a:lnTo>
                    <a:lnTo>
                      <a:pt x="6077" y="1777"/>
                    </a:lnTo>
                    <a:lnTo>
                      <a:pt x="6234" y="1837"/>
                    </a:lnTo>
                    <a:lnTo>
                      <a:pt x="6379" y="1909"/>
                    </a:lnTo>
                    <a:lnTo>
                      <a:pt x="6524" y="1982"/>
                    </a:lnTo>
                    <a:lnTo>
                      <a:pt x="6669" y="2054"/>
                    </a:lnTo>
                    <a:lnTo>
                      <a:pt x="6802" y="2151"/>
                    </a:lnTo>
                    <a:lnTo>
                      <a:pt x="6935" y="2236"/>
                    </a:lnTo>
                    <a:lnTo>
                      <a:pt x="7068" y="2344"/>
                    </a:lnTo>
                    <a:lnTo>
                      <a:pt x="7188" y="2441"/>
                    </a:lnTo>
                    <a:lnTo>
                      <a:pt x="7297" y="2562"/>
                    </a:lnTo>
                    <a:lnTo>
                      <a:pt x="7406" y="2670"/>
                    </a:lnTo>
                    <a:lnTo>
                      <a:pt x="7515" y="2791"/>
                    </a:lnTo>
                    <a:lnTo>
                      <a:pt x="7611" y="2924"/>
                    </a:lnTo>
                    <a:lnTo>
                      <a:pt x="7708" y="3057"/>
                    </a:lnTo>
                    <a:lnTo>
                      <a:pt x="7792" y="3190"/>
                    </a:lnTo>
                    <a:lnTo>
                      <a:pt x="7877" y="3335"/>
                    </a:lnTo>
                    <a:lnTo>
                      <a:pt x="7949" y="3468"/>
                    </a:lnTo>
                    <a:lnTo>
                      <a:pt x="8022" y="3625"/>
                    </a:lnTo>
                    <a:lnTo>
                      <a:pt x="8082" y="3770"/>
                    </a:lnTo>
                    <a:lnTo>
                      <a:pt x="8131" y="3927"/>
                    </a:lnTo>
                    <a:lnTo>
                      <a:pt x="8179" y="4084"/>
                    </a:lnTo>
                    <a:lnTo>
                      <a:pt x="8215" y="4253"/>
                    </a:lnTo>
                    <a:lnTo>
                      <a:pt x="8239" y="4410"/>
                    </a:lnTo>
                    <a:lnTo>
                      <a:pt x="8264" y="4579"/>
                    </a:lnTo>
                    <a:lnTo>
                      <a:pt x="8276" y="4748"/>
                    </a:lnTo>
                    <a:lnTo>
                      <a:pt x="8288" y="4929"/>
                    </a:lnTo>
                    <a:lnTo>
                      <a:pt x="8288" y="11380"/>
                    </a:lnTo>
                    <a:lnTo>
                      <a:pt x="8288" y="11465"/>
                    </a:lnTo>
                    <a:lnTo>
                      <a:pt x="8300" y="11537"/>
                    </a:lnTo>
                    <a:lnTo>
                      <a:pt x="8324" y="11622"/>
                    </a:lnTo>
                    <a:lnTo>
                      <a:pt x="8348" y="11694"/>
                    </a:lnTo>
                    <a:lnTo>
                      <a:pt x="8372" y="11754"/>
                    </a:lnTo>
                    <a:lnTo>
                      <a:pt x="8421" y="11827"/>
                    </a:lnTo>
                    <a:lnTo>
                      <a:pt x="8457" y="11887"/>
                    </a:lnTo>
                    <a:lnTo>
                      <a:pt x="8517" y="11936"/>
                    </a:lnTo>
                    <a:lnTo>
                      <a:pt x="8566" y="11996"/>
                    </a:lnTo>
                    <a:lnTo>
                      <a:pt x="8626" y="12032"/>
                    </a:lnTo>
                    <a:lnTo>
                      <a:pt x="8698" y="12081"/>
                    </a:lnTo>
                    <a:lnTo>
                      <a:pt x="8759" y="12105"/>
                    </a:lnTo>
                    <a:lnTo>
                      <a:pt x="8831" y="12141"/>
                    </a:lnTo>
                    <a:lnTo>
                      <a:pt x="8916" y="12153"/>
                    </a:lnTo>
                    <a:lnTo>
                      <a:pt x="8988" y="12165"/>
                    </a:lnTo>
                    <a:lnTo>
                      <a:pt x="9073" y="12177"/>
                    </a:lnTo>
                    <a:lnTo>
                      <a:pt x="9157" y="12165"/>
                    </a:lnTo>
                    <a:lnTo>
                      <a:pt x="9230" y="12153"/>
                    </a:lnTo>
                    <a:lnTo>
                      <a:pt x="9302" y="12141"/>
                    </a:lnTo>
                    <a:lnTo>
                      <a:pt x="9375" y="12105"/>
                    </a:lnTo>
                    <a:lnTo>
                      <a:pt x="9447" y="12081"/>
                    </a:lnTo>
                    <a:lnTo>
                      <a:pt x="9508" y="12032"/>
                    </a:lnTo>
                    <a:lnTo>
                      <a:pt x="9568" y="11996"/>
                    </a:lnTo>
                    <a:lnTo>
                      <a:pt x="9629" y="11936"/>
                    </a:lnTo>
                    <a:lnTo>
                      <a:pt x="9677" y="11887"/>
                    </a:lnTo>
                    <a:lnTo>
                      <a:pt x="9725" y="11827"/>
                    </a:lnTo>
                    <a:lnTo>
                      <a:pt x="9761" y="11754"/>
                    </a:lnTo>
                    <a:lnTo>
                      <a:pt x="9798" y="11694"/>
                    </a:lnTo>
                    <a:lnTo>
                      <a:pt x="9822" y="11622"/>
                    </a:lnTo>
                    <a:lnTo>
                      <a:pt x="9846" y="11537"/>
                    </a:lnTo>
                    <a:lnTo>
                      <a:pt x="9858" y="11465"/>
                    </a:lnTo>
                    <a:lnTo>
                      <a:pt x="9858" y="11380"/>
                    </a:lnTo>
                    <a:lnTo>
                      <a:pt x="9858" y="4929"/>
                    </a:lnTo>
                    <a:lnTo>
                      <a:pt x="9858" y="4676"/>
                    </a:lnTo>
                    <a:lnTo>
                      <a:pt x="9834" y="4422"/>
                    </a:lnTo>
                    <a:lnTo>
                      <a:pt x="9810" y="4180"/>
                    </a:lnTo>
                    <a:lnTo>
                      <a:pt x="9761" y="3939"/>
                    </a:lnTo>
                    <a:lnTo>
                      <a:pt x="9701" y="3697"/>
                    </a:lnTo>
                    <a:lnTo>
                      <a:pt x="9641" y="3456"/>
                    </a:lnTo>
                    <a:lnTo>
                      <a:pt x="9556" y="3226"/>
                    </a:lnTo>
                    <a:lnTo>
                      <a:pt x="9472" y="3009"/>
                    </a:lnTo>
                    <a:lnTo>
                      <a:pt x="9375" y="2791"/>
                    </a:lnTo>
                    <a:lnTo>
                      <a:pt x="9266" y="2574"/>
                    </a:lnTo>
                    <a:lnTo>
                      <a:pt x="9145" y="2368"/>
                    </a:lnTo>
                    <a:lnTo>
                      <a:pt x="9012" y="2175"/>
                    </a:lnTo>
                    <a:lnTo>
                      <a:pt x="8880" y="1982"/>
                    </a:lnTo>
                    <a:lnTo>
                      <a:pt x="8735" y="1789"/>
                    </a:lnTo>
                    <a:lnTo>
                      <a:pt x="8578" y="1607"/>
                    </a:lnTo>
                    <a:lnTo>
                      <a:pt x="8421" y="1438"/>
                    </a:lnTo>
                    <a:lnTo>
                      <a:pt x="8239" y="1281"/>
                    </a:lnTo>
                    <a:lnTo>
                      <a:pt x="8070" y="1124"/>
                    </a:lnTo>
                    <a:lnTo>
                      <a:pt x="7877" y="979"/>
                    </a:lnTo>
                    <a:lnTo>
                      <a:pt x="7684" y="834"/>
                    </a:lnTo>
                    <a:lnTo>
                      <a:pt x="7490" y="713"/>
                    </a:lnTo>
                    <a:lnTo>
                      <a:pt x="7285" y="593"/>
                    </a:lnTo>
                    <a:lnTo>
                      <a:pt x="7068" y="484"/>
                    </a:lnTo>
                    <a:lnTo>
                      <a:pt x="6850" y="387"/>
                    </a:lnTo>
                    <a:lnTo>
                      <a:pt x="6621" y="291"/>
                    </a:lnTo>
                    <a:lnTo>
                      <a:pt x="6391" y="218"/>
                    </a:lnTo>
                    <a:lnTo>
                      <a:pt x="6162" y="158"/>
                    </a:lnTo>
                    <a:lnTo>
                      <a:pt x="5920" y="97"/>
                    </a:lnTo>
                    <a:lnTo>
                      <a:pt x="5678" y="49"/>
                    </a:lnTo>
                    <a:lnTo>
                      <a:pt x="5437" y="25"/>
                    </a:lnTo>
                    <a:lnTo>
                      <a:pt x="51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0"/>
              <p:cNvSpPr/>
              <p:nvPr/>
            </p:nvSpPr>
            <p:spPr>
              <a:xfrm>
                <a:off x="5965751" y="2853641"/>
                <a:ext cx="648867" cy="578243"/>
              </a:xfrm>
              <a:custGeom>
                <a:avLst/>
                <a:gdLst/>
                <a:ahLst/>
                <a:cxnLst/>
                <a:rect l="l" t="t" r="r" b="b"/>
                <a:pathLst>
                  <a:path w="12527" h="11163" extrusionOk="0">
                    <a:moveTo>
                      <a:pt x="3479" y="1"/>
                    </a:moveTo>
                    <a:lnTo>
                      <a:pt x="3298" y="13"/>
                    </a:lnTo>
                    <a:lnTo>
                      <a:pt x="3105" y="37"/>
                    </a:lnTo>
                    <a:lnTo>
                      <a:pt x="2936" y="73"/>
                    </a:lnTo>
                    <a:lnTo>
                      <a:pt x="2754" y="109"/>
                    </a:lnTo>
                    <a:lnTo>
                      <a:pt x="2573" y="170"/>
                    </a:lnTo>
                    <a:lnTo>
                      <a:pt x="2404" y="218"/>
                    </a:lnTo>
                    <a:lnTo>
                      <a:pt x="2235" y="291"/>
                    </a:lnTo>
                    <a:lnTo>
                      <a:pt x="2078" y="363"/>
                    </a:lnTo>
                    <a:lnTo>
                      <a:pt x="1921" y="448"/>
                    </a:lnTo>
                    <a:lnTo>
                      <a:pt x="1764" y="532"/>
                    </a:lnTo>
                    <a:lnTo>
                      <a:pt x="1619" y="629"/>
                    </a:lnTo>
                    <a:lnTo>
                      <a:pt x="1474" y="725"/>
                    </a:lnTo>
                    <a:lnTo>
                      <a:pt x="1329" y="834"/>
                    </a:lnTo>
                    <a:lnTo>
                      <a:pt x="1196" y="955"/>
                    </a:lnTo>
                    <a:lnTo>
                      <a:pt x="1075" y="1076"/>
                    </a:lnTo>
                    <a:lnTo>
                      <a:pt x="954" y="1197"/>
                    </a:lnTo>
                    <a:lnTo>
                      <a:pt x="834" y="1329"/>
                    </a:lnTo>
                    <a:lnTo>
                      <a:pt x="725" y="1474"/>
                    </a:lnTo>
                    <a:lnTo>
                      <a:pt x="628" y="1619"/>
                    </a:lnTo>
                    <a:lnTo>
                      <a:pt x="532" y="1764"/>
                    </a:lnTo>
                    <a:lnTo>
                      <a:pt x="447" y="1921"/>
                    </a:lnTo>
                    <a:lnTo>
                      <a:pt x="362" y="2078"/>
                    </a:lnTo>
                    <a:lnTo>
                      <a:pt x="290" y="2235"/>
                    </a:lnTo>
                    <a:lnTo>
                      <a:pt x="218" y="2405"/>
                    </a:lnTo>
                    <a:lnTo>
                      <a:pt x="169" y="2574"/>
                    </a:lnTo>
                    <a:lnTo>
                      <a:pt x="121" y="2755"/>
                    </a:lnTo>
                    <a:lnTo>
                      <a:pt x="73" y="2924"/>
                    </a:lnTo>
                    <a:lnTo>
                      <a:pt x="36" y="3105"/>
                    </a:lnTo>
                    <a:lnTo>
                      <a:pt x="24" y="3298"/>
                    </a:lnTo>
                    <a:lnTo>
                      <a:pt x="0" y="3480"/>
                    </a:lnTo>
                    <a:lnTo>
                      <a:pt x="0" y="3673"/>
                    </a:lnTo>
                    <a:lnTo>
                      <a:pt x="0" y="7502"/>
                    </a:lnTo>
                    <a:lnTo>
                      <a:pt x="0" y="7683"/>
                    </a:lnTo>
                    <a:lnTo>
                      <a:pt x="24" y="7877"/>
                    </a:lnTo>
                    <a:lnTo>
                      <a:pt x="36" y="8058"/>
                    </a:lnTo>
                    <a:lnTo>
                      <a:pt x="73" y="8239"/>
                    </a:lnTo>
                    <a:lnTo>
                      <a:pt x="121" y="8420"/>
                    </a:lnTo>
                    <a:lnTo>
                      <a:pt x="169" y="8589"/>
                    </a:lnTo>
                    <a:lnTo>
                      <a:pt x="218" y="8759"/>
                    </a:lnTo>
                    <a:lnTo>
                      <a:pt x="290" y="8928"/>
                    </a:lnTo>
                    <a:lnTo>
                      <a:pt x="362" y="9085"/>
                    </a:lnTo>
                    <a:lnTo>
                      <a:pt x="447" y="9242"/>
                    </a:lnTo>
                    <a:lnTo>
                      <a:pt x="532" y="9399"/>
                    </a:lnTo>
                    <a:lnTo>
                      <a:pt x="628" y="9544"/>
                    </a:lnTo>
                    <a:lnTo>
                      <a:pt x="725" y="9689"/>
                    </a:lnTo>
                    <a:lnTo>
                      <a:pt x="834" y="9834"/>
                    </a:lnTo>
                    <a:lnTo>
                      <a:pt x="954" y="9967"/>
                    </a:lnTo>
                    <a:lnTo>
                      <a:pt x="1075" y="10087"/>
                    </a:lnTo>
                    <a:lnTo>
                      <a:pt x="1196" y="10208"/>
                    </a:lnTo>
                    <a:lnTo>
                      <a:pt x="1329" y="10329"/>
                    </a:lnTo>
                    <a:lnTo>
                      <a:pt x="1474" y="10438"/>
                    </a:lnTo>
                    <a:lnTo>
                      <a:pt x="1619" y="10546"/>
                    </a:lnTo>
                    <a:lnTo>
                      <a:pt x="1764" y="10631"/>
                    </a:lnTo>
                    <a:lnTo>
                      <a:pt x="1921" y="10728"/>
                    </a:lnTo>
                    <a:lnTo>
                      <a:pt x="2078" y="10800"/>
                    </a:lnTo>
                    <a:lnTo>
                      <a:pt x="2235" y="10885"/>
                    </a:lnTo>
                    <a:lnTo>
                      <a:pt x="2404" y="10945"/>
                    </a:lnTo>
                    <a:lnTo>
                      <a:pt x="2573" y="11005"/>
                    </a:lnTo>
                    <a:lnTo>
                      <a:pt x="2754" y="11054"/>
                    </a:lnTo>
                    <a:lnTo>
                      <a:pt x="2936" y="11090"/>
                    </a:lnTo>
                    <a:lnTo>
                      <a:pt x="3105" y="11126"/>
                    </a:lnTo>
                    <a:lnTo>
                      <a:pt x="3298" y="11150"/>
                    </a:lnTo>
                    <a:lnTo>
                      <a:pt x="3479" y="11162"/>
                    </a:lnTo>
                    <a:lnTo>
                      <a:pt x="9036" y="11162"/>
                    </a:lnTo>
                    <a:lnTo>
                      <a:pt x="9229" y="11150"/>
                    </a:lnTo>
                    <a:lnTo>
                      <a:pt x="9410" y="11126"/>
                    </a:lnTo>
                    <a:lnTo>
                      <a:pt x="9592" y="11090"/>
                    </a:lnTo>
                    <a:lnTo>
                      <a:pt x="9773" y="11054"/>
                    </a:lnTo>
                    <a:lnTo>
                      <a:pt x="9942" y="11005"/>
                    </a:lnTo>
                    <a:lnTo>
                      <a:pt x="10111" y="10945"/>
                    </a:lnTo>
                    <a:lnTo>
                      <a:pt x="10280" y="10885"/>
                    </a:lnTo>
                    <a:lnTo>
                      <a:pt x="10437" y="10800"/>
                    </a:lnTo>
                    <a:lnTo>
                      <a:pt x="10606" y="10728"/>
                    </a:lnTo>
                    <a:lnTo>
                      <a:pt x="10751" y="10631"/>
                    </a:lnTo>
                    <a:lnTo>
                      <a:pt x="10908" y="10546"/>
                    </a:lnTo>
                    <a:lnTo>
                      <a:pt x="11053" y="10438"/>
                    </a:lnTo>
                    <a:lnTo>
                      <a:pt x="11186" y="10329"/>
                    </a:lnTo>
                    <a:lnTo>
                      <a:pt x="11319" y="10208"/>
                    </a:lnTo>
                    <a:lnTo>
                      <a:pt x="11452" y="10087"/>
                    </a:lnTo>
                    <a:lnTo>
                      <a:pt x="11573" y="9967"/>
                    </a:lnTo>
                    <a:lnTo>
                      <a:pt x="11681" y="9834"/>
                    </a:lnTo>
                    <a:lnTo>
                      <a:pt x="11790" y="9689"/>
                    </a:lnTo>
                    <a:lnTo>
                      <a:pt x="11899" y="9544"/>
                    </a:lnTo>
                    <a:lnTo>
                      <a:pt x="11995" y="9399"/>
                    </a:lnTo>
                    <a:lnTo>
                      <a:pt x="12080" y="9242"/>
                    </a:lnTo>
                    <a:lnTo>
                      <a:pt x="12165" y="9085"/>
                    </a:lnTo>
                    <a:lnTo>
                      <a:pt x="12237" y="8928"/>
                    </a:lnTo>
                    <a:lnTo>
                      <a:pt x="12297" y="8759"/>
                    </a:lnTo>
                    <a:lnTo>
                      <a:pt x="12358" y="8589"/>
                    </a:lnTo>
                    <a:lnTo>
                      <a:pt x="12406" y="8420"/>
                    </a:lnTo>
                    <a:lnTo>
                      <a:pt x="12442" y="8239"/>
                    </a:lnTo>
                    <a:lnTo>
                      <a:pt x="12479" y="8058"/>
                    </a:lnTo>
                    <a:lnTo>
                      <a:pt x="12503" y="7877"/>
                    </a:lnTo>
                    <a:lnTo>
                      <a:pt x="12515" y="7683"/>
                    </a:lnTo>
                    <a:lnTo>
                      <a:pt x="12527" y="7502"/>
                    </a:lnTo>
                    <a:lnTo>
                      <a:pt x="12527" y="3673"/>
                    </a:lnTo>
                    <a:lnTo>
                      <a:pt x="12515" y="3480"/>
                    </a:lnTo>
                    <a:lnTo>
                      <a:pt x="12503" y="3298"/>
                    </a:lnTo>
                    <a:lnTo>
                      <a:pt x="12479" y="3105"/>
                    </a:lnTo>
                    <a:lnTo>
                      <a:pt x="12442" y="2924"/>
                    </a:lnTo>
                    <a:lnTo>
                      <a:pt x="12406" y="2755"/>
                    </a:lnTo>
                    <a:lnTo>
                      <a:pt x="12358" y="2574"/>
                    </a:lnTo>
                    <a:lnTo>
                      <a:pt x="12297" y="2405"/>
                    </a:lnTo>
                    <a:lnTo>
                      <a:pt x="12237" y="2235"/>
                    </a:lnTo>
                    <a:lnTo>
                      <a:pt x="12165" y="2078"/>
                    </a:lnTo>
                    <a:lnTo>
                      <a:pt x="12080" y="1921"/>
                    </a:lnTo>
                    <a:lnTo>
                      <a:pt x="11995" y="1764"/>
                    </a:lnTo>
                    <a:lnTo>
                      <a:pt x="11899" y="1619"/>
                    </a:lnTo>
                    <a:lnTo>
                      <a:pt x="11790" y="1474"/>
                    </a:lnTo>
                    <a:lnTo>
                      <a:pt x="11681" y="1329"/>
                    </a:lnTo>
                    <a:lnTo>
                      <a:pt x="11573" y="1197"/>
                    </a:lnTo>
                    <a:lnTo>
                      <a:pt x="11452" y="1076"/>
                    </a:lnTo>
                    <a:lnTo>
                      <a:pt x="11319" y="955"/>
                    </a:lnTo>
                    <a:lnTo>
                      <a:pt x="11186" y="834"/>
                    </a:lnTo>
                    <a:lnTo>
                      <a:pt x="11053" y="725"/>
                    </a:lnTo>
                    <a:lnTo>
                      <a:pt x="10908" y="629"/>
                    </a:lnTo>
                    <a:lnTo>
                      <a:pt x="10751" y="532"/>
                    </a:lnTo>
                    <a:lnTo>
                      <a:pt x="10606" y="448"/>
                    </a:lnTo>
                    <a:lnTo>
                      <a:pt x="10437" y="363"/>
                    </a:lnTo>
                    <a:lnTo>
                      <a:pt x="10280" y="291"/>
                    </a:lnTo>
                    <a:lnTo>
                      <a:pt x="10111" y="218"/>
                    </a:lnTo>
                    <a:lnTo>
                      <a:pt x="9942" y="170"/>
                    </a:lnTo>
                    <a:lnTo>
                      <a:pt x="9773" y="109"/>
                    </a:lnTo>
                    <a:lnTo>
                      <a:pt x="9592" y="73"/>
                    </a:lnTo>
                    <a:lnTo>
                      <a:pt x="9410" y="37"/>
                    </a:lnTo>
                    <a:lnTo>
                      <a:pt x="9229" y="13"/>
                    </a:lnTo>
                    <a:lnTo>
                      <a:pt x="90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0"/>
              <p:cNvSpPr/>
              <p:nvPr/>
            </p:nvSpPr>
            <p:spPr>
              <a:xfrm>
                <a:off x="6224788" y="3043840"/>
                <a:ext cx="130789" cy="130847"/>
              </a:xfrm>
              <a:custGeom>
                <a:avLst/>
                <a:gdLst/>
                <a:ahLst/>
                <a:cxnLst/>
                <a:rect l="l" t="t" r="r" b="b"/>
                <a:pathLst>
                  <a:path w="2525" h="2526" extrusionOk="0">
                    <a:moveTo>
                      <a:pt x="1256" y="1"/>
                    </a:moveTo>
                    <a:lnTo>
                      <a:pt x="1136" y="13"/>
                    </a:lnTo>
                    <a:lnTo>
                      <a:pt x="1003" y="25"/>
                    </a:lnTo>
                    <a:lnTo>
                      <a:pt x="882" y="61"/>
                    </a:lnTo>
                    <a:lnTo>
                      <a:pt x="773" y="110"/>
                    </a:lnTo>
                    <a:lnTo>
                      <a:pt x="652" y="158"/>
                    </a:lnTo>
                    <a:lnTo>
                      <a:pt x="556" y="218"/>
                    </a:lnTo>
                    <a:lnTo>
                      <a:pt x="459" y="291"/>
                    </a:lnTo>
                    <a:lnTo>
                      <a:pt x="363" y="375"/>
                    </a:lnTo>
                    <a:lnTo>
                      <a:pt x="290" y="460"/>
                    </a:lnTo>
                    <a:lnTo>
                      <a:pt x="218" y="557"/>
                    </a:lnTo>
                    <a:lnTo>
                      <a:pt x="145" y="665"/>
                    </a:lnTo>
                    <a:lnTo>
                      <a:pt x="97" y="774"/>
                    </a:lnTo>
                    <a:lnTo>
                      <a:pt x="48" y="895"/>
                    </a:lnTo>
                    <a:lnTo>
                      <a:pt x="24" y="1016"/>
                    </a:lnTo>
                    <a:lnTo>
                      <a:pt x="0" y="1136"/>
                    </a:lnTo>
                    <a:lnTo>
                      <a:pt x="0" y="1269"/>
                    </a:lnTo>
                    <a:lnTo>
                      <a:pt x="0" y="1402"/>
                    </a:lnTo>
                    <a:lnTo>
                      <a:pt x="24" y="1523"/>
                    </a:lnTo>
                    <a:lnTo>
                      <a:pt x="48" y="1644"/>
                    </a:lnTo>
                    <a:lnTo>
                      <a:pt x="97" y="1765"/>
                    </a:lnTo>
                    <a:lnTo>
                      <a:pt x="145" y="1873"/>
                    </a:lnTo>
                    <a:lnTo>
                      <a:pt x="218" y="1970"/>
                    </a:lnTo>
                    <a:lnTo>
                      <a:pt x="290" y="2067"/>
                    </a:lnTo>
                    <a:lnTo>
                      <a:pt x="363" y="2163"/>
                    </a:lnTo>
                    <a:lnTo>
                      <a:pt x="459" y="2236"/>
                    </a:lnTo>
                    <a:lnTo>
                      <a:pt x="556" y="2308"/>
                    </a:lnTo>
                    <a:lnTo>
                      <a:pt x="652" y="2381"/>
                    </a:lnTo>
                    <a:lnTo>
                      <a:pt x="773" y="2429"/>
                    </a:lnTo>
                    <a:lnTo>
                      <a:pt x="882" y="2477"/>
                    </a:lnTo>
                    <a:lnTo>
                      <a:pt x="1003" y="2501"/>
                    </a:lnTo>
                    <a:lnTo>
                      <a:pt x="1136" y="2526"/>
                    </a:lnTo>
                    <a:lnTo>
                      <a:pt x="1389" y="2526"/>
                    </a:lnTo>
                    <a:lnTo>
                      <a:pt x="1510" y="2501"/>
                    </a:lnTo>
                    <a:lnTo>
                      <a:pt x="1631" y="2477"/>
                    </a:lnTo>
                    <a:lnTo>
                      <a:pt x="1752" y="2429"/>
                    </a:lnTo>
                    <a:lnTo>
                      <a:pt x="1860" y="2381"/>
                    </a:lnTo>
                    <a:lnTo>
                      <a:pt x="1969" y="2308"/>
                    </a:lnTo>
                    <a:lnTo>
                      <a:pt x="2066" y="2236"/>
                    </a:lnTo>
                    <a:lnTo>
                      <a:pt x="2150" y="2163"/>
                    </a:lnTo>
                    <a:lnTo>
                      <a:pt x="2235" y="2067"/>
                    </a:lnTo>
                    <a:lnTo>
                      <a:pt x="2307" y="1970"/>
                    </a:lnTo>
                    <a:lnTo>
                      <a:pt x="2368" y="1873"/>
                    </a:lnTo>
                    <a:lnTo>
                      <a:pt x="2428" y="1765"/>
                    </a:lnTo>
                    <a:lnTo>
                      <a:pt x="2464" y="1644"/>
                    </a:lnTo>
                    <a:lnTo>
                      <a:pt x="2501" y="1523"/>
                    </a:lnTo>
                    <a:lnTo>
                      <a:pt x="2513" y="1402"/>
                    </a:lnTo>
                    <a:lnTo>
                      <a:pt x="2525" y="1269"/>
                    </a:lnTo>
                    <a:lnTo>
                      <a:pt x="2513" y="1136"/>
                    </a:lnTo>
                    <a:lnTo>
                      <a:pt x="2501" y="1016"/>
                    </a:lnTo>
                    <a:lnTo>
                      <a:pt x="2464" y="895"/>
                    </a:lnTo>
                    <a:lnTo>
                      <a:pt x="2428" y="774"/>
                    </a:lnTo>
                    <a:lnTo>
                      <a:pt x="2368" y="665"/>
                    </a:lnTo>
                    <a:lnTo>
                      <a:pt x="2307" y="557"/>
                    </a:lnTo>
                    <a:lnTo>
                      <a:pt x="2235" y="460"/>
                    </a:lnTo>
                    <a:lnTo>
                      <a:pt x="2150" y="375"/>
                    </a:lnTo>
                    <a:lnTo>
                      <a:pt x="2066" y="291"/>
                    </a:lnTo>
                    <a:lnTo>
                      <a:pt x="1969" y="218"/>
                    </a:lnTo>
                    <a:lnTo>
                      <a:pt x="1860" y="158"/>
                    </a:lnTo>
                    <a:lnTo>
                      <a:pt x="1752" y="110"/>
                    </a:lnTo>
                    <a:lnTo>
                      <a:pt x="1631" y="61"/>
                    </a:lnTo>
                    <a:lnTo>
                      <a:pt x="1510" y="25"/>
                    </a:lnTo>
                    <a:lnTo>
                      <a:pt x="1389" y="13"/>
                    </a:lnTo>
                    <a:lnTo>
                      <a:pt x="12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0"/>
              <p:cNvSpPr/>
              <p:nvPr/>
            </p:nvSpPr>
            <p:spPr>
              <a:xfrm>
                <a:off x="6269178" y="3138992"/>
                <a:ext cx="41386" cy="117016"/>
              </a:xfrm>
              <a:custGeom>
                <a:avLst/>
                <a:gdLst/>
                <a:ahLst/>
                <a:cxnLst/>
                <a:rect l="l" t="t" r="r" b="b"/>
                <a:pathLst>
                  <a:path w="799" h="2259" extrusionOk="0">
                    <a:moveTo>
                      <a:pt x="399" y="0"/>
                    </a:moveTo>
                    <a:lnTo>
                      <a:pt x="327" y="12"/>
                    </a:lnTo>
                    <a:lnTo>
                      <a:pt x="242" y="36"/>
                    </a:lnTo>
                    <a:lnTo>
                      <a:pt x="182" y="73"/>
                    </a:lnTo>
                    <a:lnTo>
                      <a:pt x="122" y="121"/>
                    </a:lnTo>
                    <a:lnTo>
                      <a:pt x="73" y="181"/>
                    </a:lnTo>
                    <a:lnTo>
                      <a:pt x="37" y="254"/>
                    </a:lnTo>
                    <a:lnTo>
                      <a:pt x="13" y="326"/>
                    </a:lnTo>
                    <a:lnTo>
                      <a:pt x="1" y="399"/>
                    </a:lnTo>
                    <a:lnTo>
                      <a:pt x="1" y="1860"/>
                    </a:lnTo>
                    <a:lnTo>
                      <a:pt x="13" y="1945"/>
                    </a:lnTo>
                    <a:lnTo>
                      <a:pt x="37" y="2017"/>
                    </a:lnTo>
                    <a:lnTo>
                      <a:pt x="73" y="2090"/>
                    </a:lnTo>
                    <a:lnTo>
                      <a:pt x="122" y="2150"/>
                    </a:lnTo>
                    <a:lnTo>
                      <a:pt x="182" y="2199"/>
                    </a:lnTo>
                    <a:lnTo>
                      <a:pt x="242" y="2235"/>
                    </a:lnTo>
                    <a:lnTo>
                      <a:pt x="327" y="2259"/>
                    </a:lnTo>
                    <a:lnTo>
                      <a:pt x="484" y="2259"/>
                    </a:lnTo>
                    <a:lnTo>
                      <a:pt x="557" y="2235"/>
                    </a:lnTo>
                    <a:lnTo>
                      <a:pt x="629" y="2199"/>
                    </a:lnTo>
                    <a:lnTo>
                      <a:pt x="689" y="2150"/>
                    </a:lnTo>
                    <a:lnTo>
                      <a:pt x="738" y="2090"/>
                    </a:lnTo>
                    <a:lnTo>
                      <a:pt x="774" y="2017"/>
                    </a:lnTo>
                    <a:lnTo>
                      <a:pt x="798" y="1945"/>
                    </a:lnTo>
                    <a:lnTo>
                      <a:pt x="798" y="1860"/>
                    </a:lnTo>
                    <a:lnTo>
                      <a:pt x="798" y="399"/>
                    </a:lnTo>
                    <a:lnTo>
                      <a:pt x="798" y="326"/>
                    </a:lnTo>
                    <a:lnTo>
                      <a:pt x="774" y="254"/>
                    </a:lnTo>
                    <a:lnTo>
                      <a:pt x="738" y="181"/>
                    </a:lnTo>
                    <a:lnTo>
                      <a:pt x="689" y="121"/>
                    </a:lnTo>
                    <a:lnTo>
                      <a:pt x="629" y="73"/>
                    </a:lnTo>
                    <a:lnTo>
                      <a:pt x="557" y="36"/>
                    </a:lnTo>
                    <a:lnTo>
                      <a:pt x="484" y="12"/>
                    </a:lnTo>
                    <a:lnTo>
                      <a:pt x="3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7" name="Google Shape;497;p20"/>
          <p:cNvGrpSpPr/>
          <p:nvPr/>
        </p:nvGrpSpPr>
        <p:grpSpPr>
          <a:xfrm>
            <a:off x="5621365" y="1847021"/>
            <a:ext cx="786444" cy="724729"/>
            <a:chOff x="7419171" y="2335200"/>
            <a:chExt cx="1028961" cy="970800"/>
          </a:xfrm>
        </p:grpSpPr>
        <p:sp>
          <p:nvSpPr>
            <p:cNvPr id="498" name="Google Shape;498;p20"/>
            <p:cNvSpPr/>
            <p:nvPr/>
          </p:nvSpPr>
          <p:spPr>
            <a:xfrm>
              <a:off x="7534750" y="2335200"/>
              <a:ext cx="797400" cy="970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9" name="Google Shape;499;p20"/>
            <p:cNvGrpSpPr/>
            <p:nvPr/>
          </p:nvGrpSpPr>
          <p:grpSpPr>
            <a:xfrm>
              <a:off x="7419171" y="2385510"/>
              <a:ext cx="1028961" cy="870366"/>
              <a:chOff x="4966404" y="2515299"/>
              <a:chExt cx="1001422" cy="847072"/>
            </a:xfrm>
          </p:grpSpPr>
          <p:sp>
            <p:nvSpPr>
              <p:cNvPr id="500" name="Google Shape;500;p20"/>
              <p:cNvSpPr/>
              <p:nvPr/>
            </p:nvSpPr>
            <p:spPr>
              <a:xfrm rot="-648855">
                <a:off x="5026480" y="2581865"/>
                <a:ext cx="777137" cy="713940"/>
              </a:xfrm>
              <a:custGeom>
                <a:avLst/>
                <a:gdLst/>
                <a:ahLst/>
                <a:cxnLst/>
                <a:rect l="l" t="t" r="r" b="b"/>
                <a:pathLst>
                  <a:path w="17649" h="16213" extrusionOk="0">
                    <a:moveTo>
                      <a:pt x="12648" y="1"/>
                    </a:moveTo>
                    <a:lnTo>
                      <a:pt x="12527" y="13"/>
                    </a:lnTo>
                    <a:lnTo>
                      <a:pt x="12418" y="37"/>
                    </a:lnTo>
                    <a:lnTo>
                      <a:pt x="12297" y="86"/>
                    </a:lnTo>
                    <a:lnTo>
                      <a:pt x="12189" y="134"/>
                    </a:lnTo>
                    <a:lnTo>
                      <a:pt x="12080" y="194"/>
                    </a:lnTo>
                    <a:lnTo>
                      <a:pt x="11971" y="267"/>
                    </a:lnTo>
                    <a:lnTo>
                      <a:pt x="471" y="9387"/>
                    </a:lnTo>
                    <a:lnTo>
                      <a:pt x="375" y="9472"/>
                    </a:lnTo>
                    <a:lnTo>
                      <a:pt x="290" y="9568"/>
                    </a:lnTo>
                    <a:lnTo>
                      <a:pt x="218" y="9665"/>
                    </a:lnTo>
                    <a:lnTo>
                      <a:pt x="145" y="9774"/>
                    </a:lnTo>
                    <a:lnTo>
                      <a:pt x="97" y="9882"/>
                    </a:lnTo>
                    <a:lnTo>
                      <a:pt x="61" y="9991"/>
                    </a:lnTo>
                    <a:lnTo>
                      <a:pt x="24" y="10100"/>
                    </a:lnTo>
                    <a:lnTo>
                      <a:pt x="0" y="10221"/>
                    </a:lnTo>
                    <a:lnTo>
                      <a:pt x="0" y="10341"/>
                    </a:lnTo>
                    <a:lnTo>
                      <a:pt x="0" y="10462"/>
                    </a:lnTo>
                    <a:lnTo>
                      <a:pt x="12" y="10583"/>
                    </a:lnTo>
                    <a:lnTo>
                      <a:pt x="36" y="10692"/>
                    </a:lnTo>
                    <a:lnTo>
                      <a:pt x="85" y="10812"/>
                    </a:lnTo>
                    <a:lnTo>
                      <a:pt x="133" y="10921"/>
                    </a:lnTo>
                    <a:lnTo>
                      <a:pt x="193" y="11030"/>
                    </a:lnTo>
                    <a:lnTo>
                      <a:pt x="266" y="11139"/>
                    </a:lnTo>
                    <a:lnTo>
                      <a:pt x="3926" y="15753"/>
                    </a:lnTo>
                    <a:lnTo>
                      <a:pt x="4011" y="15838"/>
                    </a:lnTo>
                    <a:lnTo>
                      <a:pt x="4095" y="15922"/>
                    </a:lnTo>
                    <a:lnTo>
                      <a:pt x="4192" y="16007"/>
                    </a:lnTo>
                    <a:lnTo>
                      <a:pt x="4301" y="16067"/>
                    </a:lnTo>
                    <a:lnTo>
                      <a:pt x="4409" y="16116"/>
                    </a:lnTo>
                    <a:lnTo>
                      <a:pt x="4518" y="16164"/>
                    </a:lnTo>
                    <a:lnTo>
                      <a:pt x="4639" y="16188"/>
                    </a:lnTo>
                    <a:lnTo>
                      <a:pt x="4760" y="16212"/>
                    </a:lnTo>
                    <a:lnTo>
                      <a:pt x="4989" y="16212"/>
                    </a:lnTo>
                    <a:lnTo>
                      <a:pt x="5110" y="16200"/>
                    </a:lnTo>
                    <a:lnTo>
                      <a:pt x="5231" y="16176"/>
                    </a:lnTo>
                    <a:lnTo>
                      <a:pt x="5339" y="16140"/>
                    </a:lnTo>
                    <a:lnTo>
                      <a:pt x="5460" y="16079"/>
                    </a:lnTo>
                    <a:lnTo>
                      <a:pt x="5569" y="16019"/>
                    </a:lnTo>
                    <a:lnTo>
                      <a:pt x="5666" y="15946"/>
                    </a:lnTo>
                    <a:lnTo>
                      <a:pt x="17178" y="6826"/>
                    </a:lnTo>
                    <a:lnTo>
                      <a:pt x="17274" y="6742"/>
                    </a:lnTo>
                    <a:lnTo>
                      <a:pt x="17359" y="6645"/>
                    </a:lnTo>
                    <a:lnTo>
                      <a:pt x="17431" y="6548"/>
                    </a:lnTo>
                    <a:lnTo>
                      <a:pt x="17492" y="6452"/>
                    </a:lnTo>
                    <a:lnTo>
                      <a:pt x="17540" y="6343"/>
                    </a:lnTo>
                    <a:lnTo>
                      <a:pt x="17588" y="6222"/>
                    </a:lnTo>
                    <a:lnTo>
                      <a:pt x="17613" y="6113"/>
                    </a:lnTo>
                    <a:lnTo>
                      <a:pt x="17637" y="5993"/>
                    </a:lnTo>
                    <a:lnTo>
                      <a:pt x="17649" y="5872"/>
                    </a:lnTo>
                    <a:lnTo>
                      <a:pt x="17637" y="5751"/>
                    </a:lnTo>
                    <a:lnTo>
                      <a:pt x="17625" y="5630"/>
                    </a:lnTo>
                    <a:lnTo>
                      <a:pt x="17601" y="5522"/>
                    </a:lnTo>
                    <a:lnTo>
                      <a:pt x="17564" y="5401"/>
                    </a:lnTo>
                    <a:lnTo>
                      <a:pt x="17516" y="5292"/>
                    </a:lnTo>
                    <a:lnTo>
                      <a:pt x="17456" y="5183"/>
                    </a:lnTo>
                    <a:lnTo>
                      <a:pt x="17371" y="5075"/>
                    </a:lnTo>
                    <a:lnTo>
                      <a:pt x="13723" y="472"/>
                    </a:lnTo>
                    <a:lnTo>
                      <a:pt x="13638" y="375"/>
                    </a:lnTo>
                    <a:lnTo>
                      <a:pt x="13542" y="291"/>
                    </a:lnTo>
                    <a:lnTo>
                      <a:pt x="13445" y="218"/>
                    </a:lnTo>
                    <a:lnTo>
                      <a:pt x="13348" y="146"/>
                    </a:lnTo>
                    <a:lnTo>
                      <a:pt x="13240" y="98"/>
                    </a:lnTo>
                    <a:lnTo>
                      <a:pt x="13119" y="61"/>
                    </a:lnTo>
                    <a:lnTo>
                      <a:pt x="13010" y="25"/>
                    </a:lnTo>
                    <a:lnTo>
                      <a:pt x="128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0"/>
              <p:cNvSpPr/>
              <p:nvPr/>
            </p:nvSpPr>
            <p:spPr>
              <a:xfrm rot="-648855">
                <a:off x="5026480" y="2581865"/>
                <a:ext cx="777137" cy="713940"/>
              </a:xfrm>
              <a:custGeom>
                <a:avLst/>
                <a:gdLst/>
                <a:ahLst/>
                <a:cxnLst/>
                <a:rect l="l" t="t" r="r" b="b"/>
                <a:pathLst>
                  <a:path w="17649" h="16213" fill="none" extrusionOk="0">
                    <a:moveTo>
                      <a:pt x="5666" y="15946"/>
                    </a:moveTo>
                    <a:lnTo>
                      <a:pt x="17178" y="6826"/>
                    </a:lnTo>
                    <a:lnTo>
                      <a:pt x="17178" y="6826"/>
                    </a:lnTo>
                    <a:lnTo>
                      <a:pt x="17274" y="6742"/>
                    </a:lnTo>
                    <a:lnTo>
                      <a:pt x="17359" y="6645"/>
                    </a:lnTo>
                    <a:lnTo>
                      <a:pt x="17431" y="6548"/>
                    </a:lnTo>
                    <a:lnTo>
                      <a:pt x="17492" y="6452"/>
                    </a:lnTo>
                    <a:lnTo>
                      <a:pt x="17540" y="6343"/>
                    </a:lnTo>
                    <a:lnTo>
                      <a:pt x="17588" y="6222"/>
                    </a:lnTo>
                    <a:lnTo>
                      <a:pt x="17613" y="6113"/>
                    </a:lnTo>
                    <a:lnTo>
                      <a:pt x="17637" y="5993"/>
                    </a:lnTo>
                    <a:lnTo>
                      <a:pt x="17649" y="5872"/>
                    </a:lnTo>
                    <a:lnTo>
                      <a:pt x="17637" y="5751"/>
                    </a:lnTo>
                    <a:lnTo>
                      <a:pt x="17625" y="5630"/>
                    </a:lnTo>
                    <a:lnTo>
                      <a:pt x="17601" y="5522"/>
                    </a:lnTo>
                    <a:lnTo>
                      <a:pt x="17564" y="5401"/>
                    </a:lnTo>
                    <a:lnTo>
                      <a:pt x="17516" y="5292"/>
                    </a:lnTo>
                    <a:lnTo>
                      <a:pt x="17456" y="5183"/>
                    </a:lnTo>
                    <a:lnTo>
                      <a:pt x="17371" y="5075"/>
                    </a:lnTo>
                    <a:lnTo>
                      <a:pt x="13723" y="472"/>
                    </a:lnTo>
                    <a:lnTo>
                      <a:pt x="13723" y="472"/>
                    </a:lnTo>
                    <a:lnTo>
                      <a:pt x="13638" y="375"/>
                    </a:lnTo>
                    <a:lnTo>
                      <a:pt x="13542" y="291"/>
                    </a:lnTo>
                    <a:lnTo>
                      <a:pt x="13445" y="218"/>
                    </a:lnTo>
                    <a:lnTo>
                      <a:pt x="13348" y="146"/>
                    </a:lnTo>
                    <a:lnTo>
                      <a:pt x="13240" y="98"/>
                    </a:lnTo>
                    <a:lnTo>
                      <a:pt x="13119" y="61"/>
                    </a:lnTo>
                    <a:lnTo>
                      <a:pt x="13010" y="25"/>
                    </a:lnTo>
                    <a:lnTo>
                      <a:pt x="12889" y="1"/>
                    </a:lnTo>
                    <a:lnTo>
                      <a:pt x="12769" y="1"/>
                    </a:lnTo>
                    <a:lnTo>
                      <a:pt x="12648" y="1"/>
                    </a:lnTo>
                    <a:lnTo>
                      <a:pt x="12527" y="13"/>
                    </a:lnTo>
                    <a:lnTo>
                      <a:pt x="12418" y="37"/>
                    </a:lnTo>
                    <a:lnTo>
                      <a:pt x="12297" y="86"/>
                    </a:lnTo>
                    <a:lnTo>
                      <a:pt x="12189" y="134"/>
                    </a:lnTo>
                    <a:lnTo>
                      <a:pt x="12080" y="194"/>
                    </a:lnTo>
                    <a:lnTo>
                      <a:pt x="11971" y="267"/>
                    </a:lnTo>
                    <a:lnTo>
                      <a:pt x="471" y="9387"/>
                    </a:lnTo>
                    <a:lnTo>
                      <a:pt x="471" y="9387"/>
                    </a:lnTo>
                    <a:lnTo>
                      <a:pt x="375" y="9472"/>
                    </a:lnTo>
                    <a:lnTo>
                      <a:pt x="290" y="9568"/>
                    </a:lnTo>
                    <a:lnTo>
                      <a:pt x="218" y="9665"/>
                    </a:lnTo>
                    <a:lnTo>
                      <a:pt x="145" y="9774"/>
                    </a:lnTo>
                    <a:lnTo>
                      <a:pt x="97" y="9882"/>
                    </a:lnTo>
                    <a:lnTo>
                      <a:pt x="61" y="9991"/>
                    </a:lnTo>
                    <a:lnTo>
                      <a:pt x="24" y="10100"/>
                    </a:lnTo>
                    <a:lnTo>
                      <a:pt x="0" y="10221"/>
                    </a:lnTo>
                    <a:lnTo>
                      <a:pt x="0" y="10341"/>
                    </a:lnTo>
                    <a:lnTo>
                      <a:pt x="0" y="10462"/>
                    </a:lnTo>
                    <a:lnTo>
                      <a:pt x="12" y="10583"/>
                    </a:lnTo>
                    <a:lnTo>
                      <a:pt x="36" y="10692"/>
                    </a:lnTo>
                    <a:lnTo>
                      <a:pt x="85" y="10812"/>
                    </a:lnTo>
                    <a:lnTo>
                      <a:pt x="133" y="10921"/>
                    </a:lnTo>
                    <a:lnTo>
                      <a:pt x="193" y="11030"/>
                    </a:lnTo>
                    <a:lnTo>
                      <a:pt x="266" y="11139"/>
                    </a:lnTo>
                    <a:lnTo>
                      <a:pt x="3926" y="15753"/>
                    </a:lnTo>
                    <a:lnTo>
                      <a:pt x="3926" y="15753"/>
                    </a:lnTo>
                    <a:lnTo>
                      <a:pt x="4011" y="15838"/>
                    </a:lnTo>
                    <a:lnTo>
                      <a:pt x="4095" y="15922"/>
                    </a:lnTo>
                    <a:lnTo>
                      <a:pt x="4192" y="16007"/>
                    </a:lnTo>
                    <a:lnTo>
                      <a:pt x="4301" y="16067"/>
                    </a:lnTo>
                    <a:lnTo>
                      <a:pt x="4409" y="16116"/>
                    </a:lnTo>
                    <a:lnTo>
                      <a:pt x="4518" y="16164"/>
                    </a:lnTo>
                    <a:lnTo>
                      <a:pt x="4639" y="16188"/>
                    </a:lnTo>
                    <a:lnTo>
                      <a:pt x="4760" y="16212"/>
                    </a:lnTo>
                    <a:lnTo>
                      <a:pt x="4868" y="16212"/>
                    </a:lnTo>
                    <a:lnTo>
                      <a:pt x="4989" y="16212"/>
                    </a:lnTo>
                    <a:lnTo>
                      <a:pt x="5110" y="16200"/>
                    </a:lnTo>
                    <a:lnTo>
                      <a:pt x="5231" y="16176"/>
                    </a:lnTo>
                    <a:lnTo>
                      <a:pt x="5339" y="16140"/>
                    </a:lnTo>
                    <a:lnTo>
                      <a:pt x="5460" y="16079"/>
                    </a:lnTo>
                    <a:lnTo>
                      <a:pt x="5569" y="16019"/>
                    </a:lnTo>
                    <a:lnTo>
                      <a:pt x="5666" y="159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0"/>
              <p:cNvSpPr/>
              <p:nvPr/>
            </p:nvSpPr>
            <p:spPr>
              <a:xfrm rot="-648855">
                <a:off x="5047827" y="2620350"/>
                <a:ext cx="629318" cy="562812"/>
              </a:xfrm>
              <a:custGeom>
                <a:avLst/>
                <a:gdLst/>
                <a:ahLst/>
                <a:cxnLst/>
                <a:rect l="l" t="t" r="r" b="b"/>
                <a:pathLst>
                  <a:path w="14292" h="12781" extrusionOk="0">
                    <a:moveTo>
                      <a:pt x="12129" y="0"/>
                    </a:moveTo>
                    <a:lnTo>
                      <a:pt x="2622" y="7538"/>
                    </a:lnTo>
                    <a:lnTo>
                      <a:pt x="5449" y="6366"/>
                    </a:lnTo>
                    <a:lnTo>
                      <a:pt x="5569" y="6270"/>
                    </a:lnTo>
                    <a:lnTo>
                      <a:pt x="5557" y="6330"/>
                    </a:lnTo>
                    <a:lnTo>
                      <a:pt x="8783" y="4989"/>
                    </a:lnTo>
                    <a:lnTo>
                      <a:pt x="8505" y="4893"/>
                    </a:lnTo>
                    <a:lnTo>
                      <a:pt x="8239" y="4820"/>
                    </a:lnTo>
                    <a:lnTo>
                      <a:pt x="7961" y="4772"/>
                    </a:lnTo>
                    <a:lnTo>
                      <a:pt x="7816" y="4760"/>
                    </a:lnTo>
                    <a:lnTo>
                      <a:pt x="7683" y="4760"/>
                    </a:lnTo>
                    <a:lnTo>
                      <a:pt x="7466" y="4772"/>
                    </a:lnTo>
                    <a:lnTo>
                      <a:pt x="10969" y="1994"/>
                    </a:lnTo>
                    <a:lnTo>
                      <a:pt x="11090" y="2114"/>
                    </a:lnTo>
                    <a:lnTo>
                      <a:pt x="11223" y="2223"/>
                    </a:lnTo>
                    <a:lnTo>
                      <a:pt x="11380" y="2332"/>
                    </a:lnTo>
                    <a:lnTo>
                      <a:pt x="11549" y="2416"/>
                    </a:lnTo>
                    <a:lnTo>
                      <a:pt x="11730" y="2489"/>
                    </a:lnTo>
                    <a:lnTo>
                      <a:pt x="11911" y="2537"/>
                    </a:lnTo>
                    <a:lnTo>
                      <a:pt x="12092" y="2561"/>
                    </a:lnTo>
                    <a:lnTo>
                      <a:pt x="12286" y="2573"/>
                    </a:lnTo>
                    <a:lnTo>
                      <a:pt x="12467" y="2561"/>
                    </a:lnTo>
                    <a:lnTo>
                      <a:pt x="12636" y="2525"/>
                    </a:lnTo>
                    <a:lnTo>
                      <a:pt x="12721" y="2501"/>
                    </a:lnTo>
                    <a:lnTo>
                      <a:pt x="12793" y="2465"/>
                    </a:lnTo>
                    <a:lnTo>
                      <a:pt x="12878" y="2428"/>
                    </a:lnTo>
                    <a:lnTo>
                      <a:pt x="12938" y="2380"/>
                    </a:lnTo>
                    <a:lnTo>
                      <a:pt x="13482" y="3057"/>
                    </a:lnTo>
                    <a:lnTo>
                      <a:pt x="14291" y="2718"/>
                    </a:lnTo>
                    <a:lnTo>
                      <a:pt x="12129" y="0"/>
                    </a:lnTo>
                    <a:close/>
                    <a:moveTo>
                      <a:pt x="1088" y="8758"/>
                    </a:moveTo>
                    <a:lnTo>
                      <a:pt x="0" y="9616"/>
                    </a:lnTo>
                    <a:lnTo>
                      <a:pt x="2513" y="12781"/>
                    </a:lnTo>
                    <a:lnTo>
                      <a:pt x="2513" y="12781"/>
                    </a:lnTo>
                    <a:lnTo>
                      <a:pt x="1160" y="9483"/>
                    </a:lnTo>
                    <a:lnTo>
                      <a:pt x="1124" y="9399"/>
                    </a:lnTo>
                    <a:lnTo>
                      <a:pt x="1100" y="9302"/>
                    </a:lnTo>
                    <a:lnTo>
                      <a:pt x="1064" y="9121"/>
                    </a:lnTo>
                    <a:lnTo>
                      <a:pt x="1064" y="8940"/>
                    </a:lnTo>
                    <a:lnTo>
                      <a:pt x="1088" y="8758"/>
                    </a:lnTo>
                    <a:close/>
                  </a:path>
                </a:pathLst>
              </a:custGeom>
              <a:solidFill>
                <a:srgbClr val="1D74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0"/>
              <p:cNvSpPr/>
              <p:nvPr/>
            </p:nvSpPr>
            <p:spPr>
              <a:xfrm rot="-648855">
                <a:off x="5140557" y="2611573"/>
                <a:ext cx="513908" cy="331980"/>
              </a:xfrm>
              <a:custGeom>
                <a:avLst/>
                <a:gdLst/>
                <a:ahLst/>
                <a:cxnLst/>
                <a:rect l="l" t="t" r="r" b="b"/>
                <a:pathLst>
                  <a:path w="11671" h="7539" fill="none" extrusionOk="0">
                    <a:moveTo>
                      <a:pt x="9508" y="0"/>
                    </a:moveTo>
                    <a:lnTo>
                      <a:pt x="1" y="7538"/>
                    </a:lnTo>
                    <a:lnTo>
                      <a:pt x="2828" y="6366"/>
                    </a:lnTo>
                    <a:lnTo>
                      <a:pt x="2948" y="6270"/>
                    </a:lnTo>
                    <a:lnTo>
                      <a:pt x="2948" y="6270"/>
                    </a:lnTo>
                    <a:lnTo>
                      <a:pt x="2936" y="6330"/>
                    </a:lnTo>
                    <a:lnTo>
                      <a:pt x="6162" y="4989"/>
                    </a:lnTo>
                    <a:lnTo>
                      <a:pt x="6162" y="4989"/>
                    </a:lnTo>
                    <a:lnTo>
                      <a:pt x="5884" y="4893"/>
                    </a:lnTo>
                    <a:lnTo>
                      <a:pt x="5618" y="4820"/>
                    </a:lnTo>
                    <a:lnTo>
                      <a:pt x="5340" y="4772"/>
                    </a:lnTo>
                    <a:lnTo>
                      <a:pt x="5195" y="4760"/>
                    </a:lnTo>
                    <a:lnTo>
                      <a:pt x="5062" y="4760"/>
                    </a:lnTo>
                    <a:lnTo>
                      <a:pt x="5062" y="4760"/>
                    </a:lnTo>
                    <a:lnTo>
                      <a:pt x="4845" y="4772"/>
                    </a:lnTo>
                    <a:lnTo>
                      <a:pt x="8348" y="1994"/>
                    </a:lnTo>
                    <a:lnTo>
                      <a:pt x="8348" y="1994"/>
                    </a:lnTo>
                    <a:lnTo>
                      <a:pt x="8469" y="2114"/>
                    </a:lnTo>
                    <a:lnTo>
                      <a:pt x="8602" y="2223"/>
                    </a:lnTo>
                    <a:lnTo>
                      <a:pt x="8759" y="2332"/>
                    </a:lnTo>
                    <a:lnTo>
                      <a:pt x="8928" y="2416"/>
                    </a:lnTo>
                    <a:lnTo>
                      <a:pt x="9109" y="2489"/>
                    </a:lnTo>
                    <a:lnTo>
                      <a:pt x="9290" y="2537"/>
                    </a:lnTo>
                    <a:lnTo>
                      <a:pt x="9471" y="2561"/>
                    </a:lnTo>
                    <a:lnTo>
                      <a:pt x="9665" y="2573"/>
                    </a:lnTo>
                    <a:lnTo>
                      <a:pt x="9665" y="2573"/>
                    </a:lnTo>
                    <a:lnTo>
                      <a:pt x="9846" y="2561"/>
                    </a:lnTo>
                    <a:lnTo>
                      <a:pt x="10015" y="2525"/>
                    </a:lnTo>
                    <a:lnTo>
                      <a:pt x="10100" y="2501"/>
                    </a:lnTo>
                    <a:lnTo>
                      <a:pt x="10172" y="2465"/>
                    </a:lnTo>
                    <a:lnTo>
                      <a:pt x="10257" y="2428"/>
                    </a:lnTo>
                    <a:lnTo>
                      <a:pt x="10317" y="2380"/>
                    </a:lnTo>
                    <a:lnTo>
                      <a:pt x="10861" y="3057"/>
                    </a:lnTo>
                    <a:lnTo>
                      <a:pt x="11670" y="2718"/>
                    </a:lnTo>
                    <a:lnTo>
                      <a:pt x="950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0"/>
              <p:cNvSpPr/>
              <p:nvPr/>
            </p:nvSpPr>
            <p:spPr>
              <a:xfrm rot="-648855">
                <a:off x="5521752" y="2753130"/>
                <a:ext cx="57507" cy="57510"/>
              </a:xfrm>
              <a:custGeom>
                <a:avLst/>
                <a:gdLst/>
                <a:ahLst/>
                <a:cxnLst/>
                <a:rect l="l" t="t" r="r" b="b"/>
                <a:pathLst>
                  <a:path w="1306" h="1306" extrusionOk="0">
                    <a:moveTo>
                      <a:pt x="605" y="1"/>
                    </a:moveTo>
                    <a:lnTo>
                      <a:pt x="472" y="13"/>
                    </a:lnTo>
                    <a:lnTo>
                      <a:pt x="351" y="61"/>
                    </a:lnTo>
                    <a:lnTo>
                      <a:pt x="242" y="134"/>
                    </a:lnTo>
                    <a:lnTo>
                      <a:pt x="146" y="230"/>
                    </a:lnTo>
                    <a:lnTo>
                      <a:pt x="73" y="339"/>
                    </a:lnTo>
                    <a:lnTo>
                      <a:pt x="25" y="448"/>
                    </a:lnTo>
                    <a:lnTo>
                      <a:pt x="1" y="581"/>
                    </a:lnTo>
                    <a:lnTo>
                      <a:pt x="1" y="702"/>
                    </a:lnTo>
                    <a:lnTo>
                      <a:pt x="13" y="822"/>
                    </a:lnTo>
                    <a:lnTo>
                      <a:pt x="61" y="943"/>
                    </a:lnTo>
                    <a:lnTo>
                      <a:pt x="133" y="1064"/>
                    </a:lnTo>
                    <a:lnTo>
                      <a:pt x="230" y="1161"/>
                    </a:lnTo>
                    <a:lnTo>
                      <a:pt x="339" y="1233"/>
                    </a:lnTo>
                    <a:lnTo>
                      <a:pt x="448" y="1281"/>
                    </a:lnTo>
                    <a:lnTo>
                      <a:pt x="580" y="1306"/>
                    </a:lnTo>
                    <a:lnTo>
                      <a:pt x="701" y="1306"/>
                    </a:lnTo>
                    <a:lnTo>
                      <a:pt x="822" y="1281"/>
                    </a:lnTo>
                    <a:lnTo>
                      <a:pt x="943" y="1233"/>
                    </a:lnTo>
                    <a:lnTo>
                      <a:pt x="1064" y="1161"/>
                    </a:lnTo>
                    <a:lnTo>
                      <a:pt x="1148" y="1076"/>
                    </a:lnTo>
                    <a:lnTo>
                      <a:pt x="1233" y="967"/>
                    </a:lnTo>
                    <a:lnTo>
                      <a:pt x="1281" y="847"/>
                    </a:lnTo>
                    <a:lnTo>
                      <a:pt x="1305" y="726"/>
                    </a:lnTo>
                    <a:lnTo>
                      <a:pt x="1305" y="605"/>
                    </a:lnTo>
                    <a:lnTo>
                      <a:pt x="1281" y="472"/>
                    </a:lnTo>
                    <a:lnTo>
                      <a:pt x="1233" y="351"/>
                    </a:lnTo>
                    <a:lnTo>
                      <a:pt x="1160" y="243"/>
                    </a:lnTo>
                    <a:lnTo>
                      <a:pt x="1076" y="146"/>
                    </a:lnTo>
                    <a:lnTo>
                      <a:pt x="967" y="73"/>
                    </a:lnTo>
                    <a:lnTo>
                      <a:pt x="846" y="25"/>
                    </a:lnTo>
                    <a:lnTo>
                      <a:pt x="7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0"/>
              <p:cNvSpPr/>
              <p:nvPr/>
            </p:nvSpPr>
            <p:spPr>
              <a:xfrm rot="-648855">
                <a:off x="5521752" y="2753130"/>
                <a:ext cx="57507" cy="57510"/>
              </a:xfrm>
              <a:custGeom>
                <a:avLst/>
                <a:gdLst/>
                <a:ahLst/>
                <a:cxnLst/>
                <a:rect l="l" t="t" r="r" b="b"/>
                <a:pathLst>
                  <a:path w="1306" h="1306" fill="none" extrusionOk="0">
                    <a:moveTo>
                      <a:pt x="133" y="1064"/>
                    </a:moveTo>
                    <a:lnTo>
                      <a:pt x="133" y="1064"/>
                    </a:lnTo>
                    <a:lnTo>
                      <a:pt x="230" y="1161"/>
                    </a:lnTo>
                    <a:lnTo>
                      <a:pt x="339" y="1233"/>
                    </a:lnTo>
                    <a:lnTo>
                      <a:pt x="448" y="1281"/>
                    </a:lnTo>
                    <a:lnTo>
                      <a:pt x="580" y="1306"/>
                    </a:lnTo>
                    <a:lnTo>
                      <a:pt x="701" y="1306"/>
                    </a:lnTo>
                    <a:lnTo>
                      <a:pt x="822" y="1281"/>
                    </a:lnTo>
                    <a:lnTo>
                      <a:pt x="943" y="1233"/>
                    </a:lnTo>
                    <a:lnTo>
                      <a:pt x="1064" y="1161"/>
                    </a:lnTo>
                    <a:lnTo>
                      <a:pt x="1064" y="1161"/>
                    </a:lnTo>
                    <a:lnTo>
                      <a:pt x="1148" y="1076"/>
                    </a:lnTo>
                    <a:lnTo>
                      <a:pt x="1233" y="967"/>
                    </a:lnTo>
                    <a:lnTo>
                      <a:pt x="1281" y="847"/>
                    </a:lnTo>
                    <a:lnTo>
                      <a:pt x="1305" y="726"/>
                    </a:lnTo>
                    <a:lnTo>
                      <a:pt x="1305" y="605"/>
                    </a:lnTo>
                    <a:lnTo>
                      <a:pt x="1281" y="472"/>
                    </a:lnTo>
                    <a:lnTo>
                      <a:pt x="1233" y="351"/>
                    </a:lnTo>
                    <a:lnTo>
                      <a:pt x="1160" y="243"/>
                    </a:lnTo>
                    <a:lnTo>
                      <a:pt x="1160" y="243"/>
                    </a:lnTo>
                    <a:lnTo>
                      <a:pt x="1076" y="146"/>
                    </a:lnTo>
                    <a:lnTo>
                      <a:pt x="967" y="73"/>
                    </a:lnTo>
                    <a:lnTo>
                      <a:pt x="846" y="25"/>
                    </a:lnTo>
                    <a:lnTo>
                      <a:pt x="725" y="1"/>
                    </a:lnTo>
                    <a:lnTo>
                      <a:pt x="605" y="1"/>
                    </a:lnTo>
                    <a:lnTo>
                      <a:pt x="472" y="13"/>
                    </a:lnTo>
                    <a:lnTo>
                      <a:pt x="351" y="61"/>
                    </a:lnTo>
                    <a:lnTo>
                      <a:pt x="242" y="134"/>
                    </a:lnTo>
                    <a:lnTo>
                      <a:pt x="242" y="134"/>
                    </a:lnTo>
                    <a:lnTo>
                      <a:pt x="146" y="230"/>
                    </a:lnTo>
                    <a:lnTo>
                      <a:pt x="73" y="339"/>
                    </a:lnTo>
                    <a:lnTo>
                      <a:pt x="25" y="448"/>
                    </a:lnTo>
                    <a:lnTo>
                      <a:pt x="1" y="581"/>
                    </a:lnTo>
                    <a:lnTo>
                      <a:pt x="1" y="702"/>
                    </a:lnTo>
                    <a:lnTo>
                      <a:pt x="13" y="822"/>
                    </a:lnTo>
                    <a:lnTo>
                      <a:pt x="61" y="943"/>
                    </a:lnTo>
                    <a:lnTo>
                      <a:pt x="133" y="106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0"/>
              <p:cNvSpPr/>
              <p:nvPr/>
            </p:nvSpPr>
            <p:spPr>
              <a:xfrm rot="-648855">
                <a:off x="5250351" y="3067041"/>
                <a:ext cx="58035" cy="58038"/>
              </a:xfrm>
              <a:custGeom>
                <a:avLst/>
                <a:gdLst/>
                <a:ahLst/>
                <a:cxnLst/>
                <a:rect l="l" t="t" r="r" b="b"/>
                <a:pathLst>
                  <a:path w="1318" h="1318" extrusionOk="0">
                    <a:moveTo>
                      <a:pt x="605" y="1"/>
                    </a:moveTo>
                    <a:lnTo>
                      <a:pt x="484" y="25"/>
                    </a:lnTo>
                    <a:lnTo>
                      <a:pt x="363" y="73"/>
                    </a:lnTo>
                    <a:lnTo>
                      <a:pt x="254" y="146"/>
                    </a:lnTo>
                    <a:lnTo>
                      <a:pt x="158" y="230"/>
                    </a:lnTo>
                    <a:lnTo>
                      <a:pt x="85" y="339"/>
                    </a:lnTo>
                    <a:lnTo>
                      <a:pt x="37" y="460"/>
                    </a:lnTo>
                    <a:lnTo>
                      <a:pt x="13" y="580"/>
                    </a:lnTo>
                    <a:lnTo>
                      <a:pt x="1" y="713"/>
                    </a:lnTo>
                    <a:lnTo>
                      <a:pt x="25" y="834"/>
                    </a:lnTo>
                    <a:lnTo>
                      <a:pt x="73" y="955"/>
                    </a:lnTo>
                    <a:lnTo>
                      <a:pt x="146" y="1064"/>
                    </a:lnTo>
                    <a:lnTo>
                      <a:pt x="242" y="1160"/>
                    </a:lnTo>
                    <a:lnTo>
                      <a:pt x="351" y="1233"/>
                    </a:lnTo>
                    <a:lnTo>
                      <a:pt x="460" y="1281"/>
                    </a:lnTo>
                    <a:lnTo>
                      <a:pt x="580" y="1305"/>
                    </a:lnTo>
                    <a:lnTo>
                      <a:pt x="713" y="1317"/>
                    </a:lnTo>
                    <a:lnTo>
                      <a:pt x="834" y="1293"/>
                    </a:lnTo>
                    <a:lnTo>
                      <a:pt x="955" y="1245"/>
                    </a:lnTo>
                    <a:lnTo>
                      <a:pt x="1064" y="1172"/>
                    </a:lnTo>
                    <a:lnTo>
                      <a:pt x="1160" y="1076"/>
                    </a:lnTo>
                    <a:lnTo>
                      <a:pt x="1233" y="979"/>
                    </a:lnTo>
                    <a:lnTo>
                      <a:pt x="1293" y="858"/>
                    </a:lnTo>
                    <a:lnTo>
                      <a:pt x="1317" y="737"/>
                    </a:lnTo>
                    <a:lnTo>
                      <a:pt x="1317" y="605"/>
                    </a:lnTo>
                    <a:lnTo>
                      <a:pt x="1293" y="484"/>
                    </a:lnTo>
                    <a:lnTo>
                      <a:pt x="1245" y="363"/>
                    </a:lnTo>
                    <a:lnTo>
                      <a:pt x="1172" y="254"/>
                    </a:lnTo>
                    <a:lnTo>
                      <a:pt x="1088" y="158"/>
                    </a:lnTo>
                    <a:lnTo>
                      <a:pt x="979" y="85"/>
                    </a:lnTo>
                    <a:lnTo>
                      <a:pt x="858" y="37"/>
                    </a:lnTo>
                    <a:lnTo>
                      <a:pt x="7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0"/>
              <p:cNvSpPr/>
              <p:nvPr/>
            </p:nvSpPr>
            <p:spPr>
              <a:xfrm rot="-648855">
                <a:off x="5250351" y="3067041"/>
                <a:ext cx="58035" cy="58038"/>
              </a:xfrm>
              <a:custGeom>
                <a:avLst/>
                <a:gdLst/>
                <a:ahLst/>
                <a:cxnLst/>
                <a:rect l="l" t="t" r="r" b="b"/>
                <a:pathLst>
                  <a:path w="1318" h="1318" fill="none" extrusionOk="0">
                    <a:moveTo>
                      <a:pt x="1172" y="254"/>
                    </a:moveTo>
                    <a:lnTo>
                      <a:pt x="1172" y="254"/>
                    </a:lnTo>
                    <a:lnTo>
                      <a:pt x="1245" y="363"/>
                    </a:lnTo>
                    <a:lnTo>
                      <a:pt x="1293" y="484"/>
                    </a:lnTo>
                    <a:lnTo>
                      <a:pt x="1317" y="605"/>
                    </a:lnTo>
                    <a:lnTo>
                      <a:pt x="1317" y="737"/>
                    </a:lnTo>
                    <a:lnTo>
                      <a:pt x="1293" y="858"/>
                    </a:lnTo>
                    <a:lnTo>
                      <a:pt x="1233" y="979"/>
                    </a:lnTo>
                    <a:lnTo>
                      <a:pt x="1160" y="1076"/>
                    </a:lnTo>
                    <a:lnTo>
                      <a:pt x="1064" y="1172"/>
                    </a:lnTo>
                    <a:lnTo>
                      <a:pt x="1064" y="1172"/>
                    </a:lnTo>
                    <a:lnTo>
                      <a:pt x="955" y="1245"/>
                    </a:lnTo>
                    <a:lnTo>
                      <a:pt x="834" y="1293"/>
                    </a:lnTo>
                    <a:lnTo>
                      <a:pt x="713" y="1317"/>
                    </a:lnTo>
                    <a:lnTo>
                      <a:pt x="580" y="1305"/>
                    </a:lnTo>
                    <a:lnTo>
                      <a:pt x="460" y="1281"/>
                    </a:lnTo>
                    <a:lnTo>
                      <a:pt x="351" y="1233"/>
                    </a:lnTo>
                    <a:lnTo>
                      <a:pt x="242" y="1160"/>
                    </a:lnTo>
                    <a:lnTo>
                      <a:pt x="146" y="1064"/>
                    </a:lnTo>
                    <a:lnTo>
                      <a:pt x="146" y="1064"/>
                    </a:lnTo>
                    <a:lnTo>
                      <a:pt x="73" y="955"/>
                    </a:lnTo>
                    <a:lnTo>
                      <a:pt x="25" y="834"/>
                    </a:lnTo>
                    <a:lnTo>
                      <a:pt x="1" y="713"/>
                    </a:lnTo>
                    <a:lnTo>
                      <a:pt x="13" y="580"/>
                    </a:lnTo>
                    <a:lnTo>
                      <a:pt x="37" y="460"/>
                    </a:lnTo>
                    <a:lnTo>
                      <a:pt x="85" y="339"/>
                    </a:lnTo>
                    <a:lnTo>
                      <a:pt x="158" y="230"/>
                    </a:lnTo>
                    <a:lnTo>
                      <a:pt x="254" y="146"/>
                    </a:lnTo>
                    <a:lnTo>
                      <a:pt x="254" y="146"/>
                    </a:lnTo>
                    <a:lnTo>
                      <a:pt x="363" y="73"/>
                    </a:lnTo>
                    <a:lnTo>
                      <a:pt x="484" y="25"/>
                    </a:lnTo>
                    <a:lnTo>
                      <a:pt x="605" y="1"/>
                    </a:lnTo>
                    <a:lnTo>
                      <a:pt x="738" y="1"/>
                    </a:lnTo>
                    <a:lnTo>
                      <a:pt x="858" y="37"/>
                    </a:lnTo>
                    <a:lnTo>
                      <a:pt x="979" y="85"/>
                    </a:lnTo>
                    <a:lnTo>
                      <a:pt x="1088" y="158"/>
                    </a:lnTo>
                    <a:lnTo>
                      <a:pt x="1172" y="2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0"/>
              <p:cNvSpPr/>
              <p:nvPr/>
            </p:nvSpPr>
            <p:spPr>
              <a:xfrm rot="-648855">
                <a:off x="5360604" y="2870911"/>
                <a:ext cx="106428" cy="131445"/>
              </a:xfrm>
              <a:custGeom>
                <a:avLst/>
                <a:gdLst/>
                <a:ahLst/>
                <a:cxnLst/>
                <a:rect l="l" t="t" r="r" b="b"/>
                <a:pathLst>
                  <a:path w="2417" h="2985" extrusionOk="0">
                    <a:moveTo>
                      <a:pt x="206" y="0"/>
                    </a:moveTo>
                    <a:lnTo>
                      <a:pt x="0" y="169"/>
                    </a:lnTo>
                    <a:lnTo>
                      <a:pt x="266" y="508"/>
                    </a:lnTo>
                    <a:lnTo>
                      <a:pt x="182" y="629"/>
                    </a:lnTo>
                    <a:lnTo>
                      <a:pt x="109" y="749"/>
                    </a:lnTo>
                    <a:lnTo>
                      <a:pt x="61" y="870"/>
                    </a:lnTo>
                    <a:lnTo>
                      <a:pt x="49" y="1003"/>
                    </a:lnTo>
                    <a:lnTo>
                      <a:pt x="49" y="1124"/>
                    </a:lnTo>
                    <a:lnTo>
                      <a:pt x="73" y="1245"/>
                    </a:lnTo>
                    <a:lnTo>
                      <a:pt x="121" y="1365"/>
                    </a:lnTo>
                    <a:lnTo>
                      <a:pt x="194" y="1474"/>
                    </a:lnTo>
                    <a:lnTo>
                      <a:pt x="290" y="1571"/>
                    </a:lnTo>
                    <a:lnTo>
                      <a:pt x="387" y="1643"/>
                    </a:lnTo>
                    <a:lnTo>
                      <a:pt x="496" y="1679"/>
                    </a:lnTo>
                    <a:lnTo>
                      <a:pt x="629" y="1704"/>
                    </a:lnTo>
                    <a:lnTo>
                      <a:pt x="761" y="1704"/>
                    </a:lnTo>
                    <a:lnTo>
                      <a:pt x="906" y="1692"/>
                    </a:lnTo>
                    <a:lnTo>
                      <a:pt x="1051" y="1667"/>
                    </a:lnTo>
                    <a:lnTo>
                      <a:pt x="1220" y="1619"/>
                    </a:lnTo>
                    <a:lnTo>
                      <a:pt x="1341" y="1583"/>
                    </a:lnTo>
                    <a:lnTo>
                      <a:pt x="1450" y="1559"/>
                    </a:lnTo>
                    <a:lnTo>
                      <a:pt x="1643" y="1559"/>
                    </a:lnTo>
                    <a:lnTo>
                      <a:pt x="1728" y="1571"/>
                    </a:lnTo>
                    <a:lnTo>
                      <a:pt x="1800" y="1607"/>
                    </a:lnTo>
                    <a:lnTo>
                      <a:pt x="1873" y="1655"/>
                    </a:lnTo>
                    <a:lnTo>
                      <a:pt x="1933" y="1716"/>
                    </a:lnTo>
                    <a:lnTo>
                      <a:pt x="1981" y="1788"/>
                    </a:lnTo>
                    <a:lnTo>
                      <a:pt x="2006" y="1873"/>
                    </a:lnTo>
                    <a:lnTo>
                      <a:pt x="2018" y="1957"/>
                    </a:lnTo>
                    <a:lnTo>
                      <a:pt x="2006" y="2042"/>
                    </a:lnTo>
                    <a:lnTo>
                      <a:pt x="1981" y="2126"/>
                    </a:lnTo>
                    <a:lnTo>
                      <a:pt x="1933" y="2211"/>
                    </a:lnTo>
                    <a:lnTo>
                      <a:pt x="1873" y="2296"/>
                    </a:lnTo>
                    <a:lnTo>
                      <a:pt x="1788" y="2368"/>
                    </a:lnTo>
                    <a:lnTo>
                      <a:pt x="1716" y="2428"/>
                    </a:lnTo>
                    <a:lnTo>
                      <a:pt x="1643" y="2477"/>
                    </a:lnTo>
                    <a:lnTo>
                      <a:pt x="1486" y="2549"/>
                    </a:lnTo>
                    <a:lnTo>
                      <a:pt x="1329" y="2598"/>
                    </a:lnTo>
                    <a:lnTo>
                      <a:pt x="1184" y="2610"/>
                    </a:lnTo>
                    <a:lnTo>
                      <a:pt x="1281" y="2912"/>
                    </a:lnTo>
                    <a:lnTo>
                      <a:pt x="1353" y="2900"/>
                    </a:lnTo>
                    <a:lnTo>
                      <a:pt x="1426" y="2887"/>
                    </a:lnTo>
                    <a:lnTo>
                      <a:pt x="1595" y="2827"/>
                    </a:lnTo>
                    <a:lnTo>
                      <a:pt x="1764" y="2755"/>
                    </a:lnTo>
                    <a:lnTo>
                      <a:pt x="1921" y="2646"/>
                    </a:lnTo>
                    <a:lnTo>
                      <a:pt x="2199" y="2984"/>
                    </a:lnTo>
                    <a:lnTo>
                      <a:pt x="2416" y="2815"/>
                    </a:lnTo>
                    <a:lnTo>
                      <a:pt x="2126" y="2465"/>
                    </a:lnTo>
                    <a:lnTo>
                      <a:pt x="2223" y="2332"/>
                    </a:lnTo>
                    <a:lnTo>
                      <a:pt x="2296" y="2199"/>
                    </a:lnTo>
                    <a:lnTo>
                      <a:pt x="2344" y="2066"/>
                    </a:lnTo>
                    <a:lnTo>
                      <a:pt x="2368" y="1933"/>
                    </a:lnTo>
                    <a:lnTo>
                      <a:pt x="2356" y="1800"/>
                    </a:lnTo>
                    <a:lnTo>
                      <a:pt x="2332" y="1679"/>
                    </a:lnTo>
                    <a:lnTo>
                      <a:pt x="2283" y="1559"/>
                    </a:lnTo>
                    <a:lnTo>
                      <a:pt x="2211" y="1462"/>
                    </a:lnTo>
                    <a:lnTo>
                      <a:pt x="2114" y="1353"/>
                    </a:lnTo>
                    <a:lnTo>
                      <a:pt x="2018" y="1281"/>
                    </a:lnTo>
                    <a:lnTo>
                      <a:pt x="1897" y="1220"/>
                    </a:lnTo>
                    <a:lnTo>
                      <a:pt x="1776" y="1184"/>
                    </a:lnTo>
                    <a:lnTo>
                      <a:pt x="1643" y="1172"/>
                    </a:lnTo>
                    <a:lnTo>
                      <a:pt x="1510" y="1184"/>
                    </a:lnTo>
                    <a:lnTo>
                      <a:pt x="1353" y="1208"/>
                    </a:lnTo>
                    <a:lnTo>
                      <a:pt x="1184" y="1257"/>
                    </a:lnTo>
                    <a:lnTo>
                      <a:pt x="918" y="1317"/>
                    </a:lnTo>
                    <a:lnTo>
                      <a:pt x="822" y="1329"/>
                    </a:lnTo>
                    <a:lnTo>
                      <a:pt x="725" y="1329"/>
                    </a:lnTo>
                    <a:lnTo>
                      <a:pt x="641" y="1317"/>
                    </a:lnTo>
                    <a:lnTo>
                      <a:pt x="568" y="1293"/>
                    </a:lnTo>
                    <a:lnTo>
                      <a:pt x="508" y="1257"/>
                    </a:lnTo>
                    <a:lnTo>
                      <a:pt x="447" y="1196"/>
                    </a:lnTo>
                    <a:lnTo>
                      <a:pt x="411" y="1148"/>
                    </a:lnTo>
                    <a:lnTo>
                      <a:pt x="387" y="1075"/>
                    </a:lnTo>
                    <a:lnTo>
                      <a:pt x="375" y="1015"/>
                    </a:lnTo>
                    <a:lnTo>
                      <a:pt x="375" y="931"/>
                    </a:lnTo>
                    <a:lnTo>
                      <a:pt x="399" y="858"/>
                    </a:lnTo>
                    <a:lnTo>
                      <a:pt x="435" y="773"/>
                    </a:lnTo>
                    <a:lnTo>
                      <a:pt x="496" y="701"/>
                    </a:lnTo>
                    <a:lnTo>
                      <a:pt x="580" y="616"/>
                    </a:lnTo>
                    <a:lnTo>
                      <a:pt x="665" y="556"/>
                    </a:lnTo>
                    <a:lnTo>
                      <a:pt x="737" y="508"/>
                    </a:lnTo>
                    <a:lnTo>
                      <a:pt x="882" y="447"/>
                    </a:lnTo>
                    <a:lnTo>
                      <a:pt x="1003" y="411"/>
                    </a:lnTo>
                    <a:lnTo>
                      <a:pt x="1100" y="387"/>
                    </a:lnTo>
                    <a:lnTo>
                      <a:pt x="1015" y="97"/>
                    </a:lnTo>
                    <a:lnTo>
                      <a:pt x="894" y="121"/>
                    </a:lnTo>
                    <a:lnTo>
                      <a:pt x="761" y="169"/>
                    </a:lnTo>
                    <a:lnTo>
                      <a:pt x="629" y="230"/>
                    </a:lnTo>
                    <a:lnTo>
                      <a:pt x="471" y="327"/>
                    </a:lnTo>
                    <a:lnTo>
                      <a:pt x="2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0"/>
              <p:cNvSpPr/>
              <p:nvPr/>
            </p:nvSpPr>
            <p:spPr>
              <a:xfrm rot="-648855">
                <a:off x="5360604" y="2870911"/>
                <a:ext cx="106428" cy="131445"/>
              </a:xfrm>
              <a:custGeom>
                <a:avLst/>
                <a:gdLst/>
                <a:ahLst/>
                <a:cxnLst/>
                <a:rect l="l" t="t" r="r" b="b"/>
                <a:pathLst>
                  <a:path w="2417" h="2985" fill="none" extrusionOk="0">
                    <a:moveTo>
                      <a:pt x="2199" y="2984"/>
                    </a:moveTo>
                    <a:lnTo>
                      <a:pt x="1921" y="2646"/>
                    </a:lnTo>
                    <a:lnTo>
                      <a:pt x="1921" y="2646"/>
                    </a:lnTo>
                    <a:lnTo>
                      <a:pt x="1764" y="2755"/>
                    </a:lnTo>
                    <a:lnTo>
                      <a:pt x="1595" y="2827"/>
                    </a:lnTo>
                    <a:lnTo>
                      <a:pt x="1426" y="2887"/>
                    </a:lnTo>
                    <a:lnTo>
                      <a:pt x="1353" y="2900"/>
                    </a:lnTo>
                    <a:lnTo>
                      <a:pt x="1281" y="2912"/>
                    </a:lnTo>
                    <a:lnTo>
                      <a:pt x="1184" y="2610"/>
                    </a:lnTo>
                    <a:lnTo>
                      <a:pt x="1184" y="2610"/>
                    </a:lnTo>
                    <a:lnTo>
                      <a:pt x="1329" y="2598"/>
                    </a:lnTo>
                    <a:lnTo>
                      <a:pt x="1486" y="2549"/>
                    </a:lnTo>
                    <a:lnTo>
                      <a:pt x="1643" y="2477"/>
                    </a:lnTo>
                    <a:lnTo>
                      <a:pt x="1716" y="2428"/>
                    </a:lnTo>
                    <a:lnTo>
                      <a:pt x="1788" y="2368"/>
                    </a:lnTo>
                    <a:lnTo>
                      <a:pt x="1788" y="2368"/>
                    </a:lnTo>
                    <a:lnTo>
                      <a:pt x="1873" y="2296"/>
                    </a:lnTo>
                    <a:lnTo>
                      <a:pt x="1933" y="2211"/>
                    </a:lnTo>
                    <a:lnTo>
                      <a:pt x="1981" y="2126"/>
                    </a:lnTo>
                    <a:lnTo>
                      <a:pt x="2006" y="2042"/>
                    </a:lnTo>
                    <a:lnTo>
                      <a:pt x="2018" y="1957"/>
                    </a:lnTo>
                    <a:lnTo>
                      <a:pt x="2006" y="1873"/>
                    </a:lnTo>
                    <a:lnTo>
                      <a:pt x="1981" y="1788"/>
                    </a:lnTo>
                    <a:lnTo>
                      <a:pt x="1933" y="1716"/>
                    </a:lnTo>
                    <a:lnTo>
                      <a:pt x="1933" y="1716"/>
                    </a:lnTo>
                    <a:lnTo>
                      <a:pt x="1873" y="1655"/>
                    </a:lnTo>
                    <a:lnTo>
                      <a:pt x="1800" y="1607"/>
                    </a:lnTo>
                    <a:lnTo>
                      <a:pt x="1728" y="1571"/>
                    </a:lnTo>
                    <a:lnTo>
                      <a:pt x="1643" y="1559"/>
                    </a:lnTo>
                    <a:lnTo>
                      <a:pt x="1559" y="1559"/>
                    </a:lnTo>
                    <a:lnTo>
                      <a:pt x="1450" y="1559"/>
                    </a:lnTo>
                    <a:lnTo>
                      <a:pt x="1341" y="1583"/>
                    </a:lnTo>
                    <a:lnTo>
                      <a:pt x="1220" y="1619"/>
                    </a:lnTo>
                    <a:lnTo>
                      <a:pt x="1220" y="1619"/>
                    </a:lnTo>
                    <a:lnTo>
                      <a:pt x="1051" y="1667"/>
                    </a:lnTo>
                    <a:lnTo>
                      <a:pt x="906" y="1692"/>
                    </a:lnTo>
                    <a:lnTo>
                      <a:pt x="761" y="1704"/>
                    </a:lnTo>
                    <a:lnTo>
                      <a:pt x="629" y="1704"/>
                    </a:lnTo>
                    <a:lnTo>
                      <a:pt x="496" y="1679"/>
                    </a:lnTo>
                    <a:lnTo>
                      <a:pt x="387" y="1643"/>
                    </a:lnTo>
                    <a:lnTo>
                      <a:pt x="290" y="1571"/>
                    </a:lnTo>
                    <a:lnTo>
                      <a:pt x="194" y="1474"/>
                    </a:lnTo>
                    <a:lnTo>
                      <a:pt x="194" y="1474"/>
                    </a:lnTo>
                    <a:lnTo>
                      <a:pt x="121" y="1365"/>
                    </a:lnTo>
                    <a:lnTo>
                      <a:pt x="73" y="1245"/>
                    </a:lnTo>
                    <a:lnTo>
                      <a:pt x="49" y="1124"/>
                    </a:lnTo>
                    <a:lnTo>
                      <a:pt x="49" y="1003"/>
                    </a:lnTo>
                    <a:lnTo>
                      <a:pt x="61" y="870"/>
                    </a:lnTo>
                    <a:lnTo>
                      <a:pt x="109" y="749"/>
                    </a:lnTo>
                    <a:lnTo>
                      <a:pt x="182" y="629"/>
                    </a:lnTo>
                    <a:lnTo>
                      <a:pt x="266" y="508"/>
                    </a:lnTo>
                    <a:lnTo>
                      <a:pt x="0" y="169"/>
                    </a:lnTo>
                    <a:lnTo>
                      <a:pt x="206" y="0"/>
                    </a:lnTo>
                    <a:lnTo>
                      <a:pt x="471" y="327"/>
                    </a:lnTo>
                    <a:lnTo>
                      <a:pt x="471" y="327"/>
                    </a:lnTo>
                    <a:lnTo>
                      <a:pt x="629" y="230"/>
                    </a:lnTo>
                    <a:lnTo>
                      <a:pt x="761" y="169"/>
                    </a:lnTo>
                    <a:lnTo>
                      <a:pt x="894" y="121"/>
                    </a:lnTo>
                    <a:lnTo>
                      <a:pt x="1015" y="97"/>
                    </a:lnTo>
                    <a:lnTo>
                      <a:pt x="1100" y="387"/>
                    </a:lnTo>
                    <a:lnTo>
                      <a:pt x="1100" y="387"/>
                    </a:lnTo>
                    <a:lnTo>
                      <a:pt x="1003" y="411"/>
                    </a:lnTo>
                    <a:lnTo>
                      <a:pt x="882" y="447"/>
                    </a:lnTo>
                    <a:lnTo>
                      <a:pt x="737" y="508"/>
                    </a:lnTo>
                    <a:lnTo>
                      <a:pt x="665" y="556"/>
                    </a:lnTo>
                    <a:lnTo>
                      <a:pt x="580" y="616"/>
                    </a:lnTo>
                    <a:lnTo>
                      <a:pt x="580" y="616"/>
                    </a:lnTo>
                    <a:lnTo>
                      <a:pt x="496" y="701"/>
                    </a:lnTo>
                    <a:lnTo>
                      <a:pt x="435" y="773"/>
                    </a:lnTo>
                    <a:lnTo>
                      <a:pt x="399" y="858"/>
                    </a:lnTo>
                    <a:lnTo>
                      <a:pt x="375" y="931"/>
                    </a:lnTo>
                    <a:lnTo>
                      <a:pt x="375" y="1015"/>
                    </a:lnTo>
                    <a:lnTo>
                      <a:pt x="387" y="1075"/>
                    </a:lnTo>
                    <a:lnTo>
                      <a:pt x="411" y="1148"/>
                    </a:lnTo>
                    <a:lnTo>
                      <a:pt x="447" y="1196"/>
                    </a:lnTo>
                    <a:lnTo>
                      <a:pt x="447" y="1196"/>
                    </a:lnTo>
                    <a:lnTo>
                      <a:pt x="508" y="1257"/>
                    </a:lnTo>
                    <a:lnTo>
                      <a:pt x="568" y="1293"/>
                    </a:lnTo>
                    <a:lnTo>
                      <a:pt x="641" y="1317"/>
                    </a:lnTo>
                    <a:lnTo>
                      <a:pt x="725" y="1329"/>
                    </a:lnTo>
                    <a:lnTo>
                      <a:pt x="822" y="1329"/>
                    </a:lnTo>
                    <a:lnTo>
                      <a:pt x="918" y="1317"/>
                    </a:lnTo>
                    <a:lnTo>
                      <a:pt x="1184" y="1257"/>
                    </a:lnTo>
                    <a:lnTo>
                      <a:pt x="1184" y="1257"/>
                    </a:lnTo>
                    <a:lnTo>
                      <a:pt x="1353" y="1208"/>
                    </a:lnTo>
                    <a:lnTo>
                      <a:pt x="1510" y="1184"/>
                    </a:lnTo>
                    <a:lnTo>
                      <a:pt x="1643" y="1172"/>
                    </a:lnTo>
                    <a:lnTo>
                      <a:pt x="1776" y="1184"/>
                    </a:lnTo>
                    <a:lnTo>
                      <a:pt x="1897" y="1220"/>
                    </a:lnTo>
                    <a:lnTo>
                      <a:pt x="2018" y="1281"/>
                    </a:lnTo>
                    <a:lnTo>
                      <a:pt x="2114" y="1353"/>
                    </a:lnTo>
                    <a:lnTo>
                      <a:pt x="2211" y="1462"/>
                    </a:lnTo>
                    <a:lnTo>
                      <a:pt x="2211" y="1462"/>
                    </a:lnTo>
                    <a:lnTo>
                      <a:pt x="2283" y="1559"/>
                    </a:lnTo>
                    <a:lnTo>
                      <a:pt x="2332" y="1679"/>
                    </a:lnTo>
                    <a:lnTo>
                      <a:pt x="2356" y="1800"/>
                    </a:lnTo>
                    <a:lnTo>
                      <a:pt x="2368" y="1933"/>
                    </a:lnTo>
                    <a:lnTo>
                      <a:pt x="2344" y="2066"/>
                    </a:lnTo>
                    <a:lnTo>
                      <a:pt x="2296" y="2199"/>
                    </a:lnTo>
                    <a:lnTo>
                      <a:pt x="2223" y="2332"/>
                    </a:lnTo>
                    <a:lnTo>
                      <a:pt x="2126" y="2465"/>
                    </a:lnTo>
                    <a:lnTo>
                      <a:pt x="2416" y="2815"/>
                    </a:lnTo>
                    <a:lnTo>
                      <a:pt x="2199" y="29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0"/>
              <p:cNvSpPr/>
              <p:nvPr/>
            </p:nvSpPr>
            <p:spPr>
              <a:xfrm rot="-648855">
                <a:off x="5113195" y="2688218"/>
                <a:ext cx="805890" cy="595838"/>
              </a:xfrm>
              <a:custGeom>
                <a:avLst/>
                <a:gdLst/>
                <a:ahLst/>
                <a:cxnLst/>
                <a:rect l="l" t="t" r="r" b="b"/>
                <a:pathLst>
                  <a:path w="18302" h="13531" extrusionOk="0">
                    <a:moveTo>
                      <a:pt x="14823" y="1"/>
                    </a:moveTo>
                    <a:lnTo>
                      <a:pt x="14702" y="13"/>
                    </a:lnTo>
                    <a:lnTo>
                      <a:pt x="14581" y="25"/>
                    </a:lnTo>
                    <a:lnTo>
                      <a:pt x="14460" y="49"/>
                    </a:lnTo>
                    <a:lnTo>
                      <a:pt x="14339" y="97"/>
                    </a:lnTo>
                    <a:lnTo>
                      <a:pt x="762" y="5702"/>
                    </a:lnTo>
                    <a:lnTo>
                      <a:pt x="653" y="5763"/>
                    </a:lnTo>
                    <a:lnTo>
                      <a:pt x="544" y="5823"/>
                    </a:lnTo>
                    <a:lnTo>
                      <a:pt x="447" y="5896"/>
                    </a:lnTo>
                    <a:lnTo>
                      <a:pt x="351" y="5980"/>
                    </a:lnTo>
                    <a:lnTo>
                      <a:pt x="278" y="6065"/>
                    </a:lnTo>
                    <a:lnTo>
                      <a:pt x="206" y="6161"/>
                    </a:lnTo>
                    <a:lnTo>
                      <a:pt x="145" y="6270"/>
                    </a:lnTo>
                    <a:lnTo>
                      <a:pt x="97" y="6379"/>
                    </a:lnTo>
                    <a:lnTo>
                      <a:pt x="49" y="6488"/>
                    </a:lnTo>
                    <a:lnTo>
                      <a:pt x="25" y="6608"/>
                    </a:lnTo>
                    <a:lnTo>
                      <a:pt x="1" y="6717"/>
                    </a:lnTo>
                    <a:lnTo>
                      <a:pt x="1" y="6838"/>
                    </a:lnTo>
                    <a:lnTo>
                      <a:pt x="1" y="6959"/>
                    </a:lnTo>
                    <a:lnTo>
                      <a:pt x="25" y="7092"/>
                    </a:lnTo>
                    <a:lnTo>
                      <a:pt x="49" y="7212"/>
                    </a:lnTo>
                    <a:lnTo>
                      <a:pt x="97" y="7321"/>
                    </a:lnTo>
                    <a:lnTo>
                      <a:pt x="2344" y="12769"/>
                    </a:lnTo>
                    <a:lnTo>
                      <a:pt x="2392" y="12878"/>
                    </a:lnTo>
                    <a:lnTo>
                      <a:pt x="2453" y="12987"/>
                    </a:lnTo>
                    <a:lnTo>
                      <a:pt x="2537" y="13083"/>
                    </a:lnTo>
                    <a:lnTo>
                      <a:pt x="2610" y="13180"/>
                    </a:lnTo>
                    <a:lnTo>
                      <a:pt x="2706" y="13252"/>
                    </a:lnTo>
                    <a:lnTo>
                      <a:pt x="2803" y="13325"/>
                    </a:lnTo>
                    <a:lnTo>
                      <a:pt x="2900" y="13385"/>
                    </a:lnTo>
                    <a:lnTo>
                      <a:pt x="3008" y="13434"/>
                    </a:lnTo>
                    <a:lnTo>
                      <a:pt x="3117" y="13482"/>
                    </a:lnTo>
                    <a:lnTo>
                      <a:pt x="3238" y="13506"/>
                    </a:lnTo>
                    <a:lnTo>
                      <a:pt x="3359" y="13530"/>
                    </a:lnTo>
                    <a:lnTo>
                      <a:pt x="3600" y="13530"/>
                    </a:lnTo>
                    <a:lnTo>
                      <a:pt x="3721" y="13518"/>
                    </a:lnTo>
                    <a:lnTo>
                      <a:pt x="3842" y="13482"/>
                    </a:lnTo>
                    <a:lnTo>
                      <a:pt x="3963" y="13446"/>
                    </a:lnTo>
                    <a:lnTo>
                      <a:pt x="17528" y="7828"/>
                    </a:lnTo>
                    <a:lnTo>
                      <a:pt x="17649" y="7780"/>
                    </a:lnTo>
                    <a:lnTo>
                      <a:pt x="17758" y="7720"/>
                    </a:lnTo>
                    <a:lnTo>
                      <a:pt x="17855" y="7635"/>
                    </a:lnTo>
                    <a:lnTo>
                      <a:pt x="17939" y="7563"/>
                    </a:lnTo>
                    <a:lnTo>
                      <a:pt x="18024" y="7466"/>
                    </a:lnTo>
                    <a:lnTo>
                      <a:pt x="18096" y="7369"/>
                    </a:lnTo>
                    <a:lnTo>
                      <a:pt x="18157" y="7273"/>
                    </a:lnTo>
                    <a:lnTo>
                      <a:pt x="18205" y="7164"/>
                    </a:lnTo>
                    <a:lnTo>
                      <a:pt x="18253" y="7043"/>
                    </a:lnTo>
                    <a:lnTo>
                      <a:pt x="18277" y="6935"/>
                    </a:lnTo>
                    <a:lnTo>
                      <a:pt x="18302" y="6814"/>
                    </a:lnTo>
                    <a:lnTo>
                      <a:pt x="18302" y="6693"/>
                    </a:lnTo>
                    <a:lnTo>
                      <a:pt x="18302" y="6572"/>
                    </a:lnTo>
                    <a:lnTo>
                      <a:pt x="18277" y="6451"/>
                    </a:lnTo>
                    <a:lnTo>
                      <a:pt x="18253" y="6331"/>
                    </a:lnTo>
                    <a:lnTo>
                      <a:pt x="18205" y="6210"/>
                    </a:lnTo>
                    <a:lnTo>
                      <a:pt x="15958" y="774"/>
                    </a:lnTo>
                    <a:lnTo>
                      <a:pt x="15910" y="653"/>
                    </a:lnTo>
                    <a:lnTo>
                      <a:pt x="15837" y="544"/>
                    </a:lnTo>
                    <a:lnTo>
                      <a:pt x="15765" y="448"/>
                    </a:lnTo>
                    <a:lnTo>
                      <a:pt x="15692" y="363"/>
                    </a:lnTo>
                    <a:lnTo>
                      <a:pt x="15596" y="279"/>
                    </a:lnTo>
                    <a:lnTo>
                      <a:pt x="15499" y="206"/>
                    </a:lnTo>
                    <a:lnTo>
                      <a:pt x="15402" y="146"/>
                    </a:lnTo>
                    <a:lnTo>
                      <a:pt x="15294" y="97"/>
                    </a:lnTo>
                    <a:lnTo>
                      <a:pt x="15173" y="61"/>
                    </a:lnTo>
                    <a:lnTo>
                      <a:pt x="15064" y="25"/>
                    </a:lnTo>
                    <a:lnTo>
                      <a:pt x="14943" y="13"/>
                    </a:lnTo>
                    <a:lnTo>
                      <a:pt x="14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0"/>
              <p:cNvSpPr/>
              <p:nvPr/>
            </p:nvSpPr>
            <p:spPr>
              <a:xfrm rot="-648855">
                <a:off x="5113195" y="2688218"/>
                <a:ext cx="805890" cy="595838"/>
              </a:xfrm>
              <a:custGeom>
                <a:avLst/>
                <a:gdLst/>
                <a:ahLst/>
                <a:cxnLst/>
                <a:rect l="l" t="t" r="r" b="b"/>
                <a:pathLst>
                  <a:path w="18302" h="13531" fill="none" extrusionOk="0">
                    <a:moveTo>
                      <a:pt x="3963" y="13446"/>
                    </a:moveTo>
                    <a:lnTo>
                      <a:pt x="17528" y="7828"/>
                    </a:lnTo>
                    <a:lnTo>
                      <a:pt x="17528" y="7828"/>
                    </a:lnTo>
                    <a:lnTo>
                      <a:pt x="17649" y="7780"/>
                    </a:lnTo>
                    <a:lnTo>
                      <a:pt x="17758" y="7720"/>
                    </a:lnTo>
                    <a:lnTo>
                      <a:pt x="17855" y="7635"/>
                    </a:lnTo>
                    <a:lnTo>
                      <a:pt x="17939" y="7563"/>
                    </a:lnTo>
                    <a:lnTo>
                      <a:pt x="18024" y="7466"/>
                    </a:lnTo>
                    <a:lnTo>
                      <a:pt x="18096" y="7369"/>
                    </a:lnTo>
                    <a:lnTo>
                      <a:pt x="18157" y="7273"/>
                    </a:lnTo>
                    <a:lnTo>
                      <a:pt x="18205" y="7164"/>
                    </a:lnTo>
                    <a:lnTo>
                      <a:pt x="18253" y="7043"/>
                    </a:lnTo>
                    <a:lnTo>
                      <a:pt x="18277" y="6935"/>
                    </a:lnTo>
                    <a:lnTo>
                      <a:pt x="18302" y="6814"/>
                    </a:lnTo>
                    <a:lnTo>
                      <a:pt x="18302" y="6693"/>
                    </a:lnTo>
                    <a:lnTo>
                      <a:pt x="18302" y="6572"/>
                    </a:lnTo>
                    <a:lnTo>
                      <a:pt x="18277" y="6451"/>
                    </a:lnTo>
                    <a:lnTo>
                      <a:pt x="18253" y="6331"/>
                    </a:lnTo>
                    <a:lnTo>
                      <a:pt x="18205" y="6210"/>
                    </a:lnTo>
                    <a:lnTo>
                      <a:pt x="15958" y="774"/>
                    </a:lnTo>
                    <a:lnTo>
                      <a:pt x="15958" y="774"/>
                    </a:lnTo>
                    <a:lnTo>
                      <a:pt x="15910" y="653"/>
                    </a:lnTo>
                    <a:lnTo>
                      <a:pt x="15837" y="544"/>
                    </a:lnTo>
                    <a:lnTo>
                      <a:pt x="15765" y="448"/>
                    </a:lnTo>
                    <a:lnTo>
                      <a:pt x="15692" y="363"/>
                    </a:lnTo>
                    <a:lnTo>
                      <a:pt x="15596" y="279"/>
                    </a:lnTo>
                    <a:lnTo>
                      <a:pt x="15499" y="206"/>
                    </a:lnTo>
                    <a:lnTo>
                      <a:pt x="15402" y="146"/>
                    </a:lnTo>
                    <a:lnTo>
                      <a:pt x="15294" y="97"/>
                    </a:lnTo>
                    <a:lnTo>
                      <a:pt x="15173" y="61"/>
                    </a:lnTo>
                    <a:lnTo>
                      <a:pt x="15064" y="25"/>
                    </a:lnTo>
                    <a:lnTo>
                      <a:pt x="14943" y="13"/>
                    </a:lnTo>
                    <a:lnTo>
                      <a:pt x="14823" y="1"/>
                    </a:lnTo>
                    <a:lnTo>
                      <a:pt x="14702" y="13"/>
                    </a:lnTo>
                    <a:lnTo>
                      <a:pt x="14581" y="25"/>
                    </a:lnTo>
                    <a:lnTo>
                      <a:pt x="14460" y="49"/>
                    </a:lnTo>
                    <a:lnTo>
                      <a:pt x="14339" y="97"/>
                    </a:lnTo>
                    <a:lnTo>
                      <a:pt x="762" y="5702"/>
                    </a:lnTo>
                    <a:lnTo>
                      <a:pt x="762" y="5702"/>
                    </a:lnTo>
                    <a:lnTo>
                      <a:pt x="653" y="5763"/>
                    </a:lnTo>
                    <a:lnTo>
                      <a:pt x="544" y="5823"/>
                    </a:lnTo>
                    <a:lnTo>
                      <a:pt x="447" y="5896"/>
                    </a:lnTo>
                    <a:lnTo>
                      <a:pt x="351" y="5980"/>
                    </a:lnTo>
                    <a:lnTo>
                      <a:pt x="278" y="6065"/>
                    </a:lnTo>
                    <a:lnTo>
                      <a:pt x="206" y="6161"/>
                    </a:lnTo>
                    <a:lnTo>
                      <a:pt x="145" y="6270"/>
                    </a:lnTo>
                    <a:lnTo>
                      <a:pt x="97" y="6379"/>
                    </a:lnTo>
                    <a:lnTo>
                      <a:pt x="49" y="6488"/>
                    </a:lnTo>
                    <a:lnTo>
                      <a:pt x="25" y="6608"/>
                    </a:lnTo>
                    <a:lnTo>
                      <a:pt x="1" y="6717"/>
                    </a:lnTo>
                    <a:lnTo>
                      <a:pt x="1" y="6838"/>
                    </a:lnTo>
                    <a:lnTo>
                      <a:pt x="1" y="6959"/>
                    </a:lnTo>
                    <a:lnTo>
                      <a:pt x="25" y="7092"/>
                    </a:lnTo>
                    <a:lnTo>
                      <a:pt x="49" y="7212"/>
                    </a:lnTo>
                    <a:lnTo>
                      <a:pt x="97" y="7321"/>
                    </a:lnTo>
                    <a:lnTo>
                      <a:pt x="2344" y="12769"/>
                    </a:lnTo>
                    <a:lnTo>
                      <a:pt x="2344" y="12769"/>
                    </a:lnTo>
                    <a:lnTo>
                      <a:pt x="2392" y="12878"/>
                    </a:lnTo>
                    <a:lnTo>
                      <a:pt x="2453" y="12987"/>
                    </a:lnTo>
                    <a:lnTo>
                      <a:pt x="2537" y="13083"/>
                    </a:lnTo>
                    <a:lnTo>
                      <a:pt x="2610" y="13180"/>
                    </a:lnTo>
                    <a:lnTo>
                      <a:pt x="2706" y="13252"/>
                    </a:lnTo>
                    <a:lnTo>
                      <a:pt x="2803" y="13325"/>
                    </a:lnTo>
                    <a:lnTo>
                      <a:pt x="2900" y="13385"/>
                    </a:lnTo>
                    <a:lnTo>
                      <a:pt x="3008" y="13434"/>
                    </a:lnTo>
                    <a:lnTo>
                      <a:pt x="3117" y="13482"/>
                    </a:lnTo>
                    <a:lnTo>
                      <a:pt x="3238" y="13506"/>
                    </a:lnTo>
                    <a:lnTo>
                      <a:pt x="3359" y="13530"/>
                    </a:lnTo>
                    <a:lnTo>
                      <a:pt x="3480" y="13530"/>
                    </a:lnTo>
                    <a:lnTo>
                      <a:pt x="3600" y="13530"/>
                    </a:lnTo>
                    <a:lnTo>
                      <a:pt x="3721" y="13518"/>
                    </a:lnTo>
                    <a:lnTo>
                      <a:pt x="3842" y="13482"/>
                    </a:lnTo>
                    <a:lnTo>
                      <a:pt x="3963" y="134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0"/>
              <p:cNvSpPr/>
              <p:nvPr/>
            </p:nvSpPr>
            <p:spPr>
              <a:xfrm rot="-648855">
                <a:off x="5144590" y="2719085"/>
                <a:ext cx="743099" cy="534101"/>
              </a:xfrm>
              <a:custGeom>
                <a:avLst/>
                <a:gdLst/>
                <a:ahLst/>
                <a:cxnLst/>
                <a:rect l="l" t="t" r="r" b="b"/>
                <a:pathLst>
                  <a:path w="16876" h="12129" extrusionOk="0">
                    <a:moveTo>
                      <a:pt x="12648" y="1595"/>
                    </a:moveTo>
                    <a:lnTo>
                      <a:pt x="12696" y="1692"/>
                    </a:lnTo>
                    <a:lnTo>
                      <a:pt x="12745" y="1788"/>
                    </a:lnTo>
                    <a:lnTo>
                      <a:pt x="12805" y="1885"/>
                    </a:lnTo>
                    <a:lnTo>
                      <a:pt x="12877" y="1969"/>
                    </a:lnTo>
                    <a:lnTo>
                      <a:pt x="12962" y="2054"/>
                    </a:lnTo>
                    <a:lnTo>
                      <a:pt x="13047" y="2138"/>
                    </a:lnTo>
                    <a:lnTo>
                      <a:pt x="13131" y="2211"/>
                    </a:lnTo>
                    <a:lnTo>
                      <a:pt x="13228" y="2283"/>
                    </a:lnTo>
                    <a:lnTo>
                      <a:pt x="13336" y="2344"/>
                    </a:lnTo>
                    <a:lnTo>
                      <a:pt x="13433" y="2404"/>
                    </a:lnTo>
                    <a:lnTo>
                      <a:pt x="13542" y="2453"/>
                    </a:lnTo>
                    <a:lnTo>
                      <a:pt x="13651" y="2501"/>
                    </a:lnTo>
                    <a:lnTo>
                      <a:pt x="13759" y="2525"/>
                    </a:lnTo>
                    <a:lnTo>
                      <a:pt x="13868" y="2549"/>
                    </a:lnTo>
                    <a:lnTo>
                      <a:pt x="13977" y="2573"/>
                    </a:lnTo>
                    <a:lnTo>
                      <a:pt x="14182" y="2573"/>
                    </a:lnTo>
                    <a:lnTo>
                      <a:pt x="14267" y="2561"/>
                    </a:lnTo>
                    <a:lnTo>
                      <a:pt x="14351" y="2537"/>
                    </a:lnTo>
                    <a:lnTo>
                      <a:pt x="14436" y="2513"/>
                    </a:lnTo>
                    <a:lnTo>
                      <a:pt x="15378" y="4796"/>
                    </a:lnTo>
                    <a:lnTo>
                      <a:pt x="15257" y="4844"/>
                    </a:lnTo>
                    <a:lnTo>
                      <a:pt x="15148" y="4905"/>
                    </a:lnTo>
                    <a:lnTo>
                      <a:pt x="15052" y="4965"/>
                    </a:lnTo>
                    <a:lnTo>
                      <a:pt x="14955" y="5038"/>
                    </a:lnTo>
                    <a:lnTo>
                      <a:pt x="14859" y="5122"/>
                    </a:lnTo>
                    <a:lnTo>
                      <a:pt x="14774" y="5207"/>
                    </a:lnTo>
                    <a:lnTo>
                      <a:pt x="14701" y="5291"/>
                    </a:lnTo>
                    <a:lnTo>
                      <a:pt x="14641" y="5388"/>
                    </a:lnTo>
                    <a:lnTo>
                      <a:pt x="14593" y="5485"/>
                    </a:lnTo>
                    <a:lnTo>
                      <a:pt x="14544" y="5593"/>
                    </a:lnTo>
                    <a:lnTo>
                      <a:pt x="14520" y="5702"/>
                    </a:lnTo>
                    <a:lnTo>
                      <a:pt x="14508" y="5811"/>
                    </a:lnTo>
                    <a:lnTo>
                      <a:pt x="14496" y="5919"/>
                    </a:lnTo>
                    <a:lnTo>
                      <a:pt x="14508" y="6028"/>
                    </a:lnTo>
                    <a:lnTo>
                      <a:pt x="14532" y="6149"/>
                    </a:lnTo>
                    <a:lnTo>
                      <a:pt x="14569" y="6258"/>
                    </a:lnTo>
                    <a:lnTo>
                      <a:pt x="10558" y="7925"/>
                    </a:lnTo>
                    <a:lnTo>
                      <a:pt x="10643" y="7780"/>
                    </a:lnTo>
                    <a:lnTo>
                      <a:pt x="10703" y="7635"/>
                    </a:lnTo>
                    <a:lnTo>
                      <a:pt x="10763" y="7478"/>
                    </a:lnTo>
                    <a:lnTo>
                      <a:pt x="10824" y="7321"/>
                    </a:lnTo>
                    <a:lnTo>
                      <a:pt x="10860" y="7164"/>
                    </a:lnTo>
                    <a:lnTo>
                      <a:pt x="10896" y="6995"/>
                    </a:lnTo>
                    <a:lnTo>
                      <a:pt x="10920" y="6825"/>
                    </a:lnTo>
                    <a:lnTo>
                      <a:pt x="10933" y="6644"/>
                    </a:lnTo>
                    <a:lnTo>
                      <a:pt x="10933" y="6463"/>
                    </a:lnTo>
                    <a:lnTo>
                      <a:pt x="10933" y="6282"/>
                    </a:lnTo>
                    <a:lnTo>
                      <a:pt x="10908" y="6101"/>
                    </a:lnTo>
                    <a:lnTo>
                      <a:pt x="10884" y="5919"/>
                    </a:lnTo>
                    <a:lnTo>
                      <a:pt x="10848" y="5738"/>
                    </a:lnTo>
                    <a:lnTo>
                      <a:pt x="10800" y="5557"/>
                    </a:lnTo>
                    <a:lnTo>
                      <a:pt x="10739" y="5376"/>
                    </a:lnTo>
                    <a:lnTo>
                      <a:pt x="10679" y="5195"/>
                    </a:lnTo>
                    <a:lnTo>
                      <a:pt x="10594" y="5001"/>
                    </a:lnTo>
                    <a:lnTo>
                      <a:pt x="10498" y="4832"/>
                    </a:lnTo>
                    <a:lnTo>
                      <a:pt x="10389" y="4651"/>
                    </a:lnTo>
                    <a:lnTo>
                      <a:pt x="10280" y="4494"/>
                    </a:lnTo>
                    <a:lnTo>
                      <a:pt x="10172" y="4337"/>
                    </a:lnTo>
                    <a:lnTo>
                      <a:pt x="10039" y="4192"/>
                    </a:lnTo>
                    <a:lnTo>
                      <a:pt x="9906" y="4059"/>
                    </a:lnTo>
                    <a:lnTo>
                      <a:pt x="9773" y="3938"/>
                    </a:lnTo>
                    <a:lnTo>
                      <a:pt x="9628" y="3818"/>
                    </a:lnTo>
                    <a:lnTo>
                      <a:pt x="9483" y="3709"/>
                    </a:lnTo>
                    <a:lnTo>
                      <a:pt x="9326" y="3612"/>
                    </a:lnTo>
                    <a:lnTo>
                      <a:pt x="9169" y="3528"/>
                    </a:lnTo>
                    <a:lnTo>
                      <a:pt x="9012" y="3455"/>
                    </a:lnTo>
                    <a:lnTo>
                      <a:pt x="8843" y="3395"/>
                    </a:lnTo>
                    <a:lnTo>
                      <a:pt x="8674" y="3346"/>
                    </a:lnTo>
                    <a:lnTo>
                      <a:pt x="8504" y="3310"/>
                    </a:lnTo>
                    <a:lnTo>
                      <a:pt x="12648" y="1595"/>
                    </a:lnTo>
                    <a:close/>
                    <a:moveTo>
                      <a:pt x="6270" y="4228"/>
                    </a:moveTo>
                    <a:lnTo>
                      <a:pt x="6173" y="4373"/>
                    </a:lnTo>
                    <a:lnTo>
                      <a:pt x="6101" y="4530"/>
                    </a:lnTo>
                    <a:lnTo>
                      <a:pt x="6028" y="4687"/>
                    </a:lnTo>
                    <a:lnTo>
                      <a:pt x="5968" y="4856"/>
                    </a:lnTo>
                    <a:lnTo>
                      <a:pt x="5907" y="5026"/>
                    </a:lnTo>
                    <a:lnTo>
                      <a:pt x="5871" y="5207"/>
                    </a:lnTo>
                    <a:lnTo>
                      <a:pt x="5835" y="5388"/>
                    </a:lnTo>
                    <a:lnTo>
                      <a:pt x="5823" y="5569"/>
                    </a:lnTo>
                    <a:lnTo>
                      <a:pt x="5811" y="5750"/>
                    </a:lnTo>
                    <a:lnTo>
                      <a:pt x="5811" y="5944"/>
                    </a:lnTo>
                    <a:lnTo>
                      <a:pt x="5823" y="6137"/>
                    </a:lnTo>
                    <a:lnTo>
                      <a:pt x="5847" y="6330"/>
                    </a:lnTo>
                    <a:lnTo>
                      <a:pt x="5883" y="6523"/>
                    </a:lnTo>
                    <a:lnTo>
                      <a:pt x="5931" y="6717"/>
                    </a:lnTo>
                    <a:lnTo>
                      <a:pt x="5992" y="6910"/>
                    </a:lnTo>
                    <a:lnTo>
                      <a:pt x="6064" y="7103"/>
                    </a:lnTo>
                    <a:lnTo>
                      <a:pt x="6149" y="7272"/>
                    </a:lnTo>
                    <a:lnTo>
                      <a:pt x="6233" y="7442"/>
                    </a:lnTo>
                    <a:lnTo>
                      <a:pt x="6330" y="7611"/>
                    </a:lnTo>
                    <a:lnTo>
                      <a:pt x="6439" y="7768"/>
                    </a:lnTo>
                    <a:lnTo>
                      <a:pt x="6548" y="7913"/>
                    </a:lnTo>
                    <a:lnTo>
                      <a:pt x="6656" y="8058"/>
                    </a:lnTo>
                    <a:lnTo>
                      <a:pt x="6777" y="8178"/>
                    </a:lnTo>
                    <a:lnTo>
                      <a:pt x="6910" y="8311"/>
                    </a:lnTo>
                    <a:lnTo>
                      <a:pt x="7043" y="8420"/>
                    </a:lnTo>
                    <a:lnTo>
                      <a:pt x="7176" y="8529"/>
                    </a:lnTo>
                    <a:lnTo>
                      <a:pt x="7321" y="8625"/>
                    </a:lnTo>
                    <a:lnTo>
                      <a:pt x="7466" y="8710"/>
                    </a:lnTo>
                    <a:lnTo>
                      <a:pt x="7611" y="8782"/>
                    </a:lnTo>
                    <a:lnTo>
                      <a:pt x="7768" y="8855"/>
                    </a:lnTo>
                    <a:lnTo>
                      <a:pt x="7925" y="8903"/>
                    </a:lnTo>
                    <a:lnTo>
                      <a:pt x="8070" y="8952"/>
                    </a:lnTo>
                    <a:lnTo>
                      <a:pt x="4204" y="10546"/>
                    </a:lnTo>
                    <a:lnTo>
                      <a:pt x="4132" y="10401"/>
                    </a:lnTo>
                    <a:lnTo>
                      <a:pt x="4035" y="10268"/>
                    </a:lnTo>
                    <a:lnTo>
                      <a:pt x="3938" y="10172"/>
                    </a:lnTo>
                    <a:lnTo>
                      <a:pt x="3817" y="10087"/>
                    </a:lnTo>
                    <a:lnTo>
                      <a:pt x="3685" y="10015"/>
                    </a:lnTo>
                    <a:lnTo>
                      <a:pt x="3540" y="9966"/>
                    </a:lnTo>
                    <a:lnTo>
                      <a:pt x="3395" y="9942"/>
                    </a:lnTo>
                    <a:lnTo>
                      <a:pt x="3238" y="9930"/>
                    </a:lnTo>
                    <a:lnTo>
                      <a:pt x="3081" y="9942"/>
                    </a:lnTo>
                    <a:lnTo>
                      <a:pt x="2924" y="9966"/>
                    </a:lnTo>
                    <a:lnTo>
                      <a:pt x="2779" y="10002"/>
                    </a:lnTo>
                    <a:lnTo>
                      <a:pt x="2622" y="10063"/>
                    </a:lnTo>
                    <a:lnTo>
                      <a:pt x="1679" y="7780"/>
                    </a:lnTo>
                    <a:lnTo>
                      <a:pt x="1788" y="7719"/>
                    </a:lnTo>
                    <a:lnTo>
                      <a:pt x="1897" y="7647"/>
                    </a:lnTo>
                    <a:lnTo>
                      <a:pt x="1993" y="7562"/>
                    </a:lnTo>
                    <a:lnTo>
                      <a:pt x="2078" y="7466"/>
                    </a:lnTo>
                    <a:lnTo>
                      <a:pt x="2150" y="7345"/>
                    </a:lnTo>
                    <a:lnTo>
                      <a:pt x="2211" y="7224"/>
                    </a:lnTo>
                    <a:lnTo>
                      <a:pt x="2271" y="7103"/>
                    </a:lnTo>
                    <a:lnTo>
                      <a:pt x="2308" y="6970"/>
                    </a:lnTo>
                    <a:lnTo>
                      <a:pt x="2344" y="6825"/>
                    </a:lnTo>
                    <a:lnTo>
                      <a:pt x="2368" y="6693"/>
                    </a:lnTo>
                    <a:lnTo>
                      <a:pt x="2380" y="6548"/>
                    </a:lnTo>
                    <a:lnTo>
                      <a:pt x="2380" y="6403"/>
                    </a:lnTo>
                    <a:lnTo>
                      <a:pt x="2368" y="6270"/>
                    </a:lnTo>
                    <a:lnTo>
                      <a:pt x="2356" y="6125"/>
                    </a:lnTo>
                    <a:lnTo>
                      <a:pt x="2320" y="6004"/>
                    </a:lnTo>
                    <a:lnTo>
                      <a:pt x="2283" y="5883"/>
                    </a:lnTo>
                    <a:lnTo>
                      <a:pt x="6270" y="4228"/>
                    </a:lnTo>
                    <a:close/>
                    <a:moveTo>
                      <a:pt x="14303" y="0"/>
                    </a:moveTo>
                    <a:lnTo>
                      <a:pt x="0" y="5907"/>
                    </a:lnTo>
                    <a:lnTo>
                      <a:pt x="2573" y="12129"/>
                    </a:lnTo>
                    <a:lnTo>
                      <a:pt x="16876" y="6221"/>
                    </a:lnTo>
                    <a:lnTo>
                      <a:pt x="14303" y="0"/>
                    </a:lnTo>
                    <a:close/>
                  </a:path>
                </a:pathLst>
              </a:custGeom>
              <a:solidFill>
                <a:srgbClr val="1D74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0"/>
              <p:cNvSpPr/>
              <p:nvPr/>
            </p:nvSpPr>
            <p:spPr>
              <a:xfrm rot="-648855">
                <a:off x="5232236" y="2933661"/>
                <a:ext cx="281414" cy="278257"/>
              </a:xfrm>
              <a:custGeom>
                <a:avLst/>
                <a:gdLst/>
                <a:ahLst/>
                <a:cxnLst/>
                <a:rect l="l" t="t" r="r" b="b"/>
                <a:pathLst>
                  <a:path w="6391" h="6319" fill="none" extrusionOk="0">
                    <a:moveTo>
                      <a:pt x="943" y="5835"/>
                    </a:moveTo>
                    <a:lnTo>
                      <a:pt x="0" y="3552"/>
                    </a:lnTo>
                    <a:lnTo>
                      <a:pt x="0" y="3552"/>
                    </a:lnTo>
                    <a:lnTo>
                      <a:pt x="109" y="3491"/>
                    </a:lnTo>
                    <a:lnTo>
                      <a:pt x="218" y="3419"/>
                    </a:lnTo>
                    <a:lnTo>
                      <a:pt x="314" y="3334"/>
                    </a:lnTo>
                    <a:lnTo>
                      <a:pt x="399" y="3238"/>
                    </a:lnTo>
                    <a:lnTo>
                      <a:pt x="471" y="3117"/>
                    </a:lnTo>
                    <a:lnTo>
                      <a:pt x="532" y="2996"/>
                    </a:lnTo>
                    <a:lnTo>
                      <a:pt x="592" y="2875"/>
                    </a:lnTo>
                    <a:lnTo>
                      <a:pt x="629" y="2742"/>
                    </a:lnTo>
                    <a:lnTo>
                      <a:pt x="665" y="2597"/>
                    </a:lnTo>
                    <a:lnTo>
                      <a:pt x="689" y="2465"/>
                    </a:lnTo>
                    <a:lnTo>
                      <a:pt x="701" y="2320"/>
                    </a:lnTo>
                    <a:lnTo>
                      <a:pt x="701" y="2175"/>
                    </a:lnTo>
                    <a:lnTo>
                      <a:pt x="689" y="2042"/>
                    </a:lnTo>
                    <a:lnTo>
                      <a:pt x="677" y="1897"/>
                    </a:lnTo>
                    <a:lnTo>
                      <a:pt x="641" y="1776"/>
                    </a:lnTo>
                    <a:lnTo>
                      <a:pt x="604" y="1655"/>
                    </a:lnTo>
                    <a:lnTo>
                      <a:pt x="4591" y="0"/>
                    </a:lnTo>
                    <a:lnTo>
                      <a:pt x="4591" y="0"/>
                    </a:lnTo>
                    <a:lnTo>
                      <a:pt x="4494" y="145"/>
                    </a:lnTo>
                    <a:lnTo>
                      <a:pt x="4422" y="302"/>
                    </a:lnTo>
                    <a:lnTo>
                      <a:pt x="4349" y="459"/>
                    </a:lnTo>
                    <a:lnTo>
                      <a:pt x="4289" y="628"/>
                    </a:lnTo>
                    <a:lnTo>
                      <a:pt x="4228" y="798"/>
                    </a:lnTo>
                    <a:lnTo>
                      <a:pt x="4192" y="979"/>
                    </a:lnTo>
                    <a:lnTo>
                      <a:pt x="4156" y="1160"/>
                    </a:lnTo>
                    <a:lnTo>
                      <a:pt x="4144" y="1341"/>
                    </a:lnTo>
                    <a:lnTo>
                      <a:pt x="4132" y="1522"/>
                    </a:lnTo>
                    <a:lnTo>
                      <a:pt x="4132" y="1716"/>
                    </a:lnTo>
                    <a:lnTo>
                      <a:pt x="4144" y="1909"/>
                    </a:lnTo>
                    <a:lnTo>
                      <a:pt x="4168" y="2102"/>
                    </a:lnTo>
                    <a:lnTo>
                      <a:pt x="4204" y="2295"/>
                    </a:lnTo>
                    <a:lnTo>
                      <a:pt x="4252" y="2489"/>
                    </a:lnTo>
                    <a:lnTo>
                      <a:pt x="4313" y="2682"/>
                    </a:lnTo>
                    <a:lnTo>
                      <a:pt x="4385" y="2875"/>
                    </a:lnTo>
                    <a:lnTo>
                      <a:pt x="4385" y="2875"/>
                    </a:lnTo>
                    <a:lnTo>
                      <a:pt x="4470" y="3044"/>
                    </a:lnTo>
                    <a:lnTo>
                      <a:pt x="4554" y="3214"/>
                    </a:lnTo>
                    <a:lnTo>
                      <a:pt x="4651" y="3383"/>
                    </a:lnTo>
                    <a:lnTo>
                      <a:pt x="4760" y="3540"/>
                    </a:lnTo>
                    <a:lnTo>
                      <a:pt x="4869" y="3685"/>
                    </a:lnTo>
                    <a:lnTo>
                      <a:pt x="4977" y="3830"/>
                    </a:lnTo>
                    <a:lnTo>
                      <a:pt x="5098" y="3950"/>
                    </a:lnTo>
                    <a:lnTo>
                      <a:pt x="5231" y="4083"/>
                    </a:lnTo>
                    <a:lnTo>
                      <a:pt x="5364" y="4192"/>
                    </a:lnTo>
                    <a:lnTo>
                      <a:pt x="5497" y="4301"/>
                    </a:lnTo>
                    <a:lnTo>
                      <a:pt x="5642" y="4397"/>
                    </a:lnTo>
                    <a:lnTo>
                      <a:pt x="5787" y="4482"/>
                    </a:lnTo>
                    <a:lnTo>
                      <a:pt x="5932" y="4554"/>
                    </a:lnTo>
                    <a:lnTo>
                      <a:pt x="6089" y="4627"/>
                    </a:lnTo>
                    <a:lnTo>
                      <a:pt x="6246" y="4675"/>
                    </a:lnTo>
                    <a:lnTo>
                      <a:pt x="6391" y="4724"/>
                    </a:lnTo>
                    <a:lnTo>
                      <a:pt x="2525" y="6318"/>
                    </a:lnTo>
                    <a:lnTo>
                      <a:pt x="2525" y="6318"/>
                    </a:lnTo>
                    <a:lnTo>
                      <a:pt x="2453" y="6173"/>
                    </a:lnTo>
                    <a:lnTo>
                      <a:pt x="2356" y="6040"/>
                    </a:lnTo>
                    <a:lnTo>
                      <a:pt x="2259" y="5944"/>
                    </a:lnTo>
                    <a:lnTo>
                      <a:pt x="2138" y="5859"/>
                    </a:lnTo>
                    <a:lnTo>
                      <a:pt x="2006" y="5787"/>
                    </a:lnTo>
                    <a:lnTo>
                      <a:pt x="1861" y="5738"/>
                    </a:lnTo>
                    <a:lnTo>
                      <a:pt x="1716" y="5714"/>
                    </a:lnTo>
                    <a:lnTo>
                      <a:pt x="1559" y="5702"/>
                    </a:lnTo>
                    <a:lnTo>
                      <a:pt x="1559" y="5702"/>
                    </a:lnTo>
                    <a:lnTo>
                      <a:pt x="1402" y="5714"/>
                    </a:lnTo>
                    <a:lnTo>
                      <a:pt x="1245" y="5738"/>
                    </a:lnTo>
                    <a:lnTo>
                      <a:pt x="1100" y="5774"/>
                    </a:lnTo>
                    <a:lnTo>
                      <a:pt x="943" y="58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0"/>
              <p:cNvSpPr/>
              <p:nvPr/>
            </p:nvSpPr>
            <p:spPr>
              <a:xfrm rot="-648855">
                <a:off x="5505520" y="2761353"/>
                <a:ext cx="302682" cy="278786"/>
              </a:xfrm>
              <a:custGeom>
                <a:avLst/>
                <a:gdLst/>
                <a:ahLst/>
                <a:cxnLst/>
                <a:rect l="l" t="t" r="r" b="b"/>
                <a:pathLst>
                  <a:path w="6874" h="6331" fill="none" extrusionOk="0">
                    <a:moveTo>
                      <a:pt x="2054" y="6331"/>
                    </a:moveTo>
                    <a:lnTo>
                      <a:pt x="2054" y="6331"/>
                    </a:lnTo>
                    <a:lnTo>
                      <a:pt x="2139" y="6186"/>
                    </a:lnTo>
                    <a:lnTo>
                      <a:pt x="2199" y="6041"/>
                    </a:lnTo>
                    <a:lnTo>
                      <a:pt x="2259" y="5884"/>
                    </a:lnTo>
                    <a:lnTo>
                      <a:pt x="2320" y="5727"/>
                    </a:lnTo>
                    <a:lnTo>
                      <a:pt x="2356" y="5570"/>
                    </a:lnTo>
                    <a:lnTo>
                      <a:pt x="2392" y="5401"/>
                    </a:lnTo>
                    <a:lnTo>
                      <a:pt x="2416" y="5231"/>
                    </a:lnTo>
                    <a:lnTo>
                      <a:pt x="2429" y="5050"/>
                    </a:lnTo>
                    <a:lnTo>
                      <a:pt x="2429" y="4869"/>
                    </a:lnTo>
                    <a:lnTo>
                      <a:pt x="2429" y="4688"/>
                    </a:lnTo>
                    <a:lnTo>
                      <a:pt x="2404" y="4507"/>
                    </a:lnTo>
                    <a:lnTo>
                      <a:pt x="2380" y="4325"/>
                    </a:lnTo>
                    <a:lnTo>
                      <a:pt x="2344" y="4144"/>
                    </a:lnTo>
                    <a:lnTo>
                      <a:pt x="2296" y="3963"/>
                    </a:lnTo>
                    <a:lnTo>
                      <a:pt x="2235" y="3782"/>
                    </a:lnTo>
                    <a:lnTo>
                      <a:pt x="2175" y="3601"/>
                    </a:lnTo>
                    <a:lnTo>
                      <a:pt x="2175" y="3601"/>
                    </a:lnTo>
                    <a:lnTo>
                      <a:pt x="2090" y="3407"/>
                    </a:lnTo>
                    <a:lnTo>
                      <a:pt x="1994" y="3238"/>
                    </a:lnTo>
                    <a:lnTo>
                      <a:pt x="1885" y="3057"/>
                    </a:lnTo>
                    <a:lnTo>
                      <a:pt x="1776" y="2900"/>
                    </a:lnTo>
                    <a:lnTo>
                      <a:pt x="1668" y="2743"/>
                    </a:lnTo>
                    <a:lnTo>
                      <a:pt x="1535" y="2598"/>
                    </a:lnTo>
                    <a:lnTo>
                      <a:pt x="1402" y="2465"/>
                    </a:lnTo>
                    <a:lnTo>
                      <a:pt x="1269" y="2344"/>
                    </a:lnTo>
                    <a:lnTo>
                      <a:pt x="1124" y="2224"/>
                    </a:lnTo>
                    <a:lnTo>
                      <a:pt x="979" y="2115"/>
                    </a:lnTo>
                    <a:lnTo>
                      <a:pt x="822" y="2018"/>
                    </a:lnTo>
                    <a:lnTo>
                      <a:pt x="665" y="1934"/>
                    </a:lnTo>
                    <a:lnTo>
                      <a:pt x="508" y="1861"/>
                    </a:lnTo>
                    <a:lnTo>
                      <a:pt x="339" y="1801"/>
                    </a:lnTo>
                    <a:lnTo>
                      <a:pt x="170" y="1752"/>
                    </a:lnTo>
                    <a:lnTo>
                      <a:pt x="0" y="1716"/>
                    </a:lnTo>
                    <a:lnTo>
                      <a:pt x="4144" y="1"/>
                    </a:lnTo>
                    <a:lnTo>
                      <a:pt x="4144" y="1"/>
                    </a:lnTo>
                    <a:lnTo>
                      <a:pt x="4192" y="98"/>
                    </a:lnTo>
                    <a:lnTo>
                      <a:pt x="4241" y="194"/>
                    </a:lnTo>
                    <a:lnTo>
                      <a:pt x="4301" y="291"/>
                    </a:lnTo>
                    <a:lnTo>
                      <a:pt x="4373" y="375"/>
                    </a:lnTo>
                    <a:lnTo>
                      <a:pt x="4458" y="460"/>
                    </a:lnTo>
                    <a:lnTo>
                      <a:pt x="4543" y="544"/>
                    </a:lnTo>
                    <a:lnTo>
                      <a:pt x="4627" y="617"/>
                    </a:lnTo>
                    <a:lnTo>
                      <a:pt x="4724" y="689"/>
                    </a:lnTo>
                    <a:lnTo>
                      <a:pt x="4832" y="750"/>
                    </a:lnTo>
                    <a:lnTo>
                      <a:pt x="4929" y="810"/>
                    </a:lnTo>
                    <a:lnTo>
                      <a:pt x="5038" y="859"/>
                    </a:lnTo>
                    <a:lnTo>
                      <a:pt x="5147" y="907"/>
                    </a:lnTo>
                    <a:lnTo>
                      <a:pt x="5255" y="931"/>
                    </a:lnTo>
                    <a:lnTo>
                      <a:pt x="5364" y="955"/>
                    </a:lnTo>
                    <a:lnTo>
                      <a:pt x="5473" y="979"/>
                    </a:lnTo>
                    <a:lnTo>
                      <a:pt x="5581" y="979"/>
                    </a:lnTo>
                    <a:lnTo>
                      <a:pt x="5581" y="979"/>
                    </a:lnTo>
                    <a:lnTo>
                      <a:pt x="5678" y="979"/>
                    </a:lnTo>
                    <a:lnTo>
                      <a:pt x="5763" y="967"/>
                    </a:lnTo>
                    <a:lnTo>
                      <a:pt x="5847" y="943"/>
                    </a:lnTo>
                    <a:lnTo>
                      <a:pt x="5932" y="919"/>
                    </a:lnTo>
                    <a:lnTo>
                      <a:pt x="6874" y="3202"/>
                    </a:lnTo>
                    <a:lnTo>
                      <a:pt x="6874" y="3202"/>
                    </a:lnTo>
                    <a:lnTo>
                      <a:pt x="6753" y="3250"/>
                    </a:lnTo>
                    <a:lnTo>
                      <a:pt x="6644" y="3311"/>
                    </a:lnTo>
                    <a:lnTo>
                      <a:pt x="6548" y="3371"/>
                    </a:lnTo>
                    <a:lnTo>
                      <a:pt x="6451" y="3444"/>
                    </a:lnTo>
                    <a:lnTo>
                      <a:pt x="6355" y="3528"/>
                    </a:lnTo>
                    <a:lnTo>
                      <a:pt x="6270" y="3613"/>
                    </a:lnTo>
                    <a:lnTo>
                      <a:pt x="6197" y="3697"/>
                    </a:lnTo>
                    <a:lnTo>
                      <a:pt x="6137" y="3794"/>
                    </a:lnTo>
                    <a:lnTo>
                      <a:pt x="6089" y="3891"/>
                    </a:lnTo>
                    <a:lnTo>
                      <a:pt x="6040" y="3999"/>
                    </a:lnTo>
                    <a:lnTo>
                      <a:pt x="6016" y="4108"/>
                    </a:lnTo>
                    <a:lnTo>
                      <a:pt x="6004" y="4217"/>
                    </a:lnTo>
                    <a:lnTo>
                      <a:pt x="5992" y="4325"/>
                    </a:lnTo>
                    <a:lnTo>
                      <a:pt x="6004" y="4434"/>
                    </a:lnTo>
                    <a:lnTo>
                      <a:pt x="6028" y="4555"/>
                    </a:lnTo>
                    <a:lnTo>
                      <a:pt x="6065" y="4664"/>
                    </a:lnTo>
                    <a:lnTo>
                      <a:pt x="2054" y="63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0"/>
              <p:cNvSpPr/>
              <p:nvPr/>
            </p:nvSpPr>
            <p:spPr>
              <a:xfrm rot="-648855">
                <a:off x="5144590" y="2719085"/>
                <a:ext cx="743099" cy="534101"/>
              </a:xfrm>
              <a:custGeom>
                <a:avLst/>
                <a:gdLst/>
                <a:ahLst/>
                <a:cxnLst/>
                <a:rect l="l" t="t" r="r" b="b"/>
                <a:pathLst>
                  <a:path w="16876" h="12129" fill="none" extrusionOk="0">
                    <a:moveTo>
                      <a:pt x="14303" y="0"/>
                    </a:moveTo>
                    <a:lnTo>
                      <a:pt x="0" y="5907"/>
                    </a:lnTo>
                    <a:lnTo>
                      <a:pt x="2573" y="12129"/>
                    </a:lnTo>
                    <a:lnTo>
                      <a:pt x="16876" y="6221"/>
                    </a:lnTo>
                    <a:lnTo>
                      <a:pt x="1430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0"/>
              <p:cNvSpPr/>
              <p:nvPr/>
            </p:nvSpPr>
            <p:spPr>
              <a:xfrm rot="-648855">
                <a:off x="5470821" y="2908938"/>
                <a:ext cx="90444" cy="150600"/>
              </a:xfrm>
              <a:custGeom>
                <a:avLst/>
                <a:gdLst/>
                <a:ahLst/>
                <a:cxnLst/>
                <a:rect l="l" t="t" r="r" b="b"/>
                <a:pathLst>
                  <a:path w="2054" h="3420" extrusionOk="0">
                    <a:moveTo>
                      <a:pt x="471" y="1"/>
                    </a:moveTo>
                    <a:lnTo>
                      <a:pt x="230" y="97"/>
                    </a:lnTo>
                    <a:lnTo>
                      <a:pt x="387" y="508"/>
                    </a:lnTo>
                    <a:lnTo>
                      <a:pt x="278" y="593"/>
                    </a:lnTo>
                    <a:lnTo>
                      <a:pt x="169" y="689"/>
                    </a:lnTo>
                    <a:lnTo>
                      <a:pt x="97" y="798"/>
                    </a:lnTo>
                    <a:lnTo>
                      <a:pt x="37" y="907"/>
                    </a:lnTo>
                    <a:lnTo>
                      <a:pt x="12" y="1028"/>
                    </a:lnTo>
                    <a:lnTo>
                      <a:pt x="0" y="1148"/>
                    </a:lnTo>
                    <a:lnTo>
                      <a:pt x="12" y="1281"/>
                    </a:lnTo>
                    <a:lnTo>
                      <a:pt x="49" y="1402"/>
                    </a:lnTo>
                    <a:lnTo>
                      <a:pt x="109" y="1523"/>
                    </a:lnTo>
                    <a:lnTo>
                      <a:pt x="194" y="1620"/>
                    </a:lnTo>
                    <a:lnTo>
                      <a:pt x="290" y="1692"/>
                    </a:lnTo>
                    <a:lnTo>
                      <a:pt x="399" y="1752"/>
                    </a:lnTo>
                    <a:lnTo>
                      <a:pt x="532" y="1789"/>
                    </a:lnTo>
                    <a:lnTo>
                      <a:pt x="677" y="1813"/>
                    </a:lnTo>
                    <a:lnTo>
                      <a:pt x="834" y="1825"/>
                    </a:lnTo>
                    <a:lnTo>
                      <a:pt x="1124" y="1825"/>
                    </a:lnTo>
                    <a:lnTo>
                      <a:pt x="1245" y="1837"/>
                    </a:lnTo>
                    <a:lnTo>
                      <a:pt x="1341" y="1861"/>
                    </a:lnTo>
                    <a:lnTo>
                      <a:pt x="1426" y="1885"/>
                    </a:lnTo>
                    <a:lnTo>
                      <a:pt x="1498" y="1934"/>
                    </a:lnTo>
                    <a:lnTo>
                      <a:pt x="1571" y="1982"/>
                    </a:lnTo>
                    <a:lnTo>
                      <a:pt x="1619" y="2042"/>
                    </a:lnTo>
                    <a:lnTo>
                      <a:pt x="1655" y="2115"/>
                    </a:lnTo>
                    <a:lnTo>
                      <a:pt x="1679" y="2199"/>
                    </a:lnTo>
                    <a:lnTo>
                      <a:pt x="1691" y="2296"/>
                    </a:lnTo>
                    <a:lnTo>
                      <a:pt x="1679" y="2381"/>
                    </a:lnTo>
                    <a:lnTo>
                      <a:pt x="1643" y="2453"/>
                    </a:lnTo>
                    <a:lnTo>
                      <a:pt x="1595" y="2538"/>
                    </a:lnTo>
                    <a:lnTo>
                      <a:pt x="1522" y="2598"/>
                    </a:lnTo>
                    <a:lnTo>
                      <a:pt x="1438" y="2658"/>
                    </a:lnTo>
                    <a:lnTo>
                      <a:pt x="1341" y="2707"/>
                    </a:lnTo>
                    <a:lnTo>
                      <a:pt x="1257" y="2743"/>
                    </a:lnTo>
                    <a:lnTo>
                      <a:pt x="1172" y="2767"/>
                    </a:lnTo>
                    <a:lnTo>
                      <a:pt x="1003" y="2791"/>
                    </a:lnTo>
                    <a:lnTo>
                      <a:pt x="834" y="2791"/>
                    </a:lnTo>
                    <a:lnTo>
                      <a:pt x="689" y="2779"/>
                    </a:lnTo>
                    <a:lnTo>
                      <a:pt x="701" y="3081"/>
                    </a:lnTo>
                    <a:lnTo>
                      <a:pt x="773" y="3105"/>
                    </a:lnTo>
                    <a:lnTo>
                      <a:pt x="858" y="3105"/>
                    </a:lnTo>
                    <a:lnTo>
                      <a:pt x="1027" y="3093"/>
                    </a:lnTo>
                    <a:lnTo>
                      <a:pt x="1208" y="3069"/>
                    </a:lnTo>
                    <a:lnTo>
                      <a:pt x="1389" y="3009"/>
                    </a:lnTo>
                    <a:lnTo>
                      <a:pt x="1559" y="3419"/>
                    </a:lnTo>
                    <a:lnTo>
                      <a:pt x="1812" y="3311"/>
                    </a:lnTo>
                    <a:lnTo>
                      <a:pt x="1643" y="2888"/>
                    </a:lnTo>
                    <a:lnTo>
                      <a:pt x="1776" y="2791"/>
                    </a:lnTo>
                    <a:lnTo>
                      <a:pt x="1873" y="2683"/>
                    </a:lnTo>
                    <a:lnTo>
                      <a:pt x="1957" y="2574"/>
                    </a:lnTo>
                    <a:lnTo>
                      <a:pt x="2018" y="2453"/>
                    </a:lnTo>
                    <a:lnTo>
                      <a:pt x="2042" y="2320"/>
                    </a:lnTo>
                    <a:lnTo>
                      <a:pt x="2054" y="2199"/>
                    </a:lnTo>
                    <a:lnTo>
                      <a:pt x="2030" y="2067"/>
                    </a:lnTo>
                    <a:lnTo>
                      <a:pt x="1993" y="1946"/>
                    </a:lnTo>
                    <a:lnTo>
                      <a:pt x="1933" y="1825"/>
                    </a:lnTo>
                    <a:lnTo>
                      <a:pt x="1861" y="1716"/>
                    </a:lnTo>
                    <a:lnTo>
                      <a:pt x="1764" y="1632"/>
                    </a:lnTo>
                    <a:lnTo>
                      <a:pt x="1655" y="1571"/>
                    </a:lnTo>
                    <a:lnTo>
                      <a:pt x="1534" y="1523"/>
                    </a:lnTo>
                    <a:lnTo>
                      <a:pt x="1402" y="1487"/>
                    </a:lnTo>
                    <a:lnTo>
                      <a:pt x="1245" y="1475"/>
                    </a:lnTo>
                    <a:lnTo>
                      <a:pt x="1063" y="1463"/>
                    </a:lnTo>
                    <a:lnTo>
                      <a:pt x="798" y="1463"/>
                    </a:lnTo>
                    <a:lnTo>
                      <a:pt x="689" y="1438"/>
                    </a:lnTo>
                    <a:lnTo>
                      <a:pt x="604" y="1414"/>
                    </a:lnTo>
                    <a:lnTo>
                      <a:pt x="532" y="1390"/>
                    </a:lnTo>
                    <a:lnTo>
                      <a:pt x="459" y="1342"/>
                    </a:lnTo>
                    <a:lnTo>
                      <a:pt x="411" y="1281"/>
                    </a:lnTo>
                    <a:lnTo>
                      <a:pt x="375" y="1209"/>
                    </a:lnTo>
                    <a:lnTo>
                      <a:pt x="363" y="1148"/>
                    </a:lnTo>
                    <a:lnTo>
                      <a:pt x="351" y="1088"/>
                    </a:lnTo>
                    <a:lnTo>
                      <a:pt x="363" y="1016"/>
                    </a:lnTo>
                    <a:lnTo>
                      <a:pt x="375" y="943"/>
                    </a:lnTo>
                    <a:lnTo>
                      <a:pt x="423" y="871"/>
                    </a:lnTo>
                    <a:lnTo>
                      <a:pt x="471" y="810"/>
                    </a:lnTo>
                    <a:lnTo>
                      <a:pt x="556" y="750"/>
                    </a:lnTo>
                    <a:lnTo>
                      <a:pt x="665" y="689"/>
                    </a:lnTo>
                    <a:lnTo>
                      <a:pt x="761" y="653"/>
                    </a:lnTo>
                    <a:lnTo>
                      <a:pt x="846" y="629"/>
                    </a:lnTo>
                    <a:lnTo>
                      <a:pt x="1003" y="605"/>
                    </a:lnTo>
                    <a:lnTo>
                      <a:pt x="1124" y="605"/>
                    </a:lnTo>
                    <a:lnTo>
                      <a:pt x="1220" y="617"/>
                    </a:lnTo>
                    <a:lnTo>
                      <a:pt x="1220" y="315"/>
                    </a:lnTo>
                    <a:lnTo>
                      <a:pt x="1100" y="303"/>
                    </a:lnTo>
                    <a:lnTo>
                      <a:pt x="967" y="303"/>
                    </a:lnTo>
                    <a:lnTo>
                      <a:pt x="810" y="339"/>
                    </a:lnTo>
                    <a:lnTo>
                      <a:pt x="641" y="387"/>
                    </a:lnTo>
                    <a:lnTo>
                      <a:pt x="4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3" name="Google Shape;533;p20"/>
          <p:cNvGrpSpPr/>
          <p:nvPr/>
        </p:nvGrpSpPr>
        <p:grpSpPr>
          <a:xfrm>
            <a:off x="3358642" y="1284078"/>
            <a:ext cx="1919815" cy="2651794"/>
            <a:chOff x="3358642" y="1284078"/>
            <a:chExt cx="1919815" cy="2651794"/>
          </a:xfrm>
        </p:grpSpPr>
        <p:sp>
          <p:nvSpPr>
            <p:cNvPr id="534" name="Google Shape;534;p20"/>
            <p:cNvSpPr/>
            <p:nvPr/>
          </p:nvSpPr>
          <p:spPr>
            <a:xfrm>
              <a:off x="4037103" y="1284078"/>
              <a:ext cx="627300" cy="627300"/>
            </a:xfrm>
            <a:prstGeom prst="ellipse">
              <a:avLst/>
            </a:pr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01</a:t>
              </a:r>
              <a:endParaRPr sz="1800" b="1" dirty="0">
                <a:solidFill>
                  <a:schemeClr val="lt1"/>
                </a:solidFill>
                <a:latin typeface="Fira Sans Extra Condensed"/>
                <a:ea typeface="Fira Sans Extra Condensed"/>
                <a:cs typeface="Fira Sans Extra Condensed"/>
                <a:sym typeface="Fira Sans Extra Condensed"/>
              </a:endParaRPr>
            </a:p>
          </p:txBody>
        </p:sp>
        <p:grpSp>
          <p:nvGrpSpPr>
            <p:cNvPr id="535" name="Google Shape;535;p20"/>
            <p:cNvGrpSpPr/>
            <p:nvPr/>
          </p:nvGrpSpPr>
          <p:grpSpPr>
            <a:xfrm>
              <a:off x="3358642" y="2551091"/>
              <a:ext cx="1919815" cy="1384781"/>
              <a:chOff x="3358748" y="2314728"/>
              <a:chExt cx="1919815" cy="1384781"/>
            </a:xfrm>
          </p:grpSpPr>
          <p:sp>
            <p:nvSpPr>
              <p:cNvPr id="536" name="Google Shape;536;p20"/>
              <p:cNvSpPr txBox="1"/>
              <p:nvPr/>
            </p:nvSpPr>
            <p:spPr>
              <a:xfrm>
                <a:off x="3695295" y="2314728"/>
                <a:ext cx="1273395" cy="34463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Fira Sans Extra Condensed"/>
                    <a:ea typeface="Fira Sans Extra Condensed"/>
                    <a:cs typeface="Fira Sans Extra Condensed"/>
                    <a:sym typeface="Fira Sans Extra Condensed"/>
                  </a:rPr>
                  <a:t>Preprocessing of stock Data </a:t>
                </a:r>
                <a:endParaRPr b="1" dirty="0">
                  <a:solidFill>
                    <a:srgbClr val="000000"/>
                  </a:solidFill>
                  <a:latin typeface="Fira Sans Extra Condensed"/>
                  <a:ea typeface="Fira Sans Extra Condensed"/>
                  <a:cs typeface="Fira Sans Extra Condensed"/>
                  <a:sym typeface="Fira Sans Extra Condensed"/>
                </a:endParaRPr>
              </a:p>
            </p:txBody>
          </p:sp>
          <p:sp>
            <p:nvSpPr>
              <p:cNvPr id="537" name="Google Shape;537;p20"/>
              <p:cNvSpPr txBox="1"/>
              <p:nvPr/>
            </p:nvSpPr>
            <p:spPr>
              <a:xfrm>
                <a:off x="3358748" y="3343172"/>
                <a:ext cx="1919815" cy="356337"/>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dirty="0">
                    <a:solidFill>
                      <a:srgbClr val="000000"/>
                    </a:solidFill>
                    <a:latin typeface="Fira Sans Extra Condensed" panose="020B0503050000020004" pitchFamily="34" charset="0"/>
                    <a:ea typeface="Roboto"/>
                    <a:cs typeface="Roboto"/>
                    <a:sym typeface="Roboto"/>
                  </a:rPr>
                  <a:t>Stock data preprocessing involved converting date columns to standardized format, refining the dataset by selecting specific stock names, and ensuring uniformity in temporal representation.</a:t>
                </a:r>
                <a:endParaRPr dirty="0">
                  <a:solidFill>
                    <a:srgbClr val="000000"/>
                  </a:solidFill>
                  <a:latin typeface="Fira Sans Extra Condensed" panose="020B0503050000020004" pitchFamily="34" charset="0"/>
                  <a:ea typeface="Roboto"/>
                  <a:cs typeface="Roboto"/>
                  <a:sym typeface="Roboto"/>
                </a:endParaRPr>
              </a:p>
            </p:txBody>
          </p:sp>
        </p:grpSp>
      </p:grpSp>
      <p:sp>
        <p:nvSpPr>
          <p:cNvPr id="539" name="Google Shape;539;p20"/>
          <p:cNvSpPr/>
          <p:nvPr/>
        </p:nvSpPr>
        <p:spPr>
          <a:xfrm>
            <a:off x="5678766" y="1259343"/>
            <a:ext cx="627300" cy="627300"/>
          </a:xfrm>
          <a:prstGeom prst="ellipse">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02</a:t>
            </a:r>
            <a:endParaRPr sz="1800" b="1" dirty="0">
              <a:solidFill>
                <a:schemeClr val="lt1"/>
              </a:solidFill>
              <a:latin typeface="Fira Sans Extra Condensed"/>
              <a:ea typeface="Fira Sans Extra Condensed"/>
              <a:cs typeface="Fira Sans Extra Condensed"/>
              <a:sym typeface="Fira Sans Extra Condensed"/>
            </a:endParaRPr>
          </a:p>
        </p:txBody>
      </p:sp>
      <p:grpSp>
        <p:nvGrpSpPr>
          <p:cNvPr id="545" name="Google Shape;545;p20"/>
          <p:cNvGrpSpPr/>
          <p:nvPr/>
        </p:nvGrpSpPr>
        <p:grpSpPr>
          <a:xfrm>
            <a:off x="5262666" y="2650418"/>
            <a:ext cx="1807356" cy="1441100"/>
            <a:chOff x="-1391542" y="2452659"/>
            <a:chExt cx="1807356" cy="1441100"/>
          </a:xfrm>
        </p:grpSpPr>
        <p:sp>
          <p:nvSpPr>
            <p:cNvPr id="546" name="Google Shape;546;p20"/>
            <p:cNvSpPr txBox="1"/>
            <p:nvPr/>
          </p:nvSpPr>
          <p:spPr>
            <a:xfrm>
              <a:off x="-1391542" y="2452659"/>
              <a:ext cx="1520043" cy="5588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latin typeface="Fira Sans Extra Condensed"/>
                  <a:ea typeface="Fira Sans Extra Condensed"/>
                  <a:cs typeface="Fira Sans Extra Condensed"/>
                  <a:sym typeface="Fira Sans Extra Condensed"/>
                </a:rPr>
                <a:t>C</a:t>
              </a:r>
              <a:r>
                <a:rPr lang="en" b="1" dirty="0">
                  <a:latin typeface="Fira Sans Extra Condensed"/>
                  <a:ea typeface="Fira Sans Extra Condensed"/>
                  <a:cs typeface="Fira Sans Extra Condensed"/>
                  <a:sym typeface="Fira Sans Extra Condensed"/>
                </a:rPr>
                <a:t>ombining the data</a:t>
              </a:r>
              <a:endParaRPr b="1" dirty="0">
                <a:solidFill>
                  <a:srgbClr val="000000"/>
                </a:solidFill>
                <a:latin typeface="Fira Sans Extra Condensed"/>
                <a:ea typeface="Fira Sans Extra Condensed"/>
                <a:cs typeface="Fira Sans Extra Condensed"/>
                <a:sym typeface="Fira Sans Extra Condensed"/>
              </a:endParaRPr>
            </a:p>
          </p:txBody>
        </p:sp>
        <p:sp>
          <p:nvSpPr>
            <p:cNvPr id="547" name="Google Shape;547;p20"/>
            <p:cNvSpPr txBox="1"/>
            <p:nvPr/>
          </p:nvSpPr>
          <p:spPr>
            <a:xfrm>
              <a:off x="-1391542" y="3226129"/>
              <a:ext cx="1807356" cy="66763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dirty="0">
                  <a:latin typeface="Fira Sans Extra Condensed" panose="020B0503050000020004" pitchFamily="34" charset="0"/>
                  <a:ea typeface="Roboto"/>
                  <a:cs typeface="Roboto"/>
                  <a:sym typeface="Roboto"/>
                </a:rPr>
                <a:t>Using an inner join, the dataset was migrated with simplicity, aligning entries according to the shared 'Date' and 'Stock Name' columns between the two datasets.</a:t>
              </a:r>
              <a:endParaRPr dirty="0">
                <a:solidFill>
                  <a:srgbClr val="000000"/>
                </a:solidFill>
                <a:latin typeface="Fira Sans Extra Condensed" panose="020B0503050000020004" pitchFamily="34" charset="0"/>
                <a:ea typeface="Roboto"/>
                <a:cs typeface="Roboto"/>
                <a:sym typeface="Roboto"/>
              </a:endParaRPr>
            </a:p>
          </p:txBody>
        </p:sp>
      </p:grpSp>
      <p:grpSp>
        <p:nvGrpSpPr>
          <p:cNvPr id="548" name="Google Shape;548;p20"/>
          <p:cNvGrpSpPr/>
          <p:nvPr/>
        </p:nvGrpSpPr>
        <p:grpSpPr>
          <a:xfrm>
            <a:off x="457192" y="1252612"/>
            <a:ext cx="3222833" cy="3479341"/>
            <a:chOff x="457192" y="1252612"/>
            <a:chExt cx="3222833" cy="3479341"/>
          </a:xfrm>
        </p:grpSpPr>
        <p:grpSp>
          <p:nvGrpSpPr>
            <p:cNvPr id="549" name="Google Shape;549;p20"/>
            <p:cNvGrpSpPr/>
            <p:nvPr/>
          </p:nvGrpSpPr>
          <p:grpSpPr>
            <a:xfrm>
              <a:off x="457192" y="1252612"/>
              <a:ext cx="3116339" cy="3479341"/>
              <a:chOff x="618642" y="1252612"/>
              <a:chExt cx="3116339" cy="3479341"/>
            </a:xfrm>
          </p:grpSpPr>
          <p:sp>
            <p:nvSpPr>
              <p:cNvPr id="550" name="Google Shape;550;p20"/>
              <p:cNvSpPr/>
              <p:nvPr/>
            </p:nvSpPr>
            <p:spPr>
              <a:xfrm>
                <a:off x="619399" y="1598600"/>
                <a:ext cx="2953500" cy="2953200"/>
              </a:xfrm>
              <a:prstGeom prst="ellipse">
                <a:avLst/>
              </a:prstGeom>
              <a:solidFill>
                <a:srgbClr val="0071D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1" name="Google Shape;551;p20"/>
              <p:cNvGrpSpPr/>
              <p:nvPr/>
            </p:nvGrpSpPr>
            <p:grpSpPr>
              <a:xfrm>
                <a:off x="618642" y="1252612"/>
                <a:ext cx="3116339" cy="3479341"/>
                <a:chOff x="1366176" y="2465187"/>
                <a:chExt cx="2030453" cy="2266967"/>
              </a:xfrm>
            </p:grpSpPr>
            <p:sp>
              <p:nvSpPr>
                <p:cNvPr id="552" name="Google Shape;552;p20"/>
                <p:cNvSpPr/>
                <p:nvPr/>
              </p:nvSpPr>
              <p:spPr>
                <a:xfrm>
                  <a:off x="2650121" y="2927581"/>
                  <a:ext cx="299752" cy="526903"/>
                </a:xfrm>
                <a:custGeom>
                  <a:avLst/>
                  <a:gdLst/>
                  <a:ahLst/>
                  <a:cxnLst/>
                  <a:rect l="l" t="t" r="r" b="b"/>
                  <a:pathLst>
                    <a:path w="5787" h="10172" extrusionOk="0">
                      <a:moveTo>
                        <a:pt x="2718" y="1"/>
                      </a:moveTo>
                      <a:lnTo>
                        <a:pt x="2368" y="496"/>
                      </a:lnTo>
                      <a:lnTo>
                        <a:pt x="4071" y="1740"/>
                      </a:lnTo>
                      <a:lnTo>
                        <a:pt x="4228" y="1861"/>
                      </a:lnTo>
                      <a:lnTo>
                        <a:pt x="4373" y="1982"/>
                      </a:lnTo>
                      <a:lnTo>
                        <a:pt x="4506" y="2127"/>
                      </a:lnTo>
                      <a:lnTo>
                        <a:pt x="4627" y="2272"/>
                      </a:lnTo>
                      <a:lnTo>
                        <a:pt x="4748" y="2417"/>
                      </a:lnTo>
                      <a:lnTo>
                        <a:pt x="4844" y="2586"/>
                      </a:lnTo>
                      <a:lnTo>
                        <a:pt x="4941" y="2743"/>
                      </a:lnTo>
                      <a:lnTo>
                        <a:pt x="5025" y="2924"/>
                      </a:lnTo>
                      <a:lnTo>
                        <a:pt x="5098" y="3093"/>
                      </a:lnTo>
                      <a:lnTo>
                        <a:pt x="5158" y="3274"/>
                      </a:lnTo>
                      <a:lnTo>
                        <a:pt x="5207" y="3455"/>
                      </a:lnTo>
                      <a:lnTo>
                        <a:pt x="5243" y="3649"/>
                      </a:lnTo>
                      <a:lnTo>
                        <a:pt x="5267" y="3842"/>
                      </a:lnTo>
                      <a:lnTo>
                        <a:pt x="5267" y="4035"/>
                      </a:lnTo>
                      <a:lnTo>
                        <a:pt x="5267" y="4229"/>
                      </a:lnTo>
                      <a:lnTo>
                        <a:pt x="5255" y="4422"/>
                      </a:lnTo>
                      <a:lnTo>
                        <a:pt x="5001" y="6717"/>
                      </a:lnTo>
                      <a:lnTo>
                        <a:pt x="4977" y="6874"/>
                      </a:lnTo>
                      <a:lnTo>
                        <a:pt x="4941" y="7019"/>
                      </a:lnTo>
                      <a:lnTo>
                        <a:pt x="4917" y="7176"/>
                      </a:lnTo>
                      <a:lnTo>
                        <a:pt x="4868" y="7321"/>
                      </a:lnTo>
                      <a:lnTo>
                        <a:pt x="4760" y="7611"/>
                      </a:lnTo>
                      <a:lnTo>
                        <a:pt x="4639" y="7889"/>
                      </a:lnTo>
                      <a:lnTo>
                        <a:pt x="4482" y="8142"/>
                      </a:lnTo>
                      <a:lnTo>
                        <a:pt x="4313" y="8396"/>
                      </a:lnTo>
                      <a:lnTo>
                        <a:pt x="4119" y="8626"/>
                      </a:lnTo>
                      <a:lnTo>
                        <a:pt x="3902" y="8831"/>
                      </a:lnTo>
                      <a:lnTo>
                        <a:pt x="3673" y="9012"/>
                      </a:lnTo>
                      <a:lnTo>
                        <a:pt x="3419" y="9181"/>
                      </a:lnTo>
                      <a:lnTo>
                        <a:pt x="3165" y="9326"/>
                      </a:lnTo>
                      <a:lnTo>
                        <a:pt x="2887" y="9447"/>
                      </a:lnTo>
                      <a:lnTo>
                        <a:pt x="2597" y="9544"/>
                      </a:lnTo>
                      <a:lnTo>
                        <a:pt x="2295" y="9616"/>
                      </a:lnTo>
                      <a:lnTo>
                        <a:pt x="2150" y="9640"/>
                      </a:lnTo>
                      <a:lnTo>
                        <a:pt x="1993" y="9665"/>
                      </a:lnTo>
                      <a:lnTo>
                        <a:pt x="1836" y="9677"/>
                      </a:lnTo>
                      <a:lnTo>
                        <a:pt x="194" y="9677"/>
                      </a:lnTo>
                      <a:lnTo>
                        <a:pt x="0" y="10063"/>
                      </a:lnTo>
                      <a:lnTo>
                        <a:pt x="5183" y="10172"/>
                      </a:lnTo>
                      <a:lnTo>
                        <a:pt x="5774" y="4325"/>
                      </a:lnTo>
                      <a:lnTo>
                        <a:pt x="5787" y="4108"/>
                      </a:lnTo>
                      <a:lnTo>
                        <a:pt x="5787" y="3890"/>
                      </a:lnTo>
                      <a:lnTo>
                        <a:pt x="5774" y="3685"/>
                      </a:lnTo>
                      <a:lnTo>
                        <a:pt x="5750" y="3468"/>
                      </a:lnTo>
                      <a:lnTo>
                        <a:pt x="5702" y="3262"/>
                      </a:lnTo>
                      <a:lnTo>
                        <a:pt x="5654" y="3057"/>
                      </a:lnTo>
                      <a:lnTo>
                        <a:pt x="5593" y="2864"/>
                      </a:lnTo>
                      <a:lnTo>
                        <a:pt x="5509" y="2658"/>
                      </a:lnTo>
                      <a:lnTo>
                        <a:pt x="5424" y="2477"/>
                      </a:lnTo>
                      <a:lnTo>
                        <a:pt x="5315" y="2284"/>
                      </a:lnTo>
                      <a:lnTo>
                        <a:pt x="5207" y="2115"/>
                      </a:lnTo>
                      <a:lnTo>
                        <a:pt x="5074" y="1933"/>
                      </a:lnTo>
                      <a:lnTo>
                        <a:pt x="4941" y="1776"/>
                      </a:lnTo>
                      <a:lnTo>
                        <a:pt x="4796" y="1619"/>
                      </a:lnTo>
                      <a:lnTo>
                        <a:pt x="4639" y="1474"/>
                      </a:lnTo>
                      <a:lnTo>
                        <a:pt x="4470" y="1341"/>
                      </a:lnTo>
                      <a:lnTo>
                        <a:pt x="271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2621321" y="2465187"/>
                  <a:ext cx="229048" cy="870436"/>
                </a:xfrm>
                <a:custGeom>
                  <a:avLst/>
                  <a:gdLst/>
                  <a:ahLst/>
                  <a:cxnLst/>
                  <a:rect l="l" t="t" r="r" b="b"/>
                  <a:pathLst>
                    <a:path w="4422" h="16804" extrusionOk="0">
                      <a:moveTo>
                        <a:pt x="3431" y="1"/>
                      </a:moveTo>
                      <a:lnTo>
                        <a:pt x="1" y="16804"/>
                      </a:lnTo>
                      <a:lnTo>
                        <a:pt x="97" y="16719"/>
                      </a:lnTo>
                      <a:lnTo>
                        <a:pt x="218" y="16610"/>
                      </a:lnTo>
                      <a:lnTo>
                        <a:pt x="375" y="16453"/>
                      </a:lnTo>
                      <a:lnTo>
                        <a:pt x="568" y="16248"/>
                      </a:lnTo>
                      <a:lnTo>
                        <a:pt x="798" y="15982"/>
                      </a:lnTo>
                      <a:lnTo>
                        <a:pt x="1052" y="15668"/>
                      </a:lnTo>
                      <a:lnTo>
                        <a:pt x="1329" y="15282"/>
                      </a:lnTo>
                      <a:lnTo>
                        <a:pt x="1619" y="14835"/>
                      </a:lnTo>
                      <a:lnTo>
                        <a:pt x="1933" y="14315"/>
                      </a:lnTo>
                      <a:lnTo>
                        <a:pt x="2247" y="13735"/>
                      </a:lnTo>
                      <a:lnTo>
                        <a:pt x="2404" y="13409"/>
                      </a:lnTo>
                      <a:lnTo>
                        <a:pt x="2574" y="13071"/>
                      </a:lnTo>
                      <a:lnTo>
                        <a:pt x="2731" y="12721"/>
                      </a:lnTo>
                      <a:lnTo>
                        <a:pt x="2900" y="12346"/>
                      </a:lnTo>
                      <a:lnTo>
                        <a:pt x="3057" y="11948"/>
                      </a:lnTo>
                      <a:lnTo>
                        <a:pt x="3214" y="11525"/>
                      </a:lnTo>
                      <a:lnTo>
                        <a:pt x="3371" y="11090"/>
                      </a:lnTo>
                      <a:lnTo>
                        <a:pt x="3528" y="10631"/>
                      </a:lnTo>
                      <a:lnTo>
                        <a:pt x="3673" y="10148"/>
                      </a:lnTo>
                      <a:lnTo>
                        <a:pt x="3818" y="9652"/>
                      </a:lnTo>
                      <a:lnTo>
                        <a:pt x="3951" y="9145"/>
                      </a:lnTo>
                      <a:lnTo>
                        <a:pt x="4071" y="8638"/>
                      </a:lnTo>
                      <a:lnTo>
                        <a:pt x="4168" y="8154"/>
                      </a:lnTo>
                      <a:lnTo>
                        <a:pt x="4253" y="7671"/>
                      </a:lnTo>
                      <a:lnTo>
                        <a:pt x="4313" y="7200"/>
                      </a:lnTo>
                      <a:lnTo>
                        <a:pt x="4361" y="6729"/>
                      </a:lnTo>
                      <a:lnTo>
                        <a:pt x="4386" y="6282"/>
                      </a:lnTo>
                      <a:lnTo>
                        <a:pt x="4410" y="5835"/>
                      </a:lnTo>
                      <a:lnTo>
                        <a:pt x="4422" y="5412"/>
                      </a:lnTo>
                      <a:lnTo>
                        <a:pt x="4410" y="4990"/>
                      </a:lnTo>
                      <a:lnTo>
                        <a:pt x="4398" y="4591"/>
                      </a:lnTo>
                      <a:lnTo>
                        <a:pt x="4373" y="4192"/>
                      </a:lnTo>
                      <a:lnTo>
                        <a:pt x="4337" y="3818"/>
                      </a:lnTo>
                      <a:lnTo>
                        <a:pt x="4301" y="3455"/>
                      </a:lnTo>
                      <a:lnTo>
                        <a:pt x="4253" y="3105"/>
                      </a:lnTo>
                      <a:lnTo>
                        <a:pt x="4204" y="2779"/>
                      </a:lnTo>
                      <a:lnTo>
                        <a:pt x="4084" y="2163"/>
                      </a:lnTo>
                      <a:lnTo>
                        <a:pt x="3963" y="1619"/>
                      </a:lnTo>
                      <a:lnTo>
                        <a:pt x="3830" y="1136"/>
                      </a:lnTo>
                      <a:lnTo>
                        <a:pt x="3709" y="737"/>
                      </a:lnTo>
                      <a:lnTo>
                        <a:pt x="3600" y="423"/>
                      </a:lnTo>
                      <a:lnTo>
                        <a:pt x="3504" y="194"/>
                      </a:lnTo>
                      <a:lnTo>
                        <a:pt x="343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1811061" y="3924936"/>
                  <a:ext cx="45064" cy="638945"/>
                </a:xfrm>
                <a:custGeom>
                  <a:avLst/>
                  <a:gdLst/>
                  <a:ahLst/>
                  <a:cxnLst/>
                  <a:rect l="l" t="t" r="r" b="b"/>
                  <a:pathLst>
                    <a:path w="870" h="12335" extrusionOk="0">
                      <a:moveTo>
                        <a:pt x="0" y="1"/>
                      </a:moveTo>
                      <a:lnTo>
                        <a:pt x="0" y="12335"/>
                      </a:lnTo>
                      <a:lnTo>
                        <a:pt x="870" y="12335"/>
                      </a:lnTo>
                      <a:lnTo>
                        <a:pt x="8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1833541" y="4552562"/>
                  <a:ext cx="224076" cy="147680"/>
                </a:xfrm>
                <a:custGeom>
                  <a:avLst/>
                  <a:gdLst/>
                  <a:ahLst/>
                  <a:cxnLst/>
                  <a:rect l="l" t="t" r="r" b="b"/>
                  <a:pathLst>
                    <a:path w="4326" h="2851" extrusionOk="0">
                      <a:moveTo>
                        <a:pt x="1" y="0"/>
                      </a:moveTo>
                      <a:lnTo>
                        <a:pt x="1" y="1377"/>
                      </a:lnTo>
                      <a:lnTo>
                        <a:pt x="3794" y="2851"/>
                      </a:lnTo>
                      <a:lnTo>
                        <a:pt x="4326" y="2597"/>
                      </a:lnTo>
                      <a:lnTo>
                        <a:pt x="4326" y="2017"/>
                      </a:lnTo>
                      <a:lnTo>
                        <a:pt x="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2013121" y="4642016"/>
                  <a:ext cx="89558" cy="90131"/>
                </a:xfrm>
                <a:custGeom>
                  <a:avLst/>
                  <a:gdLst/>
                  <a:ahLst/>
                  <a:cxnLst/>
                  <a:rect l="l" t="t" r="r" b="b"/>
                  <a:pathLst>
                    <a:path w="1729" h="1740" extrusionOk="0">
                      <a:moveTo>
                        <a:pt x="859" y="1"/>
                      </a:moveTo>
                      <a:lnTo>
                        <a:pt x="774" y="13"/>
                      </a:lnTo>
                      <a:lnTo>
                        <a:pt x="689" y="25"/>
                      </a:lnTo>
                      <a:lnTo>
                        <a:pt x="605" y="37"/>
                      </a:lnTo>
                      <a:lnTo>
                        <a:pt x="520" y="73"/>
                      </a:lnTo>
                      <a:lnTo>
                        <a:pt x="448" y="109"/>
                      </a:lnTo>
                      <a:lnTo>
                        <a:pt x="375" y="145"/>
                      </a:lnTo>
                      <a:lnTo>
                        <a:pt x="315" y="206"/>
                      </a:lnTo>
                      <a:lnTo>
                        <a:pt x="255" y="254"/>
                      </a:lnTo>
                      <a:lnTo>
                        <a:pt x="194" y="315"/>
                      </a:lnTo>
                      <a:lnTo>
                        <a:pt x="146" y="387"/>
                      </a:lnTo>
                      <a:lnTo>
                        <a:pt x="98" y="460"/>
                      </a:lnTo>
                      <a:lnTo>
                        <a:pt x="61" y="532"/>
                      </a:lnTo>
                      <a:lnTo>
                        <a:pt x="37" y="617"/>
                      </a:lnTo>
                      <a:lnTo>
                        <a:pt x="13" y="689"/>
                      </a:lnTo>
                      <a:lnTo>
                        <a:pt x="1" y="786"/>
                      </a:lnTo>
                      <a:lnTo>
                        <a:pt x="1" y="870"/>
                      </a:lnTo>
                      <a:lnTo>
                        <a:pt x="1" y="955"/>
                      </a:lnTo>
                      <a:lnTo>
                        <a:pt x="13" y="1039"/>
                      </a:lnTo>
                      <a:lnTo>
                        <a:pt x="37" y="1124"/>
                      </a:lnTo>
                      <a:lnTo>
                        <a:pt x="61" y="1208"/>
                      </a:lnTo>
                      <a:lnTo>
                        <a:pt x="98" y="1281"/>
                      </a:lnTo>
                      <a:lnTo>
                        <a:pt x="146" y="1353"/>
                      </a:lnTo>
                      <a:lnTo>
                        <a:pt x="194" y="1414"/>
                      </a:lnTo>
                      <a:lnTo>
                        <a:pt x="255" y="1486"/>
                      </a:lnTo>
                      <a:lnTo>
                        <a:pt x="315" y="1535"/>
                      </a:lnTo>
                      <a:lnTo>
                        <a:pt x="375" y="1583"/>
                      </a:lnTo>
                      <a:lnTo>
                        <a:pt x="448" y="1631"/>
                      </a:lnTo>
                      <a:lnTo>
                        <a:pt x="520" y="1668"/>
                      </a:lnTo>
                      <a:lnTo>
                        <a:pt x="605" y="1692"/>
                      </a:lnTo>
                      <a:lnTo>
                        <a:pt x="689" y="1716"/>
                      </a:lnTo>
                      <a:lnTo>
                        <a:pt x="774" y="1728"/>
                      </a:lnTo>
                      <a:lnTo>
                        <a:pt x="859" y="1740"/>
                      </a:lnTo>
                      <a:lnTo>
                        <a:pt x="955" y="1728"/>
                      </a:lnTo>
                      <a:lnTo>
                        <a:pt x="1040" y="1716"/>
                      </a:lnTo>
                      <a:lnTo>
                        <a:pt x="1124" y="1692"/>
                      </a:lnTo>
                      <a:lnTo>
                        <a:pt x="1197" y="1668"/>
                      </a:lnTo>
                      <a:lnTo>
                        <a:pt x="1269" y="1631"/>
                      </a:lnTo>
                      <a:lnTo>
                        <a:pt x="1342" y="1583"/>
                      </a:lnTo>
                      <a:lnTo>
                        <a:pt x="1414" y="1535"/>
                      </a:lnTo>
                      <a:lnTo>
                        <a:pt x="1475" y="1486"/>
                      </a:lnTo>
                      <a:lnTo>
                        <a:pt x="1535" y="1414"/>
                      </a:lnTo>
                      <a:lnTo>
                        <a:pt x="1583" y="1353"/>
                      </a:lnTo>
                      <a:lnTo>
                        <a:pt x="1620" y="1281"/>
                      </a:lnTo>
                      <a:lnTo>
                        <a:pt x="1656" y="1208"/>
                      </a:lnTo>
                      <a:lnTo>
                        <a:pt x="1692" y="1124"/>
                      </a:lnTo>
                      <a:lnTo>
                        <a:pt x="1704" y="1039"/>
                      </a:lnTo>
                      <a:lnTo>
                        <a:pt x="1728" y="955"/>
                      </a:lnTo>
                      <a:lnTo>
                        <a:pt x="1728" y="870"/>
                      </a:lnTo>
                      <a:lnTo>
                        <a:pt x="1728" y="786"/>
                      </a:lnTo>
                      <a:lnTo>
                        <a:pt x="1704" y="689"/>
                      </a:lnTo>
                      <a:lnTo>
                        <a:pt x="1692" y="617"/>
                      </a:lnTo>
                      <a:lnTo>
                        <a:pt x="1656" y="532"/>
                      </a:lnTo>
                      <a:lnTo>
                        <a:pt x="1620" y="460"/>
                      </a:lnTo>
                      <a:lnTo>
                        <a:pt x="1583" y="387"/>
                      </a:lnTo>
                      <a:lnTo>
                        <a:pt x="1535" y="315"/>
                      </a:lnTo>
                      <a:lnTo>
                        <a:pt x="1475" y="254"/>
                      </a:lnTo>
                      <a:lnTo>
                        <a:pt x="1414" y="206"/>
                      </a:lnTo>
                      <a:lnTo>
                        <a:pt x="1342" y="145"/>
                      </a:lnTo>
                      <a:lnTo>
                        <a:pt x="1269" y="109"/>
                      </a:lnTo>
                      <a:lnTo>
                        <a:pt x="1197" y="73"/>
                      </a:lnTo>
                      <a:lnTo>
                        <a:pt x="1124" y="37"/>
                      </a:lnTo>
                      <a:lnTo>
                        <a:pt x="1040" y="25"/>
                      </a:lnTo>
                      <a:lnTo>
                        <a:pt x="955" y="13"/>
                      </a:lnTo>
                      <a:lnTo>
                        <a:pt x="8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1609570" y="4552562"/>
                  <a:ext cx="224024" cy="147680"/>
                </a:xfrm>
                <a:custGeom>
                  <a:avLst/>
                  <a:gdLst/>
                  <a:ahLst/>
                  <a:cxnLst/>
                  <a:rect l="l" t="t" r="r" b="b"/>
                  <a:pathLst>
                    <a:path w="4325" h="2851" extrusionOk="0">
                      <a:moveTo>
                        <a:pt x="4325" y="0"/>
                      </a:moveTo>
                      <a:lnTo>
                        <a:pt x="0" y="2017"/>
                      </a:lnTo>
                      <a:lnTo>
                        <a:pt x="0" y="2597"/>
                      </a:lnTo>
                      <a:lnTo>
                        <a:pt x="532" y="2851"/>
                      </a:lnTo>
                      <a:lnTo>
                        <a:pt x="4325" y="1377"/>
                      </a:lnTo>
                      <a:lnTo>
                        <a:pt x="432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1564507" y="4642016"/>
                  <a:ext cx="90179" cy="90131"/>
                </a:xfrm>
                <a:custGeom>
                  <a:avLst/>
                  <a:gdLst/>
                  <a:ahLst/>
                  <a:cxnLst/>
                  <a:rect l="l" t="t" r="r" b="b"/>
                  <a:pathLst>
                    <a:path w="1741" h="1740" extrusionOk="0">
                      <a:moveTo>
                        <a:pt x="870" y="1"/>
                      </a:moveTo>
                      <a:lnTo>
                        <a:pt x="786" y="13"/>
                      </a:lnTo>
                      <a:lnTo>
                        <a:pt x="701" y="25"/>
                      </a:lnTo>
                      <a:lnTo>
                        <a:pt x="617" y="37"/>
                      </a:lnTo>
                      <a:lnTo>
                        <a:pt x="532" y="73"/>
                      </a:lnTo>
                      <a:lnTo>
                        <a:pt x="460" y="109"/>
                      </a:lnTo>
                      <a:lnTo>
                        <a:pt x="387" y="145"/>
                      </a:lnTo>
                      <a:lnTo>
                        <a:pt x="315" y="206"/>
                      </a:lnTo>
                      <a:lnTo>
                        <a:pt x="254" y="254"/>
                      </a:lnTo>
                      <a:lnTo>
                        <a:pt x="206" y="315"/>
                      </a:lnTo>
                      <a:lnTo>
                        <a:pt x="158" y="387"/>
                      </a:lnTo>
                      <a:lnTo>
                        <a:pt x="109" y="460"/>
                      </a:lnTo>
                      <a:lnTo>
                        <a:pt x="73" y="532"/>
                      </a:lnTo>
                      <a:lnTo>
                        <a:pt x="49" y="617"/>
                      </a:lnTo>
                      <a:lnTo>
                        <a:pt x="25" y="689"/>
                      </a:lnTo>
                      <a:lnTo>
                        <a:pt x="13" y="786"/>
                      </a:lnTo>
                      <a:lnTo>
                        <a:pt x="1" y="870"/>
                      </a:lnTo>
                      <a:lnTo>
                        <a:pt x="13" y="955"/>
                      </a:lnTo>
                      <a:lnTo>
                        <a:pt x="25" y="1039"/>
                      </a:lnTo>
                      <a:lnTo>
                        <a:pt x="49" y="1124"/>
                      </a:lnTo>
                      <a:lnTo>
                        <a:pt x="73" y="1208"/>
                      </a:lnTo>
                      <a:lnTo>
                        <a:pt x="109" y="1281"/>
                      </a:lnTo>
                      <a:lnTo>
                        <a:pt x="158" y="1353"/>
                      </a:lnTo>
                      <a:lnTo>
                        <a:pt x="206" y="1414"/>
                      </a:lnTo>
                      <a:lnTo>
                        <a:pt x="254" y="1486"/>
                      </a:lnTo>
                      <a:lnTo>
                        <a:pt x="315" y="1535"/>
                      </a:lnTo>
                      <a:lnTo>
                        <a:pt x="387" y="1583"/>
                      </a:lnTo>
                      <a:lnTo>
                        <a:pt x="460" y="1631"/>
                      </a:lnTo>
                      <a:lnTo>
                        <a:pt x="532" y="1668"/>
                      </a:lnTo>
                      <a:lnTo>
                        <a:pt x="617" y="1692"/>
                      </a:lnTo>
                      <a:lnTo>
                        <a:pt x="701" y="1716"/>
                      </a:lnTo>
                      <a:lnTo>
                        <a:pt x="786" y="1728"/>
                      </a:lnTo>
                      <a:lnTo>
                        <a:pt x="870" y="1740"/>
                      </a:lnTo>
                      <a:lnTo>
                        <a:pt x="955" y="1728"/>
                      </a:lnTo>
                      <a:lnTo>
                        <a:pt x="1039" y="1716"/>
                      </a:lnTo>
                      <a:lnTo>
                        <a:pt x="1124" y="1692"/>
                      </a:lnTo>
                      <a:lnTo>
                        <a:pt x="1209" y="1668"/>
                      </a:lnTo>
                      <a:lnTo>
                        <a:pt x="1281" y="1631"/>
                      </a:lnTo>
                      <a:lnTo>
                        <a:pt x="1354" y="1583"/>
                      </a:lnTo>
                      <a:lnTo>
                        <a:pt x="1426" y="1535"/>
                      </a:lnTo>
                      <a:lnTo>
                        <a:pt x="1486" y="1486"/>
                      </a:lnTo>
                      <a:lnTo>
                        <a:pt x="1535" y="1414"/>
                      </a:lnTo>
                      <a:lnTo>
                        <a:pt x="1583" y="1353"/>
                      </a:lnTo>
                      <a:lnTo>
                        <a:pt x="1631" y="1281"/>
                      </a:lnTo>
                      <a:lnTo>
                        <a:pt x="1668" y="1208"/>
                      </a:lnTo>
                      <a:lnTo>
                        <a:pt x="1692" y="1124"/>
                      </a:lnTo>
                      <a:lnTo>
                        <a:pt x="1716" y="1039"/>
                      </a:lnTo>
                      <a:lnTo>
                        <a:pt x="1728" y="955"/>
                      </a:lnTo>
                      <a:lnTo>
                        <a:pt x="1740" y="870"/>
                      </a:lnTo>
                      <a:lnTo>
                        <a:pt x="1728" y="786"/>
                      </a:lnTo>
                      <a:lnTo>
                        <a:pt x="1716" y="689"/>
                      </a:lnTo>
                      <a:lnTo>
                        <a:pt x="1692" y="617"/>
                      </a:lnTo>
                      <a:lnTo>
                        <a:pt x="1668" y="532"/>
                      </a:lnTo>
                      <a:lnTo>
                        <a:pt x="1631" y="460"/>
                      </a:lnTo>
                      <a:lnTo>
                        <a:pt x="1583" y="387"/>
                      </a:lnTo>
                      <a:lnTo>
                        <a:pt x="1535" y="315"/>
                      </a:lnTo>
                      <a:lnTo>
                        <a:pt x="1486" y="254"/>
                      </a:lnTo>
                      <a:lnTo>
                        <a:pt x="1426" y="206"/>
                      </a:lnTo>
                      <a:lnTo>
                        <a:pt x="1354" y="145"/>
                      </a:lnTo>
                      <a:lnTo>
                        <a:pt x="1281" y="109"/>
                      </a:lnTo>
                      <a:lnTo>
                        <a:pt x="1209" y="73"/>
                      </a:lnTo>
                      <a:lnTo>
                        <a:pt x="1124" y="37"/>
                      </a:lnTo>
                      <a:lnTo>
                        <a:pt x="1039" y="25"/>
                      </a:lnTo>
                      <a:lnTo>
                        <a:pt x="955" y="13"/>
                      </a:lnTo>
                      <a:lnTo>
                        <a:pt x="8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1788529" y="3990666"/>
                  <a:ext cx="90128" cy="257236"/>
                </a:xfrm>
                <a:custGeom>
                  <a:avLst/>
                  <a:gdLst/>
                  <a:ahLst/>
                  <a:cxnLst/>
                  <a:rect l="l" t="t" r="r" b="b"/>
                  <a:pathLst>
                    <a:path w="1740" h="4966" extrusionOk="0">
                      <a:moveTo>
                        <a:pt x="0" y="0"/>
                      </a:moveTo>
                      <a:lnTo>
                        <a:pt x="0" y="4965"/>
                      </a:lnTo>
                      <a:lnTo>
                        <a:pt x="1740" y="4965"/>
                      </a:lnTo>
                      <a:lnTo>
                        <a:pt x="174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1870472" y="4147715"/>
                  <a:ext cx="27608" cy="26314"/>
                </a:xfrm>
                <a:custGeom>
                  <a:avLst/>
                  <a:gdLst/>
                  <a:ahLst/>
                  <a:cxnLst/>
                  <a:rect l="l" t="t" r="r" b="b"/>
                  <a:pathLst>
                    <a:path w="533" h="508" extrusionOk="0">
                      <a:moveTo>
                        <a:pt x="1" y="0"/>
                      </a:moveTo>
                      <a:lnTo>
                        <a:pt x="1" y="508"/>
                      </a:lnTo>
                      <a:lnTo>
                        <a:pt x="532" y="508"/>
                      </a:lnTo>
                      <a:lnTo>
                        <a:pt x="5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1896785" y="4135802"/>
                  <a:ext cx="12535" cy="50763"/>
                </a:xfrm>
                <a:custGeom>
                  <a:avLst/>
                  <a:gdLst/>
                  <a:ahLst/>
                  <a:cxnLst/>
                  <a:rect l="l" t="t" r="r" b="b"/>
                  <a:pathLst>
                    <a:path w="242" h="980" extrusionOk="0">
                      <a:moveTo>
                        <a:pt x="0" y="1"/>
                      </a:moveTo>
                      <a:lnTo>
                        <a:pt x="0" y="979"/>
                      </a:lnTo>
                      <a:lnTo>
                        <a:pt x="242" y="979"/>
                      </a:lnTo>
                      <a:lnTo>
                        <a:pt x="24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2731442" y="3479480"/>
                  <a:ext cx="80131" cy="1247743"/>
                </a:xfrm>
                <a:custGeom>
                  <a:avLst/>
                  <a:gdLst/>
                  <a:ahLst/>
                  <a:cxnLst/>
                  <a:rect l="l" t="t" r="r" b="b"/>
                  <a:pathLst>
                    <a:path w="1547" h="24088" extrusionOk="0">
                      <a:moveTo>
                        <a:pt x="1" y="0"/>
                      </a:moveTo>
                      <a:lnTo>
                        <a:pt x="1" y="24087"/>
                      </a:lnTo>
                      <a:lnTo>
                        <a:pt x="1547" y="24087"/>
                      </a:lnTo>
                      <a:lnTo>
                        <a:pt x="154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1886736" y="3782908"/>
                  <a:ext cx="1119446" cy="813509"/>
                </a:xfrm>
                <a:custGeom>
                  <a:avLst/>
                  <a:gdLst/>
                  <a:ahLst/>
                  <a:cxnLst/>
                  <a:rect l="l" t="t" r="r" b="b"/>
                  <a:pathLst>
                    <a:path w="21612" h="15705" extrusionOk="0">
                      <a:moveTo>
                        <a:pt x="3746" y="1"/>
                      </a:moveTo>
                      <a:lnTo>
                        <a:pt x="1" y="2828"/>
                      </a:lnTo>
                      <a:lnTo>
                        <a:pt x="3178" y="4833"/>
                      </a:lnTo>
                      <a:lnTo>
                        <a:pt x="10172" y="9266"/>
                      </a:lnTo>
                      <a:lnTo>
                        <a:pt x="13929" y="11634"/>
                      </a:lnTo>
                      <a:lnTo>
                        <a:pt x="17215" y="13699"/>
                      </a:lnTo>
                      <a:lnTo>
                        <a:pt x="19570" y="15149"/>
                      </a:lnTo>
                      <a:lnTo>
                        <a:pt x="20247" y="15560"/>
                      </a:lnTo>
                      <a:lnTo>
                        <a:pt x="20440" y="15668"/>
                      </a:lnTo>
                      <a:lnTo>
                        <a:pt x="20525" y="15705"/>
                      </a:lnTo>
                      <a:lnTo>
                        <a:pt x="21612" y="13180"/>
                      </a:lnTo>
                      <a:lnTo>
                        <a:pt x="21600" y="13107"/>
                      </a:lnTo>
                      <a:lnTo>
                        <a:pt x="21551" y="12926"/>
                      </a:lnTo>
                      <a:lnTo>
                        <a:pt x="21479" y="12661"/>
                      </a:lnTo>
                      <a:lnTo>
                        <a:pt x="21430" y="12516"/>
                      </a:lnTo>
                      <a:lnTo>
                        <a:pt x="21370" y="12371"/>
                      </a:lnTo>
                      <a:lnTo>
                        <a:pt x="21298" y="12226"/>
                      </a:lnTo>
                      <a:lnTo>
                        <a:pt x="21201" y="12081"/>
                      </a:lnTo>
                      <a:lnTo>
                        <a:pt x="21104" y="11960"/>
                      </a:lnTo>
                      <a:lnTo>
                        <a:pt x="20984" y="11851"/>
                      </a:lnTo>
                      <a:lnTo>
                        <a:pt x="20923" y="11803"/>
                      </a:lnTo>
                      <a:lnTo>
                        <a:pt x="20851" y="11767"/>
                      </a:lnTo>
                      <a:lnTo>
                        <a:pt x="20778" y="11730"/>
                      </a:lnTo>
                      <a:lnTo>
                        <a:pt x="20694" y="11706"/>
                      </a:lnTo>
                      <a:lnTo>
                        <a:pt x="20621" y="11682"/>
                      </a:lnTo>
                      <a:lnTo>
                        <a:pt x="20440" y="11682"/>
                      </a:lnTo>
                      <a:lnTo>
                        <a:pt x="20343" y="11694"/>
                      </a:lnTo>
                      <a:lnTo>
                        <a:pt x="20162" y="11718"/>
                      </a:lnTo>
                      <a:lnTo>
                        <a:pt x="20005" y="11718"/>
                      </a:lnTo>
                      <a:lnTo>
                        <a:pt x="19884" y="11694"/>
                      </a:lnTo>
                      <a:lnTo>
                        <a:pt x="19776" y="11646"/>
                      </a:lnTo>
                      <a:lnTo>
                        <a:pt x="19691" y="11585"/>
                      </a:lnTo>
                      <a:lnTo>
                        <a:pt x="19619" y="11501"/>
                      </a:lnTo>
                      <a:lnTo>
                        <a:pt x="19570" y="11404"/>
                      </a:lnTo>
                      <a:lnTo>
                        <a:pt x="19510" y="11283"/>
                      </a:lnTo>
                      <a:lnTo>
                        <a:pt x="19474" y="11151"/>
                      </a:lnTo>
                      <a:lnTo>
                        <a:pt x="19425" y="11006"/>
                      </a:lnTo>
                      <a:lnTo>
                        <a:pt x="19341" y="10667"/>
                      </a:lnTo>
                      <a:lnTo>
                        <a:pt x="19292" y="10474"/>
                      </a:lnTo>
                      <a:lnTo>
                        <a:pt x="19220" y="10281"/>
                      </a:lnTo>
                      <a:lnTo>
                        <a:pt x="19147" y="10063"/>
                      </a:lnTo>
                      <a:lnTo>
                        <a:pt x="19051" y="9846"/>
                      </a:lnTo>
                      <a:lnTo>
                        <a:pt x="18942" y="9641"/>
                      </a:lnTo>
                      <a:lnTo>
                        <a:pt x="18833" y="9496"/>
                      </a:lnTo>
                      <a:lnTo>
                        <a:pt x="18737" y="9375"/>
                      </a:lnTo>
                      <a:lnTo>
                        <a:pt x="18628" y="9290"/>
                      </a:lnTo>
                      <a:lnTo>
                        <a:pt x="18519" y="9230"/>
                      </a:lnTo>
                      <a:lnTo>
                        <a:pt x="18398" y="9194"/>
                      </a:lnTo>
                      <a:lnTo>
                        <a:pt x="18278" y="9169"/>
                      </a:lnTo>
                      <a:lnTo>
                        <a:pt x="18145" y="9157"/>
                      </a:lnTo>
                      <a:lnTo>
                        <a:pt x="17843" y="9145"/>
                      </a:lnTo>
                      <a:lnTo>
                        <a:pt x="17674" y="9133"/>
                      </a:lnTo>
                      <a:lnTo>
                        <a:pt x="17492" y="9097"/>
                      </a:lnTo>
                      <a:lnTo>
                        <a:pt x="17287" y="9049"/>
                      </a:lnTo>
                      <a:lnTo>
                        <a:pt x="17058" y="8976"/>
                      </a:lnTo>
                      <a:lnTo>
                        <a:pt x="16804" y="8880"/>
                      </a:lnTo>
                      <a:lnTo>
                        <a:pt x="16538" y="8735"/>
                      </a:lnTo>
                      <a:lnTo>
                        <a:pt x="16139" y="8505"/>
                      </a:lnTo>
                      <a:lnTo>
                        <a:pt x="15548" y="8118"/>
                      </a:lnTo>
                      <a:lnTo>
                        <a:pt x="14799" y="7623"/>
                      </a:lnTo>
                      <a:lnTo>
                        <a:pt x="13905" y="7019"/>
                      </a:lnTo>
                      <a:lnTo>
                        <a:pt x="11827" y="5606"/>
                      </a:lnTo>
                      <a:lnTo>
                        <a:pt x="9568" y="4060"/>
                      </a:lnTo>
                      <a:lnTo>
                        <a:pt x="5533" y="1245"/>
                      </a:lnTo>
                      <a:lnTo>
                        <a:pt x="37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2949818" y="4465543"/>
                  <a:ext cx="431162" cy="261638"/>
                </a:xfrm>
                <a:custGeom>
                  <a:avLst/>
                  <a:gdLst/>
                  <a:ahLst/>
                  <a:cxnLst/>
                  <a:rect l="l" t="t" r="r" b="b"/>
                  <a:pathLst>
                    <a:path w="8324" h="5051" extrusionOk="0">
                      <a:moveTo>
                        <a:pt x="1088" y="1"/>
                      </a:moveTo>
                      <a:lnTo>
                        <a:pt x="1" y="2526"/>
                      </a:lnTo>
                      <a:lnTo>
                        <a:pt x="4132" y="5050"/>
                      </a:lnTo>
                      <a:lnTo>
                        <a:pt x="4820" y="4374"/>
                      </a:lnTo>
                      <a:lnTo>
                        <a:pt x="5521" y="3661"/>
                      </a:lnTo>
                      <a:lnTo>
                        <a:pt x="6318" y="2852"/>
                      </a:lnTo>
                      <a:lnTo>
                        <a:pt x="7103" y="2030"/>
                      </a:lnTo>
                      <a:lnTo>
                        <a:pt x="7454" y="1656"/>
                      </a:lnTo>
                      <a:lnTo>
                        <a:pt x="7768" y="1306"/>
                      </a:lnTo>
                      <a:lnTo>
                        <a:pt x="8022" y="1016"/>
                      </a:lnTo>
                      <a:lnTo>
                        <a:pt x="8203" y="774"/>
                      </a:lnTo>
                      <a:lnTo>
                        <a:pt x="8263" y="690"/>
                      </a:lnTo>
                      <a:lnTo>
                        <a:pt x="8311" y="617"/>
                      </a:lnTo>
                      <a:lnTo>
                        <a:pt x="8324" y="569"/>
                      </a:lnTo>
                      <a:lnTo>
                        <a:pt x="8324" y="557"/>
                      </a:lnTo>
                      <a:lnTo>
                        <a:pt x="8311" y="545"/>
                      </a:lnTo>
                      <a:lnTo>
                        <a:pt x="8275" y="532"/>
                      </a:lnTo>
                      <a:lnTo>
                        <a:pt x="8227" y="532"/>
                      </a:lnTo>
                      <a:lnTo>
                        <a:pt x="8094" y="557"/>
                      </a:lnTo>
                      <a:lnTo>
                        <a:pt x="7889" y="617"/>
                      </a:lnTo>
                      <a:lnTo>
                        <a:pt x="7647" y="690"/>
                      </a:lnTo>
                      <a:lnTo>
                        <a:pt x="7079" y="895"/>
                      </a:lnTo>
                      <a:lnTo>
                        <a:pt x="6439" y="1149"/>
                      </a:lnTo>
                      <a:lnTo>
                        <a:pt x="5811" y="1402"/>
                      </a:lnTo>
                      <a:lnTo>
                        <a:pt x="5267" y="1620"/>
                      </a:lnTo>
                      <a:lnTo>
                        <a:pt x="4736" y="1849"/>
                      </a:lnTo>
                      <a:lnTo>
                        <a:pt x="108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1585795" y="3592708"/>
                  <a:ext cx="963639" cy="917988"/>
                </a:xfrm>
                <a:custGeom>
                  <a:avLst/>
                  <a:gdLst/>
                  <a:ahLst/>
                  <a:cxnLst/>
                  <a:rect l="l" t="t" r="r" b="b"/>
                  <a:pathLst>
                    <a:path w="18604" h="17722" extrusionOk="0">
                      <a:moveTo>
                        <a:pt x="314" y="1"/>
                      </a:moveTo>
                      <a:lnTo>
                        <a:pt x="266" y="242"/>
                      </a:lnTo>
                      <a:lnTo>
                        <a:pt x="218" y="508"/>
                      </a:lnTo>
                      <a:lnTo>
                        <a:pt x="157" y="870"/>
                      </a:lnTo>
                      <a:lnTo>
                        <a:pt x="97" y="1281"/>
                      </a:lnTo>
                      <a:lnTo>
                        <a:pt x="49" y="1752"/>
                      </a:lnTo>
                      <a:lnTo>
                        <a:pt x="12" y="2259"/>
                      </a:lnTo>
                      <a:lnTo>
                        <a:pt x="0" y="2791"/>
                      </a:lnTo>
                      <a:lnTo>
                        <a:pt x="0" y="3057"/>
                      </a:lnTo>
                      <a:lnTo>
                        <a:pt x="12" y="3335"/>
                      </a:lnTo>
                      <a:lnTo>
                        <a:pt x="37" y="3588"/>
                      </a:lnTo>
                      <a:lnTo>
                        <a:pt x="73" y="3854"/>
                      </a:lnTo>
                      <a:lnTo>
                        <a:pt x="109" y="4108"/>
                      </a:lnTo>
                      <a:lnTo>
                        <a:pt x="169" y="4349"/>
                      </a:lnTo>
                      <a:lnTo>
                        <a:pt x="242" y="4591"/>
                      </a:lnTo>
                      <a:lnTo>
                        <a:pt x="326" y="4820"/>
                      </a:lnTo>
                      <a:lnTo>
                        <a:pt x="423" y="5026"/>
                      </a:lnTo>
                      <a:lnTo>
                        <a:pt x="544" y="5219"/>
                      </a:lnTo>
                      <a:lnTo>
                        <a:pt x="677" y="5400"/>
                      </a:lnTo>
                      <a:lnTo>
                        <a:pt x="822" y="5557"/>
                      </a:lnTo>
                      <a:lnTo>
                        <a:pt x="906" y="5630"/>
                      </a:lnTo>
                      <a:lnTo>
                        <a:pt x="991" y="5690"/>
                      </a:lnTo>
                      <a:lnTo>
                        <a:pt x="1088" y="5751"/>
                      </a:lnTo>
                      <a:lnTo>
                        <a:pt x="1184" y="5799"/>
                      </a:lnTo>
                      <a:lnTo>
                        <a:pt x="1281" y="5847"/>
                      </a:lnTo>
                      <a:lnTo>
                        <a:pt x="1390" y="5883"/>
                      </a:lnTo>
                      <a:lnTo>
                        <a:pt x="1498" y="5920"/>
                      </a:lnTo>
                      <a:lnTo>
                        <a:pt x="1619" y="5944"/>
                      </a:lnTo>
                      <a:lnTo>
                        <a:pt x="2863" y="6161"/>
                      </a:lnTo>
                      <a:lnTo>
                        <a:pt x="4542" y="6439"/>
                      </a:lnTo>
                      <a:lnTo>
                        <a:pt x="6463" y="6729"/>
                      </a:lnTo>
                      <a:lnTo>
                        <a:pt x="8444" y="7031"/>
                      </a:lnTo>
                      <a:lnTo>
                        <a:pt x="11863" y="7550"/>
                      </a:lnTo>
                      <a:lnTo>
                        <a:pt x="13337" y="7756"/>
                      </a:lnTo>
                      <a:lnTo>
                        <a:pt x="12286" y="16912"/>
                      </a:lnTo>
                      <a:lnTo>
                        <a:pt x="14907" y="17722"/>
                      </a:lnTo>
                      <a:lnTo>
                        <a:pt x="15040" y="17565"/>
                      </a:lnTo>
                      <a:lnTo>
                        <a:pt x="15136" y="17432"/>
                      </a:lnTo>
                      <a:lnTo>
                        <a:pt x="15221" y="17311"/>
                      </a:lnTo>
                      <a:lnTo>
                        <a:pt x="15269" y="17190"/>
                      </a:lnTo>
                      <a:lnTo>
                        <a:pt x="15306" y="17081"/>
                      </a:lnTo>
                      <a:lnTo>
                        <a:pt x="15330" y="16985"/>
                      </a:lnTo>
                      <a:lnTo>
                        <a:pt x="15354" y="16755"/>
                      </a:lnTo>
                      <a:lnTo>
                        <a:pt x="15390" y="16502"/>
                      </a:lnTo>
                      <a:lnTo>
                        <a:pt x="15414" y="16345"/>
                      </a:lnTo>
                      <a:lnTo>
                        <a:pt x="15475" y="16175"/>
                      </a:lnTo>
                      <a:lnTo>
                        <a:pt x="15547" y="15970"/>
                      </a:lnTo>
                      <a:lnTo>
                        <a:pt x="15644" y="15741"/>
                      </a:lnTo>
                      <a:lnTo>
                        <a:pt x="15777" y="15487"/>
                      </a:lnTo>
                      <a:lnTo>
                        <a:pt x="15946" y="15185"/>
                      </a:lnTo>
                      <a:lnTo>
                        <a:pt x="16018" y="15064"/>
                      </a:lnTo>
                      <a:lnTo>
                        <a:pt x="16055" y="14931"/>
                      </a:lnTo>
                      <a:lnTo>
                        <a:pt x="16067" y="14798"/>
                      </a:lnTo>
                      <a:lnTo>
                        <a:pt x="16067" y="14666"/>
                      </a:lnTo>
                      <a:lnTo>
                        <a:pt x="16042" y="14533"/>
                      </a:lnTo>
                      <a:lnTo>
                        <a:pt x="16006" y="14400"/>
                      </a:lnTo>
                      <a:lnTo>
                        <a:pt x="15934" y="14146"/>
                      </a:lnTo>
                      <a:lnTo>
                        <a:pt x="15849" y="13892"/>
                      </a:lnTo>
                      <a:lnTo>
                        <a:pt x="15813" y="13760"/>
                      </a:lnTo>
                      <a:lnTo>
                        <a:pt x="15801" y="13639"/>
                      </a:lnTo>
                      <a:lnTo>
                        <a:pt x="15789" y="13530"/>
                      </a:lnTo>
                      <a:lnTo>
                        <a:pt x="15813" y="13409"/>
                      </a:lnTo>
                      <a:lnTo>
                        <a:pt x="15849" y="13313"/>
                      </a:lnTo>
                      <a:lnTo>
                        <a:pt x="15910" y="13204"/>
                      </a:lnTo>
                      <a:lnTo>
                        <a:pt x="15994" y="13095"/>
                      </a:lnTo>
                      <a:lnTo>
                        <a:pt x="16079" y="12962"/>
                      </a:lnTo>
                      <a:lnTo>
                        <a:pt x="16272" y="12624"/>
                      </a:lnTo>
                      <a:lnTo>
                        <a:pt x="16489" y="12213"/>
                      </a:lnTo>
                      <a:lnTo>
                        <a:pt x="16719" y="11718"/>
                      </a:lnTo>
                      <a:lnTo>
                        <a:pt x="16960" y="11187"/>
                      </a:lnTo>
                      <a:lnTo>
                        <a:pt x="17202" y="10595"/>
                      </a:lnTo>
                      <a:lnTo>
                        <a:pt x="17456" y="9991"/>
                      </a:lnTo>
                      <a:lnTo>
                        <a:pt x="17685" y="9375"/>
                      </a:lnTo>
                      <a:lnTo>
                        <a:pt x="17903" y="8771"/>
                      </a:lnTo>
                      <a:lnTo>
                        <a:pt x="18108" y="8179"/>
                      </a:lnTo>
                      <a:lnTo>
                        <a:pt x="18277" y="7611"/>
                      </a:lnTo>
                      <a:lnTo>
                        <a:pt x="18422" y="7103"/>
                      </a:lnTo>
                      <a:lnTo>
                        <a:pt x="18531" y="6657"/>
                      </a:lnTo>
                      <a:lnTo>
                        <a:pt x="18567" y="6463"/>
                      </a:lnTo>
                      <a:lnTo>
                        <a:pt x="18591" y="6282"/>
                      </a:lnTo>
                      <a:lnTo>
                        <a:pt x="18603" y="6125"/>
                      </a:lnTo>
                      <a:lnTo>
                        <a:pt x="18603" y="6004"/>
                      </a:lnTo>
                      <a:lnTo>
                        <a:pt x="18579" y="5896"/>
                      </a:lnTo>
                      <a:lnTo>
                        <a:pt x="18555" y="5823"/>
                      </a:lnTo>
                      <a:lnTo>
                        <a:pt x="18519" y="5799"/>
                      </a:lnTo>
                      <a:lnTo>
                        <a:pt x="18483" y="5751"/>
                      </a:lnTo>
                      <a:lnTo>
                        <a:pt x="18350" y="5666"/>
                      </a:lnTo>
                      <a:lnTo>
                        <a:pt x="18168" y="5557"/>
                      </a:lnTo>
                      <a:lnTo>
                        <a:pt x="17927" y="5424"/>
                      </a:lnTo>
                      <a:lnTo>
                        <a:pt x="17311" y="5122"/>
                      </a:lnTo>
                      <a:lnTo>
                        <a:pt x="16538" y="4772"/>
                      </a:lnTo>
                      <a:lnTo>
                        <a:pt x="15632" y="4373"/>
                      </a:lnTo>
                      <a:lnTo>
                        <a:pt x="14641" y="3951"/>
                      </a:lnTo>
                      <a:lnTo>
                        <a:pt x="12503" y="3057"/>
                      </a:lnTo>
                      <a:lnTo>
                        <a:pt x="10389" y="2199"/>
                      </a:lnTo>
                      <a:lnTo>
                        <a:pt x="8541" y="1474"/>
                      </a:lnTo>
                      <a:lnTo>
                        <a:pt x="6765" y="774"/>
                      </a:lnTo>
                      <a:lnTo>
                        <a:pt x="3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2187107" y="4468703"/>
                  <a:ext cx="286595" cy="263451"/>
                </a:xfrm>
                <a:custGeom>
                  <a:avLst/>
                  <a:gdLst/>
                  <a:ahLst/>
                  <a:cxnLst/>
                  <a:rect l="l" t="t" r="r" b="b"/>
                  <a:pathLst>
                    <a:path w="5533" h="5086" extrusionOk="0">
                      <a:moveTo>
                        <a:pt x="677" y="0"/>
                      </a:moveTo>
                      <a:lnTo>
                        <a:pt x="0" y="5086"/>
                      </a:lnTo>
                      <a:lnTo>
                        <a:pt x="5533" y="5086"/>
                      </a:lnTo>
                      <a:lnTo>
                        <a:pt x="5243" y="4869"/>
                      </a:lnTo>
                      <a:lnTo>
                        <a:pt x="4518" y="4397"/>
                      </a:lnTo>
                      <a:lnTo>
                        <a:pt x="4083" y="4132"/>
                      </a:lnTo>
                      <a:lnTo>
                        <a:pt x="3648" y="3878"/>
                      </a:lnTo>
                      <a:lnTo>
                        <a:pt x="3250" y="3673"/>
                      </a:lnTo>
                      <a:lnTo>
                        <a:pt x="3068" y="3588"/>
                      </a:lnTo>
                      <a:lnTo>
                        <a:pt x="2911" y="3528"/>
                      </a:lnTo>
                      <a:lnTo>
                        <a:pt x="3298" y="810"/>
                      </a:lnTo>
                      <a:lnTo>
                        <a:pt x="67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1366176" y="2779285"/>
                  <a:ext cx="197763" cy="1183304"/>
                </a:xfrm>
                <a:custGeom>
                  <a:avLst/>
                  <a:gdLst/>
                  <a:ahLst/>
                  <a:cxnLst/>
                  <a:rect l="l" t="t" r="r" b="b"/>
                  <a:pathLst>
                    <a:path w="3818" h="22844" extrusionOk="0">
                      <a:moveTo>
                        <a:pt x="882" y="1"/>
                      </a:moveTo>
                      <a:lnTo>
                        <a:pt x="798" y="25"/>
                      </a:lnTo>
                      <a:lnTo>
                        <a:pt x="713" y="49"/>
                      </a:lnTo>
                      <a:lnTo>
                        <a:pt x="628" y="97"/>
                      </a:lnTo>
                      <a:lnTo>
                        <a:pt x="544" y="146"/>
                      </a:lnTo>
                      <a:lnTo>
                        <a:pt x="387" y="254"/>
                      </a:lnTo>
                      <a:lnTo>
                        <a:pt x="242" y="387"/>
                      </a:lnTo>
                      <a:lnTo>
                        <a:pt x="133" y="544"/>
                      </a:lnTo>
                      <a:lnTo>
                        <a:pt x="85" y="617"/>
                      </a:lnTo>
                      <a:lnTo>
                        <a:pt x="49" y="689"/>
                      </a:lnTo>
                      <a:lnTo>
                        <a:pt x="24" y="774"/>
                      </a:lnTo>
                      <a:lnTo>
                        <a:pt x="0" y="846"/>
                      </a:lnTo>
                      <a:lnTo>
                        <a:pt x="0" y="919"/>
                      </a:lnTo>
                      <a:lnTo>
                        <a:pt x="0" y="991"/>
                      </a:lnTo>
                      <a:lnTo>
                        <a:pt x="37" y="1064"/>
                      </a:lnTo>
                      <a:lnTo>
                        <a:pt x="109" y="1160"/>
                      </a:lnTo>
                      <a:lnTo>
                        <a:pt x="314" y="1426"/>
                      </a:lnTo>
                      <a:lnTo>
                        <a:pt x="459" y="1595"/>
                      </a:lnTo>
                      <a:lnTo>
                        <a:pt x="616" y="1801"/>
                      </a:lnTo>
                      <a:lnTo>
                        <a:pt x="773" y="2030"/>
                      </a:lnTo>
                      <a:lnTo>
                        <a:pt x="955" y="2308"/>
                      </a:lnTo>
                      <a:lnTo>
                        <a:pt x="1124" y="2610"/>
                      </a:lnTo>
                      <a:lnTo>
                        <a:pt x="1281" y="2960"/>
                      </a:lnTo>
                      <a:lnTo>
                        <a:pt x="1438" y="3347"/>
                      </a:lnTo>
                      <a:lnTo>
                        <a:pt x="1510" y="3564"/>
                      </a:lnTo>
                      <a:lnTo>
                        <a:pt x="1583" y="3794"/>
                      </a:lnTo>
                      <a:lnTo>
                        <a:pt x="1643" y="4023"/>
                      </a:lnTo>
                      <a:lnTo>
                        <a:pt x="1704" y="4277"/>
                      </a:lnTo>
                      <a:lnTo>
                        <a:pt x="1752" y="4531"/>
                      </a:lnTo>
                      <a:lnTo>
                        <a:pt x="1800" y="4808"/>
                      </a:lnTo>
                      <a:lnTo>
                        <a:pt x="1836" y="5098"/>
                      </a:lnTo>
                      <a:lnTo>
                        <a:pt x="1873" y="5400"/>
                      </a:lnTo>
                      <a:lnTo>
                        <a:pt x="1897" y="5714"/>
                      </a:lnTo>
                      <a:lnTo>
                        <a:pt x="1909" y="6041"/>
                      </a:lnTo>
                      <a:lnTo>
                        <a:pt x="1909" y="6379"/>
                      </a:lnTo>
                      <a:lnTo>
                        <a:pt x="1909" y="6693"/>
                      </a:lnTo>
                      <a:lnTo>
                        <a:pt x="1885" y="7007"/>
                      </a:lnTo>
                      <a:lnTo>
                        <a:pt x="1861" y="7309"/>
                      </a:lnTo>
                      <a:lnTo>
                        <a:pt x="1836" y="7611"/>
                      </a:lnTo>
                      <a:lnTo>
                        <a:pt x="1800" y="7901"/>
                      </a:lnTo>
                      <a:lnTo>
                        <a:pt x="1704" y="8457"/>
                      </a:lnTo>
                      <a:lnTo>
                        <a:pt x="1583" y="9000"/>
                      </a:lnTo>
                      <a:lnTo>
                        <a:pt x="1462" y="9520"/>
                      </a:lnTo>
                      <a:lnTo>
                        <a:pt x="1184" y="10571"/>
                      </a:lnTo>
                      <a:lnTo>
                        <a:pt x="1051" y="11102"/>
                      </a:lnTo>
                      <a:lnTo>
                        <a:pt x="930" y="11658"/>
                      </a:lnTo>
                      <a:lnTo>
                        <a:pt x="822" y="12226"/>
                      </a:lnTo>
                      <a:lnTo>
                        <a:pt x="773" y="12528"/>
                      </a:lnTo>
                      <a:lnTo>
                        <a:pt x="725" y="12830"/>
                      </a:lnTo>
                      <a:lnTo>
                        <a:pt x="701" y="13144"/>
                      </a:lnTo>
                      <a:lnTo>
                        <a:pt x="665" y="13470"/>
                      </a:lnTo>
                      <a:lnTo>
                        <a:pt x="653" y="13796"/>
                      </a:lnTo>
                      <a:lnTo>
                        <a:pt x="641" y="14146"/>
                      </a:lnTo>
                      <a:lnTo>
                        <a:pt x="641" y="14497"/>
                      </a:lnTo>
                      <a:lnTo>
                        <a:pt x="653" y="14871"/>
                      </a:lnTo>
                      <a:lnTo>
                        <a:pt x="677" y="15258"/>
                      </a:lnTo>
                      <a:lnTo>
                        <a:pt x="701" y="15656"/>
                      </a:lnTo>
                      <a:lnTo>
                        <a:pt x="749" y="16055"/>
                      </a:lnTo>
                      <a:lnTo>
                        <a:pt x="798" y="16441"/>
                      </a:lnTo>
                      <a:lnTo>
                        <a:pt x="918" y="17202"/>
                      </a:lnTo>
                      <a:lnTo>
                        <a:pt x="1051" y="17927"/>
                      </a:lnTo>
                      <a:lnTo>
                        <a:pt x="1208" y="18604"/>
                      </a:lnTo>
                      <a:lnTo>
                        <a:pt x="1377" y="19244"/>
                      </a:lnTo>
                      <a:lnTo>
                        <a:pt x="1546" y="19836"/>
                      </a:lnTo>
                      <a:lnTo>
                        <a:pt x="1728" y="20379"/>
                      </a:lnTo>
                      <a:lnTo>
                        <a:pt x="1909" y="20875"/>
                      </a:lnTo>
                      <a:lnTo>
                        <a:pt x="2078" y="21322"/>
                      </a:lnTo>
                      <a:lnTo>
                        <a:pt x="2235" y="21708"/>
                      </a:lnTo>
                      <a:lnTo>
                        <a:pt x="2392" y="22046"/>
                      </a:lnTo>
                      <a:lnTo>
                        <a:pt x="2525" y="22324"/>
                      </a:lnTo>
                      <a:lnTo>
                        <a:pt x="2718" y="22711"/>
                      </a:lnTo>
                      <a:lnTo>
                        <a:pt x="2791" y="22844"/>
                      </a:lnTo>
                      <a:lnTo>
                        <a:pt x="3818" y="22022"/>
                      </a:lnTo>
                      <a:lnTo>
                        <a:pt x="3624" y="21515"/>
                      </a:lnTo>
                      <a:lnTo>
                        <a:pt x="3455" y="21020"/>
                      </a:lnTo>
                      <a:lnTo>
                        <a:pt x="3286" y="20536"/>
                      </a:lnTo>
                      <a:lnTo>
                        <a:pt x="3129" y="20065"/>
                      </a:lnTo>
                      <a:lnTo>
                        <a:pt x="2996" y="19594"/>
                      </a:lnTo>
                      <a:lnTo>
                        <a:pt x="2863" y="19123"/>
                      </a:lnTo>
                      <a:lnTo>
                        <a:pt x="2742" y="18664"/>
                      </a:lnTo>
                      <a:lnTo>
                        <a:pt x="2634" y="18217"/>
                      </a:lnTo>
                      <a:lnTo>
                        <a:pt x="2525" y="17770"/>
                      </a:lnTo>
                      <a:lnTo>
                        <a:pt x="2440" y="17335"/>
                      </a:lnTo>
                      <a:lnTo>
                        <a:pt x="2368" y="16900"/>
                      </a:lnTo>
                      <a:lnTo>
                        <a:pt x="2295" y="16466"/>
                      </a:lnTo>
                      <a:lnTo>
                        <a:pt x="2235" y="16043"/>
                      </a:lnTo>
                      <a:lnTo>
                        <a:pt x="2199" y="15632"/>
                      </a:lnTo>
                      <a:lnTo>
                        <a:pt x="2163" y="15209"/>
                      </a:lnTo>
                      <a:lnTo>
                        <a:pt x="2138" y="14811"/>
                      </a:lnTo>
                      <a:lnTo>
                        <a:pt x="2114" y="14400"/>
                      </a:lnTo>
                      <a:lnTo>
                        <a:pt x="2114" y="14001"/>
                      </a:lnTo>
                      <a:lnTo>
                        <a:pt x="2114" y="13603"/>
                      </a:lnTo>
                      <a:lnTo>
                        <a:pt x="2138" y="13204"/>
                      </a:lnTo>
                      <a:lnTo>
                        <a:pt x="2163" y="12817"/>
                      </a:lnTo>
                      <a:lnTo>
                        <a:pt x="2199" y="12419"/>
                      </a:lnTo>
                      <a:lnTo>
                        <a:pt x="2247" y="12032"/>
                      </a:lnTo>
                      <a:lnTo>
                        <a:pt x="2295" y="11646"/>
                      </a:lnTo>
                      <a:lnTo>
                        <a:pt x="2368" y="11271"/>
                      </a:lnTo>
                      <a:lnTo>
                        <a:pt x="2440" y="10885"/>
                      </a:lnTo>
                      <a:lnTo>
                        <a:pt x="2525" y="10510"/>
                      </a:lnTo>
                      <a:lnTo>
                        <a:pt x="2622" y="10136"/>
                      </a:lnTo>
                      <a:lnTo>
                        <a:pt x="2718" y="9761"/>
                      </a:lnTo>
                      <a:lnTo>
                        <a:pt x="2839" y="9387"/>
                      </a:lnTo>
                      <a:lnTo>
                        <a:pt x="2960" y="9012"/>
                      </a:lnTo>
                      <a:lnTo>
                        <a:pt x="3093" y="8638"/>
                      </a:lnTo>
                      <a:lnTo>
                        <a:pt x="3214" y="8263"/>
                      </a:lnTo>
                      <a:lnTo>
                        <a:pt x="3310" y="7877"/>
                      </a:lnTo>
                      <a:lnTo>
                        <a:pt x="3383" y="7502"/>
                      </a:lnTo>
                      <a:lnTo>
                        <a:pt x="3431" y="7116"/>
                      </a:lnTo>
                      <a:lnTo>
                        <a:pt x="3455" y="6729"/>
                      </a:lnTo>
                      <a:lnTo>
                        <a:pt x="3467" y="6343"/>
                      </a:lnTo>
                      <a:lnTo>
                        <a:pt x="3455" y="5968"/>
                      </a:lnTo>
                      <a:lnTo>
                        <a:pt x="3419" y="5594"/>
                      </a:lnTo>
                      <a:lnTo>
                        <a:pt x="3371" y="5219"/>
                      </a:lnTo>
                      <a:lnTo>
                        <a:pt x="3310" y="4845"/>
                      </a:lnTo>
                      <a:lnTo>
                        <a:pt x="3238" y="4482"/>
                      </a:lnTo>
                      <a:lnTo>
                        <a:pt x="3153" y="4120"/>
                      </a:lnTo>
                      <a:lnTo>
                        <a:pt x="3056" y="3770"/>
                      </a:lnTo>
                      <a:lnTo>
                        <a:pt x="2948" y="3431"/>
                      </a:lnTo>
                      <a:lnTo>
                        <a:pt x="2827" y="3105"/>
                      </a:lnTo>
                      <a:lnTo>
                        <a:pt x="2706" y="2791"/>
                      </a:lnTo>
                      <a:lnTo>
                        <a:pt x="2573" y="2477"/>
                      </a:lnTo>
                      <a:lnTo>
                        <a:pt x="2440" y="2187"/>
                      </a:lnTo>
                      <a:lnTo>
                        <a:pt x="2308" y="1909"/>
                      </a:lnTo>
                      <a:lnTo>
                        <a:pt x="2163" y="1644"/>
                      </a:lnTo>
                      <a:lnTo>
                        <a:pt x="2030" y="1390"/>
                      </a:lnTo>
                      <a:lnTo>
                        <a:pt x="1885" y="1160"/>
                      </a:lnTo>
                      <a:lnTo>
                        <a:pt x="1752" y="943"/>
                      </a:lnTo>
                      <a:lnTo>
                        <a:pt x="1619" y="750"/>
                      </a:lnTo>
                      <a:lnTo>
                        <a:pt x="1498" y="568"/>
                      </a:lnTo>
                      <a:lnTo>
                        <a:pt x="1377" y="423"/>
                      </a:lnTo>
                      <a:lnTo>
                        <a:pt x="1269" y="291"/>
                      </a:lnTo>
                      <a:lnTo>
                        <a:pt x="1172" y="182"/>
                      </a:lnTo>
                      <a:lnTo>
                        <a:pt x="1075" y="97"/>
                      </a:lnTo>
                      <a:lnTo>
                        <a:pt x="1003" y="37"/>
                      </a:lnTo>
                      <a:lnTo>
                        <a:pt x="9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1478783" y="3889921"/>
                  <a:ext cx="715219" cy="182748"/>
                </a:xfrm>
                <a:custGeom>
                  <a:avLst/>
                  <a:gdLst/>
                  <a:ahLst/>
                  <a:cxnLst/>
                  <a:rect l="l" t="t" r="r" b="b"/>
                  <a:pathLst>
                    <a:path w="13808" h="3528" extrusionOk="0">
                      <a:moveTo>
                        <a:pt x="2634" y="0"/>
                      </a:moveTo>
                      <a:lnTo>
                        <a:pt x="2308" y="25"/>
                      </a:lnTo>
                      <a:lnTo>
                        <a:pt x="1994" y="49"/>
                      </a:lnTo>
                      <a:lnTo>
                        <a:pt x="1716" y="97"/>
                      </a:lnTo>
                      <a:lnTo>
                        <a:pt x="1462" y="158"/>
                      </a:lnTo>
                      <a:lnTo>
                        <a:pt x="1221" y="230"/>
                      </a:lnTo>
                      <a:lnTo>
                        <a:pt x="1015" y="315"/>
                      </a:lnTo>
                      <a:lnTo>
                        <a:pt x="834" y="411"/>
                      </a:lnTo>
                      <a:lnTo>
                        <a:pt x="665" y="508"/>
                      </a:lnTo>
                      <a:lnTo>
                        <a:pt x="520" y="617"/>
                      </a:lnTo>
                      <a:lnTo>
                        <a:pt x="387" y="737"/>
                      </a:lnTo>
                      <a:lnTo>
                        <a:pt x="278" y="858"/>
                      </a:lnTo>
                      <a:lnTo>
                        <a:pt x="194" y="991"/>
                      </a:lnTo>
                      <a:lnTo>
                        <a:pt x="121" y="1124"/>
                      </a:lnTo>
                      <a:lnTo>
                        <a:pt x="73" y="1257"/>
                      </a:lnTo>
                      <a:lnTo>
                        <a:pt x="37" y="1402"/>
                      </a:lnTo>
                      <a:lnTo>
                        <a:pt x="13" y="1547"/>
                      </a:lnTo>
                      <a:lnTo>
                        <a:pt x="1" y="1692"/>
                      </a:lnTo>
                      <a:lnTo>
                        <a:pt x="13" y="1825"/>
                      </a:lnTo>
                      <a:lnTo>
                        <a:pt x="37" y="1969"/>
                      </a:lnTo>
                      <a:lnTo>
                        <a:pt x="73" y="2114"/>
                      </a:lnTo>
                      <a:lnTo>
                        <a:pt x="109" y="2247"/>
                      </a:lnTo>
                      <a:lnTo>
                        <a:pt x="170" y="2380"/>
                      </a:lnTo>
                      <a:lnTo>
                        <a:pt x="242" y="2513"/>
                      </a:lnTo>
                      <a:lnTo>
                        <a:pt x="315" y="2634"/>
                      </a:lnTo>
                      <a:lnTo>
                        <a:pt x="399" y="2755"/>
                      </a:lnTo>
                      <a:lnTo>
                        <a:pt x="496" y="2863"/>
                      </a:lnTo>
                      <a:lnTo>
                        <a:pt x="593" y="2960"/>
                      </a:lnTo>
                      <a:lnTo>
                        <a:pt x="701" y="3057"/>
                      </a:lnTo>
                      <a:lnTo>
                        <a:pt x="822" y="3141"/>
                      </a:lnTo>
                      <a:lnTo>
                        <a:pt x="943" y="3214"/>
                      </a:lnTo>
                      <a:lnTo>
                        <a:pt x="1088" y="3274"/>
                      </a:lnTo>
                      <a:lnTo>
                        <a:pt x="1221" y="3335"/>
                      </a:lnTo>
                      <a:lnTo>
                        <a:pt x="1378" y="3383"/>
                      </a:lnTo>
                      <a:lnTo>
                        <a:pt x="1535" y="3419"/>
                      </a:lnTo>
                      <a:lnTo>
                        <a:pt x="1704" y="3455"/>
                      </a:lnTo>
                      <a:lnTo>
                        <a:pt x="1873" y="3479"/>
                      </a:lnTo>
                      <a:lnTo>
                        <a:pt x="2235" y="3516"/>
                      </a:lnTo>
                      <a:lnTo>
                        <a:pt x="2622" y="3528"/>
                      </a:lnTo>
                      <a:lnTo>
                        <a:pt x="3021" y="3516"/>
                      </a:lnTo>
                      <a:lnTo>
                        <a:pt x="3431" y="3504"/>
                      </a:lnTo>
                      <a:lnTo>
                        <a:pt x="3866" y="3467"/>
                      </a:lnTo>
                      <a:lnTo>
                        <a:pt x="4301" y="3431"/>
                      </a:lnTo>
                      <a:lnTo>
                        <a:pt x="5183" y="3347"/>
                      </a:lnTo>
                      <a:lnTo>
                        <a:pt x="5630" y="3310"/>
                      </a:lnTo>
                      <a:lnTo>
                        <a:pt x="6065" y="3274"/>
                      </a:lnTo>
                      <a:lnTo>
                        <a:pt x="6488" y="3262"/>
                      </a:lnTo>
                      <a:lnTo>
                        <a:pt x="6910" y="3250"/>
                      </a:lnTo>
                      <a:lnTo>
                        <a:pt x="7321" y="3262"/>
                      </a:lnTo>
                      <a:lnTo>
                        <a:pt x="7744" y="3274"/>
                      </a:lnTo>
                      <a:lnTo>
                        <a:pt x="8179" y="3310"/>
                      </a:lnTo>
                      <a:lnTo>
                        <a:pt x="8626" y="3347"/>
                      </a:lnTo>
                      <a:lnTo>
                        <a:pt x="9508" y="3431"/>
                      </a:lnTo>
                      <a:lnTo>
                        <a:pt x="9942" y="3467"/>
                      </a:lnTo>
                      <a:lnTo>
                        <a:pt x="10377" y="3504"/>
                      </a:lnTo>
                      <a:lnTo>
                        <a:pt x="10788" y="3516"/>
                      </a:lnTo>
                      <a:lnTo>
                        <a:pt x="11187" y="3528"/>
                      </a:lnTo>
                      <a:lnTo>
                        <a:pt x="11573" y="3516"/>
                      </a:lnTo>
                      <a:lnTo>
                        <a:pt x="11936" y="3479"/>
                      </a:lnTo>
                      <a:lnTo>
                        <a:pt x="12105" y="3455"/>
                      </a:lnTo>
                      <a:lnTo>
                        <a:pt x="12274" y="3419"/>
                      </a:lnTo>
                      <a:lnTo>
                        <a:pt x="12431" y="3383"/>
                      </a:lnTo>
                      <a:lnTo>
                        <a:pt x="12588" y="3335"/>
                      </a:lnTo>
                      <a:lnTo>
                        <a:pt x="12721" y="3274"/>
                      </a:lnTo>
                      <a:lnTo>
                        <a:pt x="12866" y="3214"/>
                      </a:lnTo>
                      <a:lnTo>
                        <a:pt x="12987" y="3141"/>
                      </a:lnTo>
                      <a:lnTo>
                        <a:pt x="13107" y="3057"/>
                      </a:lnTo>
                      <a:lnTo>
                        <a:pt x="13216" y="2960"/>
                      </a:lnTo>
                      <a:lnTo>
                        <a:pt x="13313" y="2863"/>
                      </a:lnTo>
                      <a:lnTo>
                        <a:pt x="13409" y="2755"/>
                      </a:lnTo>
                      <a:lnTo>
                        <a:pt x="13494" y="2634"/>
                      </a:lnTo>
                      <a:lnTo>
                        <a:pt x="13566" y="2513"/>
                      </a:lnTo>
                      <a:lnTo>
                        <a:pt x="13639" y="2380"/>
                      </a:lnTo>
                      <a:lnTo>
                        <a:pt x="13699" y="2247"/>
                      </a:lnTo>
                      <a:lnTo>
                        <a:pt x="13748" y="2114"/>
                      </a:lnTo>
                      <a:lnTo>
                        <a:pt x="13772" y="1969"/>
                      </a:lnTo>
                      <a:lnTo>
                        <a:pt x="13796" y="1825"/>
                      </a:lnTo>
                      <a:lnTo>
                        <a:pt x="13808" y="1692"/>
                      </a:lnTo>
                      <a:lnTo>
                        <a:pt x="13796" y="1547"/>
                      </a:lnTo>
                      <a:lnTo>
                        <a:pt x="13772" y="1402"/>
                      </a:lnTo>
                      <a:lnTo>
                        <a:pt x="13736" y="1257"/>
                      </a:lnTo>
                      <a:lnTo>
                        <a:pt x="13687" y="1124"/>
                      </a:lnTo>
                      <a:lnTo>
                        <a:pt x="13615" y="991"/>
                      </a:lnTo>
                      <a:lnTo>
                        <a:pt x="13530" y="858"/>
                      </a:lnTo>
                      <a:lnTo>
                        <a:pt x="13421" y="737"/>
                      </a:lnTo>
                      <a:lnTo>
                        <a:pt x="13289" y="617"/>
                      </a:lnTo>
                      <a:lnTo>
                        <a:pt x="13144" y="508"/>
                      </a:lnTo>
                      <a:lnTo>
                        <a:pt x="12987" y="411"/>
                      </a:lnTo>
                      <a:lnTo>
                        <a:pt x="12793" y="315"/>
                      </a:lnTo>
                      <a:lnTo>
                        <a:pt x="12588" y="230"/>
                      </a:lnTo>
                      <a:lnTo>
                        <a:pt x="12346" y="158"/>
                      </a:lnTo>
                      <a:lnTo>
                        <a:pt x="12093" y="97"/>
                      </a:lnTo>
                      <a:lnTo>
                        <a:pt x="11815" y="49"/>
                      </a:lnTo>
                      <a:lnTo>
                        <a:pt x="11501" y="25"/>
                      </a:lnTo>
                      <a:lnTo>
                        <a:pt x="11175" y="0"/>
                      </a:lnTo>
                      <a:lnTo>
                        <a:pt x="10812" y="0"/>
                      </a:lnTo>
                      <a:lnTo>
                        <a:pt x="10426" y="13"/>
                      </a:lnTo>
                      <a:lnTo>
                        <a:pt x="10015" y="37"/>
                      </a:lnTo>
                      <a:lnTo>
                        <a:pt x="9568" y="85"/>
                      </a:lnTo>
                      <a:lnTo>
                        <a:pt x="8058" y="266"/>
                      </a:lnTo>
                      <a:lnTo>
                        <a:pt x="6910" y="387"/>
                      </a:lnTo>
                      <a:lnTo>
                        <a:pt x="5751" y="266"/>
                      </a:lnTo>
                      <a:lnTo>
                        <a:pt x="4241" y="85"/>
                      </a:lnTo>
                      <a:lnTo>
                        <a:pt x="3794" y="37"/>
                      </a:lnTo>
                      <a:lnTo>
                        <a:pt x="3383" y="13"/>
                      </a:lnTo>
                      <a:lnTo>
                        <a:pt x="29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2093251" y="2590329"/>
                  <a:ext cx="266601" cy="394245"/>
                </a:xfrm>
                <a:custGeom>
                  <a:avLst/>
                  <a:gdLst/>
                  <a:ahLst/>
                  <a:cxnLst/>
                  <a:rect l="l" t="t" r="r" b="b"/>
                  <a:pathLst>
                    <a:path w="5147" h="7611" extrusionOk="0">
                      <a:moveTo>
                        <a:pt x="4156" y="1"/>
                      </a:moveTo>
                      <a:lnTo>
                        <a:pt x="3950" y="230"/>
                      </a:lnTo>
                      <a:lnTo>
                        <a:pt x="3431" y="846"/>
                      </a:lnTo>
                      <a:lnTo>
                        <a:pt x="3080" y="1269"/>
                      </a:lnTo>
                      <a:lnTo>
                        <a:pt x="2694" y="1740"/>
                      </a:lnTo>
                      <a:lnTo>
                        <a:pt x="2295" y="2259"/>
                      </a:lnTo>
                      <a:lnTo>
                        <a:pt x="1873" y="2803"/>
                      </a:lnTo>
                      <a:lnTo>
                        <a:pt x="1474" y="3371"/>
                      </a:lnTo>
                      <a:lnTo>
                        <a:pt x="1087" y="3926"/>
                      </a:lnTo>
                      <a:lnTo>
                        <a:pt x="737" y="4482"/>
                      </a:lnTo>
                      <a:lnTo>
                        <a:pt x="580" y="4748"/>
                      </a:lnTo>
                      <a:lnTo>
                        <a:pt x="435" y="5002"/>
                      </a:lnTo>
                      <a:lnTo>
                        <a:pt x="314" y="5255"/>
                      </a:lnTo>
                      <a:lnTo>
                        <a:pt x="205" y="5497"/>
                      </a:lnTo>
                      <a:lnTo>
                        <a:pt x="121" y="5714"/>
                      </a:lnTo>
                      <a:lnTo>
                        <a:pt x="48" y="5932"/>
                      </a:lnTo>
                      <a:lnTo>
                        <a:pt x="12" y="6125"/>
                      </a:lnTo>
                      <a:lnTo>
                        <a:pt x="0" y="6294"/>
                      </a:lnTo>
                      <a:lnTo>
                        <a:pt x="0" y="6379"/>
                      </a:lnTo>
                      <a:lnTo>
                        <a:pt x="12" y="6451"/>
                      </a:lnTo>
                      <a:lnTo>
                        <a:pt x="24" y="6524"/>
                      </a:lnTo>
                      <a:lnTo>
                        <a:pt x="48" y="6584"/>
                      </a:lnTo>
                      <a:lnTo>
                        <a:pt x="109" y="6705"/>
                      </a:lnTo>
                      <a:lnTo>
                        <a:pt x="181" y="6814"/>
                      </a:lnTo>
                      <a:lnTo>
                        <a:pt x="266" y="6922"/>
                      </a:lnTo>
                      <a:lnTo>
                        <a:pt x="350" y="7019"/>
                      </a:lnTo>
                      <a:lnTo>
                        <a:pt x="447" y="7104"/>
                      </a:lnTo>
                      <a:lnTo>
                        <a:pt x="544" y="7188"/>
                      </a:lnTo>
                      <a:lnTo>
                        <a:pt x="652" y="7261"/>
                      </a:lnTo>
                      <a:lnTo>
                        <a:pt x="761" y="7333"/>
                      </a:lnTo>
                      <a:lnTo>
                        <a:pt x="882" y="7393"/>
                      </a:lnTo>
                      <a:lnTo>
                        <a:pt x="1003" y="7442"/>
                      </a:lnTo>
                      <a:lnTo>
                        <a:pt x="1124" y="7490"/>
                      </a:lnTo>
                      <a:lnTo>
                        <a:pt x="1256" y="7526"/>
                      </a:lnTo>
                      <a:lnTo>
                        <a:pt x="1389" y="7563"/>
                      </a:lnTo>
                      <a:lnTo>
                        <a:pt x="1522" y="7575"/>
                      </a:lnTo>
                      <a:lnTo>
                        <a:pt x="1655" y="7599"/>
                      </a:lnTo>
                      <a:lnTo>
                        <a:pt x="1788" y="7599"/>
                      </a:lnTo>
                      <a:lnTo>
                        <a:pt x="1921" y="7611"/>
                      </a:lnTo>
                      <a:lnTo>
                        <a:pt x="2054" y="7599"/>
                      </a:lnTo>
                      <a:lnTo>
                        <a:pt x="2187" y="7587"/>
                      </a:lnTo>
                      <a:lnTo>
                        <a:pt x="2319" y="7563"/>
                      </a:lnTo>
                      <a:lnTo>
                        <a:pt x="2440" y="7526"/>
                      </a:lnTo>
                      <a:lnTo>
                        <a:pt x="2573" y="7490"/>
                      </a:lnTo>
                      <a:lnTo>
                        <a:pt x="2694" y="7454"/>
                      </a:lnTo>
                      <a:lnTo>
                        <a:pt x="2815" y="7393"/>
                      </a:lnTo>
                      <a:lnTo>
                        <a:pt x="2923" y="7333"/>
                      </a:lnTo>
                      <a:lnTo>
                        <a:pt x="3032" y="7273"/>
                      </a:lnTo>
                      <a:lnTo>
                        <a:pt x="3129" y="7188"/>
                      </a:lnTo>
                      <a:lnTo>
                        <a:pt x="3225" y="7104"/>
                      </a:lnTo>
                      <a:lnTo>
                        <a:pt x="3322" y="7019"/>
                      </a:lnTo>
                      <a:lnTo>
                        <a:pt x="3395" y="6922"/>
                      </a:lnTo>
                      <a:lnTo>
                        <a:pt x="3467" y="6814"/>
                      </a:lnTo>
                      <a:lnTo>
                        <a:pt x="3540" y="6693"/>
                      </a:lnTo>
                      <a:lnTo>
                        <a:pt x="3588" y="6572"/>
                      </a:lnTo>
                      <a:lnTo>
                        <a:pt x="3624" y="6451"/>
                      </a:lnTo>
                      <a:lnTo>
                        <a:pt x="3660" y="6330"/>
                      </a:lnTo>
                      <a:lnTo>
                        <a:pt x="3684" y="6198"/>
                      </a:lnTo>
                      <a:lnTo>
                        <a:pt x="3697" y="6077"/>
                      </a:lnTo>
                      <a:lnTo>
                        <a:pt x="3709" y="5944"/>
                      </a:lnTo>
                      <a:lnTo>
                        <a:pt x="3709" y="5678"/>
                      </a:lnTo>
                      <a:lnTo>
                        <a:pt x="3697" y="5424"/>
                      </a:lnTo>
                      <a:lnTo>
                        <a:pt x="3660" y="5159"/>
                      </a:lnTo>
                      <a:lnTo>
                        <a:pt x="3600" y="4663"/>
                      </a:lnTo>
                      <a:lnTo>
                        <a:pt x="3576" y="4410"/>
                      </a:lnTo>
                      <a:lnTo>
                        <a:pt x="3576" y="4180"/>
                      </a:lnTo>
                      <a:lnTo>
                        <a:pt x="3576" y="4071"/>
                      </a:lnTo>
                      <a:lnTo>
                        <a:pt x="3588" y="3963"/>
                      </a:lnTo>
                      <a:lnTo>
                        <a:pt x="3612" y="3854"/>
                      </a:lnTo>
                      <a:lnTo>
                        <a:pt x="3648" y="3757"/>
                      </a:lnTo>
                      <a:lnTo>
                        <a:pt x="3684" y="3649"/>
                      </a:lnTo>
                      <a:lnTo>
                        <a:pt x="3733" y="3564"/>
                      </a:lnTo>
                      <a:lnTo>
                        <a:pt x="3793" y="3467"/>
                      </a:lnTo>
                      <a:lnTo>
                        <a:pt x="3866" y="3383"/>
                      </a:lnTo>
                      <a:lnTo>
                        <a:pt x="3950" y="3310"/>
                      </a:lnTo>
                      <a:lnTo>
                        <a:pt x="4047" y="3238"/>
                      </a:lnTo>
                      <a:lnTo>
                        <a:pt x="4168" y="3165"/>
                      </a:lnTo>
                      <a:lnTo>
                        <a:pt x="4301" y="3105"/>
                      </a:lnTo>
                      <a:lnTo>
                        <a:pt x="4421" y="3045"/>
                      </a:lnTo>
                      <a:lnTo>
                        <a:pt x="4542" y="2984"/>
                      </a:lnTo>
                      <a:lnTo>
                        <a:pt x="4651" y="2912"/>
                      </a:lnTo>
                      <a:lnTo>
                        <a:pt x="4748" y="2839"/>
                      </a:lnTo>
                      <a:lnTo>
                        <a:pt x="4832" y="2767"/>
                      </a:lnTo>
                      <a:lnTo>
                        <a:pt x="4905" y="2694"/>
                      </a:lnTo>
                      <a:lnTo>
                        <a:pt x="4965" y="2610"/>
                      </a:lnTo>
                      <a:lnTo>
                        <a:pt x="5025" y="2525"/>
                      </a:lnTo>
                      <a:lnTo>
                        <a:pt x="5062" y="2441"/>
                      </a:lnTo>
                      <a:lnTo>
                        <a:pt x="5098" y="2344"/>
                      </a:lnTo>
                      <a:lnTo>
                        <a:pt x="5122" y="2259"/>
                      </a:lnTo>
                      <a:lnTo>
                        <a:pt x="5134" y="2163"/>
                      </a:lnTo>
                      <a:lnTo>
                        <a:pt x="5146" y="2066"/>
                      </a:lnTo>
                      <a:lnTo>
                        <a:pt x="5146" y="1970"/>
                      </a:lnTo>
                      <a:lnTo>
                        <a:pt x="5122" y="1764"/>
                      </a:lnTo>
                      <a:lnTo>
                        <a:pt x="5062" y="1559"/>
                      </a:lnTo>
                      <a:lnTo>
                        <a:pt x="4989" y="1341"/>
                      </a:lnTo>
                      <a:lnTo>
                        <a:pt x="4892" y="1124"/>
                      </a:lnTo>
                      <a:lnTo>
                        <a:pt x="4772" y="907"/>
                      </a:lnTo>
                      <a:lnTo>
                        <a:pt x="4627" y="677"/>
                      </a:lnTo>
                      <a:lnTo>
                        <a:pt x="4482" y="447"/>
                      </a:lnTo>
                      <a:lnTo>
                        <a:pt x="4325" y="230"/>
                      </a:lnTo>
                      <a:lnTo>
                        <a:pt x="41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1983130" y="2592815"/>
                  <a:ext cx="337305" cy="388029"/>
                </a:xfrm>
                <a:custGeom>
                  <a:avLst/>
                  <a:gdLst/>
                  <a:ahLst/>
                  <a:cxnLst/>
                  <a:rect l="l" t="t" r="r" b="b"/>
                  <a:pathLst>
                    <a:path w="6512" h="7491" extrusionOk="0">
                      <a:moveTo>
                        <a:pt x="3334" y="1"/>
                      </a:moveTo>
                      <a:lnTo>
                        <a:pt x="2887" y="25"/>
                      </a:lnTo>
                      <a:lnTo>
                        <a:pt x="2718" y="37"/>
                      </a:lnTo>
                      <a:lnTo>
                        <a:pt x="0" y="6270"/>
                      </a:lnTo>
                      <a:lnTo>
                        <a:pt x="1812" y="7490"/>
                      </a:lnTo>
                      <a:lnTo>
                        <a:pt x="2887" y="5268"/>
                      </a:lnTo>
                      <a:lnTo>
                        <a:pt x="3032" y="5388"/>
                      </a:lnTo>
                      <a:lnTo>
                        <a:pt x="3189" y="5497"/>
                      </a:lnTo>
                      <a:lnTo>
                        <a:pt x="3382" y="5618"/>
                      </a:lnTo>
                      <a:lnTo>
                        <a:pt x="3491" y="5678"/>
                      </a:lnTo>
                      <a:lnTo>
                        <a:pt x="3600" y="5727"/>
                      </a:lnTo>
                      <a:lnTo>
                        <a:pt x="3709" y="5775"/>
                      </a:lnTo>
                      <a:lnTo>
                        <a:pt x="3829" y="5799"/>
                      </a:lnTo>
                      <a:lnTo>
                        <a:pt x="3938" y="5811"/>
                      </a:lnTo>
                      <a:lnTo>
                        <a:pt x="4047" y="5811"/>
                      </a:lnTo>
                      <a:lnTo>
                        <a:pt x="4143" y="5799"/>
                      </a:lnTo>
                      <a:lnTo>
                        <a:pt x="4240" y="5751"/>
                      </a:lnTo>
                      <a:lnTo>
                        <a:pt x="4288" y="5715"/>
                      </a:lnTo>
                      <a:lnTo>
                        <a:pt x="4337" y="5666"/>
                      </a:lnTo>
                      <a:lnTo>
                        <a:pt x="4470" y="5533"/>
                      </a:lnTo>
                      <a:lnTo>
                        <a:pt x="4602" y="5340"/>
                      </a:lnTo>
                      <a:lnTo>
                        <a:pt x="4772" y="5111"/>
                      </a:lnTo>
                      <a:lnTo>
                        <a:pt x="4941" y="4833"/>
                      </a:lnTo>
                      <a:lnTo>
                        <a:pt x="5122" y="4531"/>
                      </a:lnTo>
                      <a:lnTo>
                        <a:pt x="5303" y="4205"/>
                      </a:lnTo>
                      <a:lnTo>
                        <a:pt x="5484" y="3854"/>
                      </a:lnTo>
                      <a:lnTo>
                        <a:pt x="5666" y="3492"/>
                      </a:lnTo>
                      <a:lnTo>
                        <a:pt x="5835" y="3117"/>
                      </a:lnTo>
                      <a:lnTo>
                        <a:pt x="6004" y="2755"/>
                      </a:lnTo>
                      <a:lnTo>
                        <a:pt x="6149" y="2381"/>
                      </a:lnTo>
                      <a:lnTo>
                        <a:pt x="6282" y="2030"/>
                      </a:lnTo>
                      <a:lnTo>
                        <a:pt x="6378" y="1692"/>
                      </a:lnTo>
                      <a:lnTo>
                        <a:pt x="6463" y="1378"/>
                      </a:lnTo>
                      <a:lnTo>
                        <a:pt x="6511" y="1088"/>
                      </a:lnTo>
                      <a:lnTo>
                        <a:pt x="6511" y="955"/>
                      </a:lnTo>
                      <a:lnTo>
                        <a:pt x="6499" y="846"/>
                      </a:lnTo>
                      <a:lnTo>
                        <a:pt x="6451" y="738"/>
                      </a:lnTo>
                      <a:lnTo>
                        <a:pt x="6402" y="641"/>
                      </a:lnTo>
                      <a:lnTo>
                        <a:pt x="6318" y="544"/>
                      </a:lnTo>
                      <a:lnTo>
                        <a:pt x="6221" y="460"/>
                      </a:lnTo>
                      <a:lnTo>
                        <a:pt x="6112" y="387"/>
                      </a:lnTo>
                      <a:lnTo>
                        <a:pt x="5992" y="327"/>
                      </a:lnTo>
                      <a:lnTo>
                        <a:pt x="5859" y="267"/>
                      </a:lnTo>
                      <a:lnTo>
                        <a:pt x="5702" y="218"/>
                      </a:lnTo>
                      <a:lnTo>
                        <a:pt x="5545" y="170"/>
                      </a:lnTo>
                      <a:lnTo>
                        <a:pt x="5388" y="134"/>
                      </a:lnTo>
                      <a:lnTo>
                        <a:pt x="5037" y="73"/>
                      </a:lnTo>
                      <a:lnTo>
                        <a:pt x="4675" y="37"/>
                      </a:lnTo>
                      <a:lnTo>
                        <a:pt x="4313" y="13"/>
                      </a:lnTo>
                      <a:lnTo>
                        <a:pt x="3962" y="1"/>
                      </a:lnTo>
                      <a:close/>
                    </a:path>
                  </a:pathLst>
                </a:custGeom>
                <a:solidFill>
                  <a:srgbClr val="FCFF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2081337" y="2824970"/>
                  <a:ext cx="51383" cy="55115"/>
                </a:xfrm>
                <a:custGeom>
                  <a:avLst/>
                  <a:gdLst/>
                  <a:ahLst/>
                  <a:cxnLst/>
                  <a:rect l="l" t="t" r="r" b="b"/>
                  <a:pathLst>
                    <a:path w="992" h="1064" extrusionOk="0">
                      <a:moveTo>
                        <a:pt x="1" y="0"/>
                      </a:moveTo>
                      <a:lnTo>
                        <a:pt x="61" y="85"/>
                      </a:lnTo>
                      <a:lnTo>
                        <a:pt x="218" y="315"/>
                      </a:lnTo>
                      <a:lnTo>
                        <a:pt x="484" y="653"/>
                      </a:lnTo>
                      <a:lnTo>
                        <a:pt x="665" y="858"/>
                      </a:lnTo>
                      <a:lnTo>
                        <a:pt x="858" y="1064"/>
                      </a:lnTo>
                      <a:lnTo>
                        <a:pt x="991" y="786"/>
                      </a:lnTo>
                      <a:lnTo>
                        <a:pt x="617" y="520"/>
                      </a:lnTo>
                      <a:lnTo>
                        <a:pt x="303" y="266"/>
                      </a:lnTo>
                      <a:lnTo>
                        <a:pt x="1" y="0"/>
                      </a:lnTo>
                      <a:close/>
                    </a:path>
                  </a:pathLst>
                </a:custGeom>
                <a:solidFill>
                  <a:srgbClr val="1D7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1602060" y="2778664"/>
                  <a:ext cx="553818" cy="854171"/>
                </a:xfrm>
                <a:custGeom>
                  <a:avLst/>
                  <a:gdLst/>
                  <a:ahLst/>
                  <a:cxnLst/>
                  <a:rect l="l" t="t" r="r" b="b"/>
                  <a:pathLst>
                    <a:path w="10692" h="16490" extrusionOk="0">
                      <a:moveTo>
                        <a:pt x="7913" y="1"/>
                      </a:moveTo>
                      <a:lnTo>
                        <a:pt x="7864" y="13"/>
                      </a:lnTo>
                      <a:lnTo>
                        <a:pt x="7792" y="61"/>
                      </a:lnTo>
                      <a:lnTo>
                        <a:pt x="7719" y="133"/>
                      </a:lnTo>
                      <a:lnTo>
                        <a:pt x="7635" y="230"/>
                      </a:lnTo>
                      <a:lnTo>
                        <a:pt x="7550" y="339"/>
                      </a:lnTo>
                      <a:lnTo>
                        <a:pt x="7381" y="617"/>
                      </a:lnTo>
                      <a:lnTo>
                        <a:pt x="7224" y="907"/>
                      </a:lnTo>
                      <a:lnTo>
                        <a:pt x="7079" y="1196"/>
                      </a:lnTo>
                      <a:lnTo>
                        <a:pt x="6970" y="1450"/>
                      </a:lnTo>
                      <a:lnTo>
                        <a:pt x="6862" y="1680"/>
                      </a:lnTo>
                      <a:lnTo>
                        <a:pt x="6729" y="1800"/>
                      </a:lnTo>
                      <a:lnTo>
                        <a:pt x="6354" y="2139"/>
                      </a:lnTo>
                      <a:lnTo>
                        <a:pt x="6089" y="2392"/>
                      </a:lnTo>
                      <a:lnTo>
                        <a:pt x="5787" y="2682"/>
                      </a:lnTo>
                      <a:lnTo>
                        <a:pt x="5461" y="3021"/>
                      </a:lnTo>
                      <a:lnTo>
                        <a:pt x="5110" y="3407"/>
                      </a:lnTo>
                      <a:lnTo>
                        <a:pt x="4736" y="3830"/>
                      </a:lnTo>
                      <a:lnTo>
                        <a:pt x="4361" y="4289"/>
                      </a:lnTo>
                      <a:lnTo>
                        <a:pt x="3975" y="4784"/>
                      </a:lnTo>
                      <a:lnTo>
                        <a:pt x="3600" y="5304"/>
                      </a:lnTo>
                      <a:lnTo>
                        <a:pt x="3419" y="5581"/>
                      </a:lnTo>
                      <a:lnTo>
                        <a:pt x="3238" y="5859"/>
                      </a:lnTo>
                      <a:lnTo>
                        <a:pt x="3069" y="6149"/>
                      </a:lnTo>
                      <a:lnTo>
                        <a:pt x="2900" y="6451"/>
                      </a:lnTo>
                      <a:lnTo>
                        <a:pt x="2743" y="6741"/>
                      </a:lnTo>
                      <a:lnTo>
                        <a:pt x="2585" y="7055"/>
                      </a:lnTo>
                      <a:lnTo>
                        <a:pt x="2441" y="7357"/>
                      </a:lnTo>
                      <a:lnTo>
                        <a:pt x="2308" y="7683"/>
                      </a:lnTo>
                      <a:lnTo>
                        <a:pt x="2054" y="8336"/>
                      </a:lnTo>
                      <a:lnTo>
                        <a:pt x="1812" y="9000"/>
                      </a:lnTo>
                      <a:lnTo>
                        <a:pt x="1583" y="9689"/>
                      </a:lnTo>
                      <a:lnTo>
                        <a:pt x="1365" y="10377"/>
                      </a:lnTo>
                      <a:lnTo>
                        <a:pt x="1160" y="11054"/>
                      </a:lnTo>
                      <a:lnTo>
                        <a:pt x="967" y="11718"/>
                      </a:lnTo>
                      <a:lnTo>
                        <a:pt x="798" y="12358"/>
                      </a:lnTo>
                      <a:lnTo>
                        <a:pt x="629" y="12974"/>
                      </a:lnTo>
                      <a:lnTo>
                        <a:pt x="363" y="14074"/>
                      </a:lnTo>
                      <a:lnTo>
                        <a:pt x="170" y="14943"/>
                      </a:lnTo>
                      <a:lnTo>
                        <a:pt x="0" y="15717"/>
                      </a:lnTo>
                      <a:lnTo>
                        <a:pt x="6451" y="16490"/>
                      </a:lnTo>
                      <a:lnTo>
                        <a:pt x="6644" y="15813"/>
                      </a:lnTo>
                      <a:lnTo>
                        <a:pt x="7115" y="14279"/>
                      </a:lnTo>
                      <a:lnTo>
                        <a:pt x="7393" y="13409"/>
                      </a:lnTo>
                      <a:lnTo>
                        <a:pt x="7683" y="12588"/>
                      </a:lnTo>
                      <a:lnTo>
                        <a:pt x="7816" y="12225"/>
                      </a:lnTo>
                      <a:lnTo>
                        <a:pt x="7937" y="11899"/>
                      </a:lnTo>
                      <a:lnTo>
                        <a:pt x="8058" y="11634"/>
                      </a:lnTo>
                      <a:lnTo>
                        <a:pt x="8154" y="11428"/>
                      </a:lnTo>
                      <a:lnTo>
                        <a:pt x="8203" y="11356"/>
                      </a:lnTo>
                      <a:lnTo>
                        <a:pt x="8263" y="11283"/>
                      </a:lnTo>
                      <a:lnTo>
                        <a:pt x="8323" y="11211"/>
                      </a:lnTo>
                      <a:lnTo>
                        <a:pt x="8396" y="11150"/>
                      </a:lnTo>
                      <a:lnTo>
                        <a:pt x="8553" y="11017"/>
                      </a:lnTo>
                      <a:lnTo>
                        <a:pt x="8734" y="10909"/>
                      </a:lnTo>
                      <a:lnTo>
                        <a:pt x="8927" y="10812"/>
                      </a:lnTo>
                      <a:lnTo>
                        <a:pt x="9133" y="10703"/>
                      </a:lnTo>
                      <a:lnTo>
                        <a:pt x="9556" y="10498"/>
                      </a:lnTo>
                      <a:lnTo>
                        <a:pt x="9761" y="10377"/>
                      </a:lnTo>
                      <a:lnTo>
                        <a:pt x="9954" y="10244"/>
                      </a:lnTo>
                      <a:lnTo>
                        <a:pt x="10135" y="10099"/>
                      </a:lnTo>
                      <a:lnTo>
                        <a:pt x="10220" y="10027"/>
                      </a:lnTo>
                      <a:lnTo>
                        <a:pt x="10305" y="9942"/>
                      </a:lnTo>
                      <a:lnTo>
                        <a:pt x="10377" y="9846"/>
                      </a:lnTo>
                      <a:lnTo>
                        <a:pt x="10437" y="9749"/>
                      </a:lnTo>
                      <a:lnTo>
                        <a:pt x="10498" y="9652"/>
                      </a:lnTo>
                      <a:lnTo>
                        <a:pt x="10558" y="9544"/>
                      </a:lnTo>
                      <a:lnTo>
                        <a:pt x="10594" y="9423"/>
                      </a:lnTo>
                      <a:lnTo>
                        <a:pt x="10631" y="9290"/>
                      </a:lnTo>
                      <a:lnTo>
                        <a:pt x="10667" y="9157"/>
                      </a:lnTo>
                      <a:lnTo>
                        <a:pt x="10679" y="9012"/>
                      </a:lnTo>
                      <a:lnTo>
                        <a:pt x="10691" y="8855"/>
                      </a:lnTo>
                      <a:lnTo>
                        <a:pt x="10691" y="8686"/>
                      </a:lnTo>
                      <a:lnTo>
                        <a:pt x="10667" y="8324"/>
                      </a:lnTo>
                      <a:lnTo>
                        <a:pt x="10631" y="7913"/>
                      </a:lnTo>
                      <a:lnTo>
                        <a:pt x="10570" y="7490"/>
                      </a:lnTo>
                      <a:lnTo>
                        <a:pt x="10498" y="7031"/>
                      </a:lnTo>
                      <a:lnTo>
                        <a:pt x="10413" y="6572"/>
                      </a:lnTo>
                      <a:lnTo>
                        <a:pt x="10317" y="6113"/>
                      </a:lnTo>
                      <a:lnTo>
                        <a:pt x="10220" y="5666"/>
                      </a:lnTo>
                      <a:lnTo>
                        <a:pt x="10015" y="4833"/>
                      </a:lnTo>
                      <a:lnTo>
                        <a:pt x="9833" y="4156"/>
                      </a:lnTo>
                      <a:lnTo>
                        <a:pt x="9664" y="3516"/>
                      </a:lnTo>
                      <a:lnTo>
                        <a:pt x="9797" y="3286"/>
                      </a:lnTo>
                      <a:lnTo>
                        <a:pt x="9942" y="3045"/>
                      </a:lnTo>
                      <a:lnTo>
                        <a:pt x="10099" y="2755"/>
                      </a:lnTo>
                      <a:lnTo>
                        <a:pt x="10244" y="2453"/>
                      </a:lnTo>
                      <a:lnTo>
                        <a:pt x="10305" y="2308"/>
                      </a:lnTo>
                      <a:lnTo>
                        <a:pt x="10353" y="2175"/>
                      </a:lnTo>
                      <a:lnTo>
                        <a:pt x="10389" y="2054"/>
                      </a:lnTo>
                      <a:lnTo>
                        <a:pt x="10401" y="1945"/>
                      </a:lnTo>
                      <a:lnTo>
                        <a:pt x="10401" y="1861"/>
                      </a:lnTo>
                      <a:lnTo>
                        <a:pt x="10389" y="1837"/>
                      </a:lnTo>
                      <a:lnTo>
                        <a:pt x="10365" y="1813"/>
                      </a:lnTo>
                      <a:lnTo>
                        <a:pt x="10027" y="1498"/>
                      </a:lnTo>
                      <a:lnTo>
                        <a:pt x="9676" y="1196"/>
                      </a:lnTo>
                      <a:lnTo>
                        <a:pt x="9266" y="846"/>
                      </a:lnTo>
                      <a:lnTo>
                        <a:pt x="8831" y="508"/>
                      </a:lnTo>
                      <a:lnTo>
                        <a:pt x="8613" y="351"/>
                      </a:lnTo>
                      <a:lnTo>
                        <a:pt x="8420" y="218"/>
                      </a:lnTo>
                      <a:lnTo>
                        <a:pt x="8239" y="121"/>
                      </a:lnTo>
                      <a:lnTo>
                        <a:pt x="8082" y="37"/>
                      </a:lnTo>
                      <a:lnTo>
                        <a:pt x="8021" y="13"/>
                      </a:lnTo>
                      <a:lnTo>
                        <a:pt x="79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1548243" y="3592087"/>
                  <a:ext cx="568218" cy="105774"/>
                </a:xfrm>
                <a:custGeom>
                  <a:avLst/>
                  <a:gdLst/>
                  <a:ahLst/>
                  <a:cxnLst/>
                  <a:rect l="l" t="t" r="r" b="b"/>
                  <a:pathLst>
                    <a:path w="10970" h="2042" extrusionOk="0">
                      <a:moveTo>
                        <a:pt x="919" y="0"/>
                      </a:moveTo>
                      <a:lnTo>
                        <a:pt x="822" y="25"/>
                      </a:lnTo>
                      <a:lnTo>
                        <a:pt x="725" y="49"/>
                      </a:lnTo>
                      <a:lnTo>
                        <a:pt x="629" y="85"/>
                      </a:lnTo>
                      <a:lnTo>
                        <a:pt x="544" y="121"/>
                      </a:lnTo>
                      <a:lnTo>
                        <a:pt x="460" y="170"/>
                      </a:lnTo>
                      <a:lnTo>
                        <a:pt x="375" y="230"/>
                      </a:lnTo>
                      <a:lnTo>
                        <a:pt x="303" y="302"/>
                      </a:lnTo>
                      <a:lnTo>
                        <a:pt x="242" y="375"/>
                      </a:lnTo>
                      <a:lnTo>
                        <a:pt x="182" y="447"/>
                      </a:lnTo>
                      <a:lnTo>
                        <a:pt x="133" y="532"/>
                      </a:lnTo>
                      <a:lnTo>
                        <a:pt x="85" y="629"/>
                      </a:lnTo>
                      <a:lnTo>
                        <a:pt x="49" y="713"/>
                      </a:lnTo>
                      <a:lnTo>
                        <a:pt x="25" y="810"/>
                      </a:lnTo>
                      <a:lnTo>
                        <a:pt x="13" y="919"/>
                      </a:lnTo>
                      <a:lnTo>
                        <a:pt x="1" y="1015"/>
                      </a:lnTo>
                      <a:lnTo>
                        <a:pt x="13" y="1124"/>
                      </a:lnTo>
                      <a:lnTo>
                        <a:pt x="25" y="1221"/>
                      </a:lnTo>
                      <a:lnTo>
                        <a:pt x="49" y="1329"/>
                      </a:lnTo>
                      <a:lnTo>
                        <a:pt x="85" y="1414"/>
                      </a:lnTo>
                      <a:lnTo>
                        <a:pt x="133" y="1510"/>
                      </a:lnTo>
                      <a:lnTo>
                        <a:pt x="182" y="1595"/>
                      </a:lnTo>
                      <a:lnTo>
                        <a:pt x="242" y="1667"/>
                      </a:lnTo>
                      <a:lnTo>
                        <a:pt x="303" y="1740"/>
                      </a:lnTo>
                      <a:lnTo>
                        <a:pt x="375" y="1812"/>
                      </a:lnTo>
                      <a:lnTo>
                        <a:pt x="460" y="1861"/>
                      </a:lnTo>
                      <a:lnTo>
                        <a:pt x="544" y="1921"/>
                      </a:lnTo>
                      <a:lnTo>
                        <a:pt x="629" y="1957"/>
                      </a:lnTo>
                      <a:lnTo>
                        <a:pt x="725" y="1994"/>
                      </a:lnTo>
                      <a:lnTo>
                        <a:pt x="822" y="2018"/>
                      </a:lnTo>
                      <a:lnTo>
                        <a:pt x="919" y="2030"/>
                      </a:lnTo>
                      <a:lnTo>
                        <a:pt x="1027" y="2042"/>
                      </a:lnTo>
                      <a:lnTo>
                        <a:pt x="9954" y="2042"/>
                      </a:lnTo>
                      <a:lnTo>
                        <a:pt x="10051" y="2030"/>
                      </a:lnTo>
                      <a:lnTo>
                        <a:pt x="10160" y="2018"/>
                      </a:lnTo>
                      <a:lnTo>
                        <a:pt x="10256" y="1994"/>
                      </a:lnTo>
                      <a:lnTo>
                        <a:pt x="10341" y="1957"/>
                      </a:lnTo>
                      <a:lnTo>
                        <a:pt x="10438" y="1921"/>
                      </a:lnTo>
                      <a:lnTo>
                        <a:pt x="10522" y="1861"/>
                      </a:lnTo>
                      <a:lnTo>
                        <a:pt x="10595" y="1812"/>
                      </a:lnTo>
                      <a:lnTo>
                        <a:pt x="10667" y="1740"/>
                      </a:lnTo>
                      <a:lnTo>
                        <a:pt x="10740" y="1667"/>
                      </a:lnTo>
                      <a:lnTo>
                        <a:pt x="10800" y="1595"/>
                      </a:lnTo>
                      <a:lnTo>
                        <a:pt x="10848" y="1510"/>
                      </a:lnTo>
                      <a:lnTo>
                        <a:pt x="10885" y="1414"/>
                      </a:lnTo>
                      <a:lnTo>
                        <a:pt x="10921" y="1329"/>
                      </a:lnTo>
                      <a:lnTo>
                        <a:pt x="10945" y="1221"/>
                      </a:lnTo>
                      <a:lnTo>
                        <a:pt x="10969" y="1124"/>
                      </a:lnTo>
                      <a:lnTo>
                        <a:pt x="10969" y="1015"/>
                      </a:lnTo>
                      <a:lnTo>
                        <a:pt x="10969" y="919"/>
                      </a:lnTo>
                      <a:lnTo>
                        <a:pt x="10945" y="810"/>
                      </a:lnTo>
                      <a:lnTo>
                        <a:pt x="10921" y="713"/>
                      </a:lnTo>
                      <a:lnTo>
                        <a:pt x="10885" y="629"/>
                      </a:lnTo>
                      <a:lnTo>
                        <a:pt x="10848" y="532"/>
                      </a:lnTo>
                      <a:lnTo>
                        <a:pt x="10800" y="447"/>
                      </a:lnTo>
                      <a:lnTo>
                        <a:pt x="10740" y="375"/>
                      </a:lnTo>
                      <a:lnTo>
                        <a:pt x="10667" y="302"/>
                      </a:lnTo>
                      <a:lnTo>
                        <a:pt x="10595" y="230"/>
                      </a:lnTo>
                      <a:lnTo>
                        <a:pt x="10522" y="170"/>
                      </a:lnTo>
                      <a:lnTo>
                        <a:pt x="10438" y="121"/>
                      </a:lnTo>
                      <a:lnTo>
                        <a:pt x="10341" y="85"/>
                      </a:lnTo>
                      <a:lnTo>
                        <a:pt x="10256" y="49"/>
                      </a:lnTo>
                      <a:lnTo>
                        <a:pt x="10160" y="25"/>
                      </a:lnTo>
                      <a:lnTo>
                        <a:pt x="1005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1609570" y="3660304"/>
                  <a:ext cx="225319" cy="284741"/>
                </a:xfrm>
                <a:custGeom>
                  <a:avLst/>
                  <a:gdLst/>
                  <a:ahLst/>
                  <a:cxnLst/>
                  <a:rect l="l" t="t" r="r" b="b"/>
                  <a:pathLst>
                    <a:path w="4350" h="5497" extrusionOk="0">
                      <a:moveTo>
                        <a:pt x="3745" y="0"/>
                      </a:moveTo>
                      <a:lnTo>
                        <a:pt x="3685" y="350"/>
                      </a:lnTo>
                      <a:lnTo>
                        <a:pt x="3600" y="713"/>
                      </a:lnTo>
                      <a:lnTo>
                        <a:pt x="3491" y="1075"/>
                      </a:lnTo>
                      <a:lnTo>
                        <a:pt x="3383" y="1450"/>
                      </a:lnTo>
                      <a:lnTo>
                        <a:pt x="3262" y="1812"/>
                      </a:lnTo>
                      <a:lnTo>
                        <a:pt x="3129" y="2187"/>
                      </a:lnTo>
                      <a:lnTo>
                        <a:pt x="2851" y="2887"/>
                      </a:lnTo>
                      <a:lnTo>
                        <a:pt x="2573" y="3540"/>
                      </a:lnTo>
                      <a:lnTo>
                        <a:pt x="2308" y="4107"/>
                      </a:lnTo>
                      <a:lnTo>
                        <a:pt x="2090" y="4566"/>
                      </a:lnTo>
                      <a:lnTo>
                        <a:pt x="1921" y="4880"/>
                      </a:lnTo>
                      <a:lnTo>
                        <a:pt x="1571" y="4880"/>
                      </a:lnTo>
                      <a:lnTo>
                        <a:pt x="592" y="48"/>
                      </a:lnTo>
                      <a:lnTo>
                        <a:pt x="0" y="169"/>
                      </a:lnTo>
                      <a:lnTo>
                        <a:pt x="1063" y="5496"/>
                      </a:lnTo>
                      <a:lnTo>
                        <a:pt x="2296" y="5496"/>
                      </a:lnTo>
                      <a:lnTo>
                        <a:pt x="2380" y="5339"/>
                      </a:lnTo>
                      <a:lnTo>
                        <a:pt x="2670" y="4772"/>
                      </a:lnTo>
                      <a:lnTo>
                        <a:pt x="2936" y="4204"/>
                      </a:lnTo>
                      <a:lnTo>
                        <a:pt x="3250" y="3503"/>
                      </a:lnTo>
                      <a:lnTo>
                        <a:pt x="3419" y="3105"/>
                      </a:lnTo>
                      <a:lnTo>
                        <a:pt x="3588" y="2694"/>
                      </a:lnTo>
                      <a:lnTo>
                        <a:pt x="3745" y="2271"/>
                      </a:lnTo>
                      <a:lnTo>
                        <a:pt x="3902" y="1836"/>
                      </a:lnTo>
                      <a:lnTo>
                        <a:pt x="4035" y="1401"/>
                      </a:lnTo>
                      <a:lnTo>
                        <a:pt x="4168" y="954"/>
                      </a:lnTo>
                      <a:lnTo>
                        <a:pt x="4265" y="520"/>
                      </a:lnTo>
                      <a:lnTo>
                        <a:pt x="4349" y="97"/>
                      </a:lnTo>
                      <a:lnTo>
                        <a:pt x="374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1951845" y="2920692"/>
                  <a:ext cx="773387" cy="535087"/>
                </a:xfrm>
                <a:custGeom>
                  <a:avLst/>
                  <a:gdLst/>
                  <a:ahLst/>
                  <a:cxnLst/>
                  <a:rect l="l" t="t" r="r" b="b"/>
                  <a:pathLst>
                    <a:path w="14931" h="10330" extrusionOk="0">
                      <a:moveTo>
                        <a:pt x="1184" y="1"/>
                      </a:moveTo>
                      <a:lnTo>
                        <a:pt x="1063" y="13"/>
                      </a:lnTo>
                      <a:lnTo>
                        <a:pt x="954" y="37"/>
                      </a:lnTo>
                      <a:lnTo>
                        <a:pt x="834" y="73"/>
                      </a:lnTo>
                      <a:lnTo>
                        <a:pt x="713" y="122"/>
                      </a:lnTo>
                      <a:lnTo>
                        <a:pt x="604" y="182"/>
                      </a:lnTo>
                      <a:lnTo>
                        <a:pt x="495" y="254"/>
                      </a:lnTo>
                      <a:lnTo>
                        <a:pt x="399" y="327"/>
                      </a:lnTo>
                      <a:lnTo>
                        <a:pt x="314" y="424"/>
                      </a:lnTo>
                      <a:lnTo>
                        <a:pt x="242" y="508"/>
                      </a:lnTo>
                      <a:lnTo>
                        <a:pt x="169" y="617"/>
                      </a:lnTo>
                      <a:lnTo>
                        <a:pt x="121" y="726"/>
                      </a:lnTo>
                      <a:lnTo>
                        <a:pt x="73" y="834"/>
                      </a:lnTo>
                      <a:lnTo>
                        <a:pt x="36" y="943"/>
                      </a:lnTo>
                      <a:lnTo>
                        <a:pt x="12" y="1064"/>
                      </a:lnTo>
                      <a:lnTo>
                        <a:pt x="0" y="1185"/>
                      </a:lnTo>
                      <a:lnTo>
                        <a:pt x="0" y="1317"/>
                      </a:lnTo>
                      <a:lnTo>
                        <a:pt x="12" y="1438"/>
                      </a:lnTo>
                      <a:lnTo>
                        <a:pt x="36" y="1559"/>
                      </a:lnTo>
                      <a:lnTo>
                        <a:pt x="85" y="1680"/>
                      </a:lnTo>
                      <a:lnTo>
                        <a:pt x="677" y="3238"/>
                      </a:lnTo>
                      <a:lnTo>
                        <a:pt x="1389" y="5062"/>
                      </a:lnTo>
                      <a:lnTo>
                        <a:pt x="1764" y="5968"/>
                      </a:lnTo>
                      <a:lnTo>
                        <a:pt x="2126" y="6838"/>
                      </a:lnTo>
                      <a:lnTo>
                        <a:pt x="2464" y="7611"/>
                      </a:lnTo>
                      <a:lnTo>
                        <a:pt x="2778" y="8263"/>
                      </a:lnTo>
                      <a:lnTo>
                        <a:pt x="2984" y="8650"/>
                      </a:lnTo>
                      <a:lnTo>
                        <a:pt x="3189" y="8988"/>
                      </a:lnTo>
                      <a:lnTo>
                        <a:pt x="3382" y="9278"/>
                      </a:lnTo>
                      <a:lnTo>
                        <a:pt x="3588" y="9532"/>
                      </a:lnTo>
                      <a:lnTo>
                        <a:pt x="3793" y="9737"/>
                      </a:lnTo>
                      <a:lnTo>
                        <a:pt x="3999" y="9918"/>
                      </a:lnTo>
                      <a:lnTo>
                        <a:pt x="4204" y="10063"/>
                      </a:lnTo>
                      <a:lnTo>
                        <a:pt x="4409" y="10172"/>
                      </a:lnTo>
                      <a:lnTo>
                        <a:pt x="4615" y="10244"/>
                      </a:lnTo>
                      <a:lnTo>
                        <a:pt x="4832" y="10305"/>
                      </a:lnTo>
                      <a:lnTo>
                        <a:pt x="5037" y="10329"/>
                      </a:lnTo>
                      <a:lnTo>
                        <a:pt x="5243" y="10329"/>
                      </a:lnTo>
                      <a:lnTo>
                        <a:pt x="5460" y="10317"/>
                      </a:lnTo>
                      <a:lnTo>
                        <a:pt x="5666" y="10281"/>
                      </a:lnTo>
                      <a:lnTo>
                        <a:pt x="5883" y="10232"/>
                      </a:lnTo>
                      <a:lnTo>
                        <a:pt x="6100" y="10172"/>
                      </a:lnTo>
                      <a:lnTo>
                        <a:pt x="6221" y="10124"/>
                      </a:lnTo>
                      <a:lnTo>
                        <a:pt x="6366" y="10063"/>
                      </a:lnTo>
                      <a:lnTo>
                        <a:pt x="6729" y="9882"/>
                      </a:lnTo>
                      <a:lnTo>
                        <a:pt x="7176" y="9653"/>
                      </a:lnTo>
                      <a:lnTo>
                        <a:pt x="7683" y="9363"/>
                      </a:lnTo>
                      <a:lnTo>
                        <a:pt x="8830" y="8686"/>
                      </a:lnTo>
                      <a:lnTo>
                        <a:pt x="10051" y="7949"/>
                      </a:lnTo>
                      <a:lnTo>
                        <a:pt x="11210" y="7224"/>
                      </a:lnTo>
                      <a:lnTo>
                        <a:pt x="12201" y="6596"/>
                      </a:lnTo>
                      <a:lnTo>
                        <a:pt x="13131" y="6004"/>
                      </a:lnTo>
                      <a:lnTo>
                        <a:pt x="14931" y="3335"/>
                      </a:lnTo>
                      <a:lnTo>
                        <a:pt x="14617" y="3359"/>
                      </a:lnTo>
                      <a:lnTo>
                        <a:pt x="13892" y="3419"/>
                      </a:lnTo>
                      <a:lnTo>
                        <a:pt x="13493" y="3468"/>
                      </a:lnTo>
                      <a:lnTo>
                        <a:pt x="13119" y="3516"/>
                      </a:lnTo>
                      <a:lnTo>
                        <a:pt x="12805" y="3576"/>
                      </a:lnTo>
                      <a:lnTo>
                        <a:pt x="12696" y="3601"/>
                      </a:lnTo>
                      <a:lnTo>
                        <a:pt x="12611" y="3625"/>
                      </a:lnTo>
                      <a:lnTo>
                        <a:pt x="12551" y="3685"/>
                      </a:lnTo>
                      <a:lnTo>
                        <a:pt x="12467" y="3770"/>
                      </a:lnTo>
                      <a:lnTo>
                        <a:pt x="12382" y="3890"/>
                      </a:lnTo>
                      <a:lnTo>
                        <a:pt x="12297" y="4047"/>
                      </a:lnTo>
                      <a:lnTo>
                        <a:pt x="12092" y="4410"/>
                      </a:lnTo>
                      <a:lnTo>
                        <a:pt x="11899" y="4809"/>
                      </a:lnTo>
                      <a:lnTo>
                        <a:pt x="11718" y="5207"/>
                      </a:lnTo>
                      <a:lnTo>
                        <a:pt x="11573" y="5545"/>
                      </a:lnTo>
                      <a:lnTo>
                        <a:pt x="11428" y="5872"/>
                      </a:lnTo>
                      <a:lnTo>
                        <a:pt x="5351" y="7901"/>
                      </a:lnTo>
                      <a:lnTo>
                        <a:pt x="2392" y="774"/>
                      </a:lnTo>
                      <a:lnTo>
                        <a:pt x="2344" y="665"/>
                      </a:lnTo>
                      <a:lnTo>
                        <a:pt x="2283" y="556"/>
                      </a:lnTo>
                      <a:lnTo>
                        <a:pt x="2211" y="460"/>
                      </a:lnTo>
                      <a:lnTo>
                        <a:pt x="2126" y="375"/>
                      </a:lnTo>
                      <a:lnTo>
                        <a:pt x="2042" y="291"/>
                      </a:lnTo>
                      <a:lnTo>
                        <a:pt x="1957" y="230"/>
                      </a:lnTo>
                      <a:lnTo>
                        <a:pt x="1848" y="158"/>
                      </a:lnTo>
                      <a:lnTo>
                        <a:pt x="1752" y="109"/>
                      </a:lnTo>
                      <a:lnTo>
                        <a:pt x="1643" y="73"/>
                      </a:lnTo>
                      <a:lnTo>
                        <a:pt x="1534" y="37"/>
                      </a:lnTo>
                      <a:lnTo>
                        <a:pt x="1413" y="13"/>
                      </a:lnTo>
                      <a:lnTo>
                        <a:pt x="1305" y="1"/>
                      </a:lnTo>
                      <a:close/>
                    </a:path>
                  </a:pathLst>
                </a:custGeom>
                <a:solidFill>
                  <a:srgbClr val="FCFF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2145773" y="3440062"/>
                  <a:ext cx="1250856" cy="79512"/>
                </a:xfrm>
                <a:custGeom>
                  <a:avLst/>
                  <a:gdLst/>
                  <a:ahLst/>
                  <a:cxnLst/>
                  <a:rect l="l" t="t" r="r" b="b"/>
                  <a:pathLst>
                    <a:path w="24149" h="1535" extrusionOk="0">
                      <a:moveTo>
                        <a:pt x="1" y="0"/>
                      </a:moveTo>
                      <a:lnTo>
                        <a:pt x="1" y="1534"/>
                      </a:lnTo>
                      <a:lnTo>
                        <a:pt x="24149" y="1534"/>
                      </a:lnTo>
                      <a:lnTo>
                        <a:pt x="2414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2615054" y="4707073"/>
                  <a:ext cx="312908" cy="20098"/>
                </a:xfrm>
                <a:custGeom>
                  <a:avLst/>
                  <a:gdLst/>
                  <a:ahLst/>
                  <a:cxnLst/>
                  <a:rect l="l" t="t" r="r" b="b"/>
                  <a:pathLst>
                    <a:path w="6041" h="388" extrusionOk="0">
                      <a:moveTo>
                        <a:pt x="1" y="1"/>
                      </a:moveTo>
                      <a:lnTo>
                        <a:pt x="1" y="387"/>
                      </a:lnTo>
                      <a:lnTo>
                        <a:pt x="6041" y="387"/>
                      </a:lnTo>
                      <a:lnTo>
                        <a:pt x="604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1862961" y="2534026"/>
                  <a:ext cx="466229" cy="348558"/>
                </a:xfrm>
                <a:custGeom>
                  <a:avLst/>
                  <a:gdLst/>
                  <a:ahLst/>
                  <a:cxnLst/>
                  <a:rect l="l" t="t" r="r" b="b"/>
                  <a:pathLst>
                    <a:path w="9001" h="6729" extrusionOk="0">
                      <a:moveTo>
                        <a:pt x="5666" y="0"/>
                      </a:moveTo>
                      <a:lnTo>
                        <a:pt x="5449" y="12"/>
                      </a:lnTo>
                      <a:lnTo>
                        <a:pt x="5243" y="49"/>
                      </a:lnTo>
                      <a:lnTo>
                        <a:pt x="5026" y="97"/>
                      </a:lnTo>
                      <a:lnTo>
                        <a:pt x="4821" y="145"/>
                      </a:lnTo>
                      <a:lnTo>
                        <a:pt x="4627" y="230"/>
                      </a:lnTo>
                      <a:lnTo>
                        <a:pt x="4434" y="314"/>
                      </a:lnTo>
                      <a:lnTo>
                        <a:pt x="4217" y="435"/>
                      </a:lnTo>
                      <a:lnTo>
                        <a:pt x="3999" y="580"/>
                      </a:lnTo>
                      <a:lnTo>
                        <a:pt x="3806" y="737"/>
                      </a:lnTo>
                      <a:lnTo>
                        <a:pt x="3613" y="894"/>
                      </a:lnTo>
                      <a:lnTo>
                        <a:pt x="3226" y="1220"/>
                      </a:lnTo>
                      <a:lnTo>
                        <a:pt x="3033" y="1377"/>
                      </a:lnTo>
                      <a:lnTo>
                        <a:pt x="2827" y="1522"/>
                      </a:lnTo>
                      <a:lnTo>
                        <a:pt x="2550" y="1704"/>
                      </a:lnTo>
                      <a:lnTo>
                        <a:pt x="2272" y="1873"/>
                      </a:lnTo>
                      <a:lnTo>
                        <a:pt x="1680" y="2187"/>
                      </a:lnTo>
                      <a:lnTo>
                        <a:pt x="1390" y="2344"/>
                      </a:lnTo>
                      <a:lnTo>
                        <a:pt x="1112" y="2525"/>
                      </a:lnTo>
                      <a:lnTo>
                        <a:pt x="979" y="2622"/>
                      </a:lnTo>
                      <a:lnTo>
                        <a:pt x="846" y="2718"/>
                      </a:lnTo>
                      <a:lnTo>
                        <a:pt x="726" y="2827"/>
                      </a:lnTo>
                      <a:lnTo>
                        <a:pt x="605" y="2948"/>
                      </a:lnTo>
                      <a:lnTo>
                        <a:pt x="508" y="3057"/>
                      </a:lnTo>
                      <a:lnTo>
                        <a:pt x="424" y="3177"/>
                      </a:lnTo>
                      <a:lnTo>
                        <a:pt x="351" y="3298"/>
                      </a:lnTo>
                      <a:lnTo>
                        <a:pt x="279" y="3419"/>
                      </a:lnTo>
                      <a:lnTo>
                        <a:pt x="206" y="3552"/>
                      </a:lnTo>
                      <a:lnTo>
                        <a:pt x="158" y="3685"/>
                      </a:lnTo>
                      <a:lnTo>
                        <a:pt x="109" y="3818"/>
                      </a:lnTo>
                      <a:lnTo>
                        <a:pt x="73" y="3950"/>
                      </a:lnTo>
                      <a:lnTo>
                        <a:pt x="37" y="4095"/>
                      </a:lnTo>
                      <a:lnTo>
                        <a:pt x="13" y="4240"/>
                      </a:lnTo>
                      <a:lnTo>
                        <a:pt x="1" y="4385"/>
                      </a:lnTo>
                      <a:lnTo>
                        <a:pt x="1" y="4530"/>
                      </a:lnTo>
                      <a:lnTo>
                        <a:pt x="1" y="4663"/>
                      </a:lnTo>
                      <a:lnTo>
                        <a:pt x="25" y="4808"/>
                      </a:lnTo>
                      <a:lnTo>
                        <a:pt x="49" y="4953"/>
                      </a:lnTo>
                      <a:lnTo>
                        <a:pt x="73" y="5098"/>
                      </a:lnTo>
                      <a:lnTo>
                        <a:pt x="122" y="5231"/>
                      </a:lnTo>
                      <a:lnTo>
                        <a:pt x="194" y="5412"/>
                      </a:lnTo>
                      <a:lnTo>
                        <a:pt x="291" y="5581"/>
                      </a:lnTo>
                      <a:lnTo>
                        <a:pt x="387" y="5738"/>
                      </a:lnTo>
                      <a:lnTo>
                        <a:pt x="508" y="5883"/>
                      </a:lnTo>
                      <a:lnTo>
                        <a:pt x="629" y="6028"/>
                      </a:lnTo>
                      <a:lnTo>
                        <a:pt x="774" y="6161"/>
                      </a:lnTo>
                      <a:lnTo>
                        <a:pt x="919" y="6282"/>
                      </a:lnTo>
                      <a:lnTo>
                        <a:pt x="1076" y="6379"/>
                      </a:lnTo>
                      <a:lnTo>
                        <a:pt x="1245" y="6475"/>
                      </a:lnTo>
                      <a:lnTo>
                        <a:pt x="1414" y="6560"/>
                      </a:lnTo>
                      <a:lnTo>
                        <a:pt x="1595" y="6620"/>
                      </a:lnTo>
                      <a:lnTo>
                        <a:pt x="1776" y="6668"/>
                      </a:lnTo>
                      <a:lnTo>
                        <a:pt x="1958" y="6705"/>
                      </a:lnTo>
                      <a:lnTo>
                        <a:pt x="2151" y="6729"/>
                      </a:lnTo>
                      <a:lnTo>
                        <a:pt x="2344" y="6729"/>
                      </a:lnTo>
                      <a:lnTo>
                        <a:pt x="2537" y="6705"/>
                      </a:lnTo>
                      <a:lnTo>
                        <a:pt x="2682" y="6681"/>
                      </a:lnTo>
                      <a:lnTo>
                        <a:pt x="2827" y="6644"/>
                      </a:lnTo>
                      <a:lnTo>
                        <a:pt x="2960" y="6596"/>
                      </a:lnTo>
                      <a:lnTo>
                        <a:pt x="3093" y="6548"/>
                      </a:lnTo>
                      <a:lnTo>
                        <a:pt x="3226" y="6475"/>
                      </a:lnTo>
                      <a:lnTo>
                        <a:pt x="3347" y="6391"/>
                      </a:lnTo>
                      <a:lnTo>
                        <a:pt x="3468" y="6306"/>
                      </a:lnTo>
                      <a:lnTo>
                        <a:pt x="3564" y="6197"/>
                      </a:lnTo>
                      <a:lnTo>
                        <a:pt x="3673" y="6064"/>
                      </a:lnTo>
                      <a:lnTo>
                        <a:pt x="3770" y="5932"/>
                      </a:lnTo>
                      <a:lnTo>
                        <a:pt x="3842" y="5775"/>
                      </a:lnTo>
                      <a:lnTo>
                        <a:pt x="3915" y="5617"/>
                      </a:lnTo>
                      <a:lnTo>
                        <a:pt x="4023" y="5303"/>
                      </a:lnTo>
                      <a:lnTo>
                        <a:pt x="4132" y="4977"/>
                      </a:lnTo>
                      <a:lnTo>
                        <a:pt x="4229" y="4699"/>
                      </a:lnTo>
                      <a:lnTo>
                        <a:pt x="4277" y="4567"/>
                      </a:lnTo>
                      <a:lnTo>
                        <a:pt x="4349" y="4434"/>
                      </a:lnTo>
                      <a:lnTo>
                        <a:pt x="4422" y="4301"/>
                      </a:lnTo>
                      <a:lnTo>
                        <a:pt x="4507" y="4180"/>
                      </a:lnTo>
                      <a:lnTo>
                        <a:pt x="4603" y="4071"/>
                      </a:lnTo>
                      <a:lnTo>
                        <a:pt x="4712" y="3987"/>
                      </a:lnTo>
                      <a:lnTo>
                        <a:pt x="4821" y="3926"/>
                      </a:lnTo>
                      <a:lnTo>
                        <a:pt x="4941" y="3866"/>
                      </a:lnTo>
                      <a:lnTo>
                        <a:pt x="5195" y="3769"/>
                      </a:lnTo>
                      <a:lnTo>
                        <a:pt x="5461" y="3685"/>
                      </a:lnTo>
                      <a:lnTo>
                        <a:pt x="5715" y="3612"/>
                      </a:lnTo>
                      <a:lnTo>
                        <a:pt x="6017" y="3540"/>
                      </a:lnTo>
                      <a:lnTo>
                        <a:pt x="6319" y="3467"/>
                      </a:lnTo>
                      <a:lnTo>
                        <a:pt x="6935" y="3334"/>
                      </a:lnTo>
                      <a:lnTo>
                        <a:pt x="7249" y="3262"/>
                      </a:lnTo>
                      <a:lnTo>
                        <a:pt x="7551" y="3189"/>
                      </a:lnTo>
                      <a:lnTo>
                        <a:pt x="7853" y="3105"/>
                      </a:lnTo>
                      <a:lnTo>
                        <a:pt x="8155" y="2996"/>
                      </a:lnTo>
                      <a:lnTo>
                        <a:pt x="8312" y="2924"/>
                      </a:lnTo>
                      <a:lnTo>
                        <a:pt x="8469" y="2851"/>
                      </a:lnTo>
                      <a:lnTo>
                        <a:pt x="8602" y="2755"/>
                      </a:lnTo>
                      <a:lnTo>
                        <a:pt x="8734" y="2646"/>
                      </a:lnTo>
                      <a:lnTo>
                        <a:pt x="8819" y="2561"/>
                      </a:lnTo>
                      <a:lnTo>
                        <a:pt x="8879" y="2465"/>
                      </a:lnTo>
                      <a:lnTo>
                        <a:pt x="8928" y="2368"/>
                      </a:lnTo>
                      <a:lnTo>
                        <a:pt x="8964" y="2271"/>
                      </a:lnTo>
                      <a:lnTo>
                        <a:pt x="8988" y="2175"/>
                      </a:lnTo>
                      <a:lnTo>
                        <a:pt x="9000" y="2066"/>
                      </a:lnTo>
                      <a:lnTo>
                        <a:pt x="8988" y="1969"/>
                      </a:lnTo>
                      <a:lnTo>
                        <a:pt x="8988" y="1861"/>
                      </a:lnTo>
                      <a:lnTo>
                        <a:pt x="8964" y="1752"/>
                      </a:lnTo>
                      <a:lnTo>
                        <a:pt x="8928" y="1655"/>
                      </a:lnTo>
                      <a:lnTo>
                        <a:pt x="8892" y="1547"/>
                      </a:lnTo>
                      <a:lnTo>
                        <a:pt x="8843" y="1450"/>
                      </a:lnTo>
                      <a:lnTo>
                        <a:pt x="8795" y="1353"/>
                      </a:lnTo>
                      <a:lnTo>
                        <a:pt x="8734" y="1257"/>
                      </a:lnTo>
                      <a:lnTo>
                        <a:pt x="8602" y="1088"/>
                      </a:lnTo>
                      <a:lnTo>
                        <a:pt x="8505" y="1003"/>
                      </a:lnTo>
                      <a:lnTo>
                        <a:pt x="8408" y="906"/>
                      </a:lnTo>
                      <a:lnTo>
                        <a:pt x="8203" y="749"/>
                      </a:lnTo>
                      <a:lnTo>
                        <a:pt x="7986" y="616"/>
                      </a:lnTo>
                      <a:lnTo>
                        <a:pt x="7756" y="484"/>
                      </a:lnTo>
                      <a:lnTo>
                        <a:pt x="7563" y="399"/>
                      </a:lnTo>
                      <a:lnTo>
                        <a:pt x="7357" y="314"/>
                      </a:lnTo>
                      <a:lnTo>
                        <a:pt x="7152" y="230"/>
                      </a:lnTo>
                      <a:lnTo>
                        <a:pt x="6947" y="169"/>
                      </a:lnTo>
                      <a:lnTo>
                        <a:pt x="6741" y="109"/>
                      </a:lnTo>
                      <a:lnTo>
                        <a:pt x="6524" y="61"/>
                      </a:lnTo>
                      <a:lnTo>
                        <a:pt x="6306" y="37"/>
                      </a:lnTo>
                      <a:lnTo>
                        <a:pt x="6089" y="12"/>
                      </a:lnTo>
                      <a:lnTo>
                        <a:pt x="58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9" name="Google Shape;579;p20"/>
            <p:cNvSpPr/>
            <p:nvPr/>
          </p:nvSpPr>
          <p:spPr>
            <a:xfrm>
              <a:off x="3573525" y="2767288"/>
              <a:ext cx="106500" cy="106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0" name="Google Shape;580;p20"/>
          <p:cNvCxnSpPr>
            <a:cxnSpLocks/>
          </p:cNvCxnSpPr>
          <p:nvPr/>
        </p:nvCxnSpPr>
        <p:spPr>
          <a:xfrm>
            <a:off x="3680025" y="2273041"/>
            <a:ext cx="442939" cy="0"/>
          </a:xfrm>
          <a:prstGeom prst="straightConnector1">
            <a:avLst/>
          </a:prstGeom>
          <a:noFill/>
          <a:ln w="9525" cap="flat" cmpd="sng">
            <a:solidFill>
              <a:schemeClr val="dk2"/>
            </a:solidFill>
            <a:prstDash val="solid"/>
            <a:round/>
            <a:headEnd type="none" w="med" len="med"/>
            <a:tailEnd type="triangle" w="med" len="med"/>
          </a:ln>
        </p:spPr>
      </p:cxnSp>
      <p:cxnSp>
        <p:nvCxnSpPr>
          <p:cNvPr id="581" name="Google Shape;581;p20"/>
          <p:cNvCxnSpPr>
            <a:cxnSpLocks/>
          </p:cNvCxnSpPr>
          <p:nvPr/>
        </p:nvCxnSpPr>
        <p:spPr>
          <a:xfrm>
            <a:off x="4739984" y="2252033"/>
            <a:ext cx="757492" cy="0"/>
          </a:xfrm>
          <a:prstGeom prst="straightConnector1">
            <a:avLst/>
          </a:prstGeom>
          <a:noFill/>
          <a:ln w="9525" cap="flat" cmpd="sng">
            <a:solidFill>
              <a:schemeClr val="dk2"/>
            </a:solidFill>
            <a:prstDash val="solid"/>
            <a:round/>
            <a:headEnd type="none" w="med" len="med"/>
            <a:tailEnd type="triangle" w="med" len="med"/>
          </a:ln>
        </p:spPr>
      </p:cxnSp>
      <p:sp>
        <p:nvSpPr>
          <p:cNvPr id="5" name="Oval 4">
            <a:extLst>
              <a:ext uri="{FF2B5EF4-FFF2-40B4-BE49-F238E27FC236}">
                <a16:creationId xmlns:a16="http://schemas.microsoft.com/office/drawing/2014/main" id="{CE5F015C-ED73-60B5-895E-D7C79183729C}"/>
              </a:ext>
            </a:extLst>
          </p:cNvPr>
          <p:cNvSpPr/>
          <p:nvPr/>
        </p:nvSpPr>
        <p:spPr>
          <a:xfrm>
            <a:off x="7570893" y="1252612"/>
            <a:ext cx="627300" cy="63063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800" b="1" dirty="0">
                <a:latin typeface="Fira Sans Extra Condensed" panose="020B0503050000020004" pitchFamily="34" charset="0"/>
              </a:rPr>
              <a:t>03</a:t>
            </a:r>
            <a:endParaRPr lang="en-IN" sz="1800" b="1" dirty="0">
              <a:latin typeface="Fira Sans Extra Condensed" panose="020B0503050000020004" pitchFamily="34" charset="0"/>
            </a:endParaRPr>
          </a:p>
        </p:txBody>
      </p:sp>
      <p:cxnSp>
        <p:nvCxnSpPr>
          <p:cNvPr id="6" name="Google Shape;581;p20">
            <a:extLst>
              <a:ext uri="{FF2B5EF4-FFF2-40B4-BE49-F238E27FC236}">
                <a16:creationId xmlns:a16="http://schemas.microsoft.com/office/drawing/2014/main" id="{39CE9DBE-84EC-0078-1F9A-3F947AC39C3E}"/>
              </a:ext>
            </a:extLst>
          </p:cNvPr>
          <p:cNvCxnSpPr>
            <a:cxnSpLocks/>
          </p:cNvCxnSpPr>
          <p:nvPr/>
        </p:nvCxnSpPr>
        <p:spPr>
          <a:xfrm>
            <a:off x="6533405" y="2176207"/>
            <a:ext cx="757492" cy="0"/>
          </a:xfrm>
          <a:prstGeom prst="straightConnector1">
            <a:avLst/>
          </a:prstGeom>
          <a:noFill/>
          <a:ln w="9525" cap="flat" cmpd="sng">
            <a:solidFill>
              <a:schemeClr val="dk2"/>
            </a:solidFill>
            <a:prstDash val="solid"/>
            <a:round/>
            <a:headEnd type="none" w="med" len="med"/>
            <a:tailEnd type="triangle" w="med" len="med"/>
          </a:ln>
        </p:spPr>
      </p:cxnSp>
      <p:grpSp>
        <p:nvGrpSpPr>
          <p:cNvPr id="8" name="Google Shape;236;p17">
            <a:extLst>
              <a:ext uri="{FF2B5EF4-FFF2-40B4-BE49-F238E27FC236}">
                <a16:creationId xmlns:a16="http://schemas.microsoft.com/office/drawing/2014/main" id="{3F081C5E-B733-7AB2-3B74-D7008DE984FE}"/>
              </a:ext>
            </a:extLst>
          </p:cNvPr>
          <p:cNvGrpSpPr/>
          <p:nvPr/>
        </p:nvGrpSpPr>
        <p:grpSpPr>
          <a:xfrm>
            <a:off x="7708615" y="2026062"/>
            <a:ext cx="702219" cy="503512"/>
            <a:chOff x="2914565" y="3968096"/>
            <a:chExt cx="1079922" cy="751396"/>
          </a:xfrm>
        </p:grpSpPr>
        <p:grpSp>
          <p:nvGrpSpPr>
            <p:cNvPr id="9" name="Google Shape;237;p17">
              <a:extLst>
                <a:ext uri="{FF2B5EF4-FFF2-40B4-BE49-F238E27FC236}">
                  <a16:creationId xmlns:a16="http://schemas.microsoft.com/office/drawing/2014/main" id="{B54C1941-FFF6-AB79-8796-464A4E336670}"/>
                </a:ext>
              </a:extLst>
            </p:cNvPr>
            <p:cNvGrpSpPr/>
            <p:nvPr/>
          </p:nvGrpSpPr>
          <p:grpSpPr>
            <a:xfrm>
              <a:off x="2914565" y="3968096"/>
              <a:ext cx="855111" cy="751396"/>
              <a:chOff x="12342290" y="2327321"/>
              <a:chExt cx="855111" cy="751396"/>
            </a:xfrm>
          </p:grpSpPr>
          <p:sp>
            <p:nvSpPr>
              <p:cNvPr id="11" name="Google Shape;238;p17">
                <a:extLst>
                  <a:ext uri="{FF2B5EF4-FFF2-40B4-BE49-F238E27FC236}">
                    <a16:creationId xmlns:a16="http://schemas.microsoft.com/office/drawing/2014/main" id="{17434EBD-0E44-857A-227A-F765CDCFB943}"/>
                  </a:ext>
                </a:extLst>
              </p:cNvPr>
              <p:cNvSpPr/>
              <p:nvPr/>
            </p:nvSpPr>
            <p:spPr>
              <a:xfrm>
                <a:off x="12397102" y="2368950"/>
                <a:ext cx="648990" cy="648990"/>
              </a:xfrm>
              <a:custGeom>
                <a:avLst/>
                <a:gdLst/>
                <a:ahLst/>
                <a:cxnLst/>
                <a:rect l="l" t="t" r="r" b="b"/>
                <a:pathLst>
                  <a:path w="11864" h="11864" extrusionOk="0">
                    <a:moveTo>
                      <a:pt x="2211" y="1"/>
                    </a:moveTo>
                    <a:lnTo>
                      <a:pt x="1982" y="13"/>
                    </a:lnTo>
                    <a:lnTo>
                      <a:pt x="1764" y="49"/>
                    </a:lnTo>
                    <a:lnTo>
                      <a:pt x="1547" y="97"/>
                    </a:lnTo>
                    <a:lnTo>
                      <a:pt x="1354" y="182"/>
                    </a:lnTo>
                    <a:lnTo>
                      <a:pt x="1160" y="267"/>
                    </a:lnTo>
                    <a:lnTo>
                      <a:pt x="979" y="375"/>
                    </a:lnTo>
                    <a:lnTo>
                      <a:pt x="810" y="508"/>
                    </a:lnTo>
                    <a:lnTo>
                      <a:pt x="653" y="653"/>
                    </a:lnTo>
                    <a:lnTo>
                      <a:pt x="508" y="810"/>
                    </a:lnTo>
                    <a:lnTo>
                      <a:pt x="375" y="979"/>
                    </a:lnTo>
                    <a:lnTo>
                      <a:pt x="267" y="1160"/>
                    </a:lnTo>
                    <a:lnTo>
                      <a:pt x="182" y="1354"/>
                    </a:lnTo>
                    <a:lnTo>
                      <a:pt x="109" y="1547"/>
                    </a:lnTo>
                    <a:lnTo>
                      <a:pt x="49" y="1764"/>
                    </a:lnTo>
                    <a:lnTo>
                      <a:pt x="13" y="1982"/>
                    </a:lnTo>
                    <a:lnTo>
                      <a:pt x="1" y="2199"/>
                    </a:lnTo>
                    <a:lnTo>
                      <a:pt x="1" y="9665"/>
                    </a:lnTo>
                    <a:lnTo>
                      <a:pt x="13" y="9882"/>
                    </a:lnTo>
                    <a:lnTo>
                      <a:pt x="49" y="10100"/>
                    </a:lnTo>
                    <a:lnTo>
                      <a:pt x="109" y="10317"/>
                    </a:lnTo>
                    <a:lnTo>
                      <a:pt x="182" y="10522"/>
                    </a:lnTo>
                    <a:lnTo>
                      <a:pt x="267" y="10716"/>
                    </a:lnTo>
                    <a:lnTo>
                      <a:pt x="375" y="10897"/>
                    </a:lnTo>
                    <a:lnTo>
                      <a:pt x="508" y="11066"/>
                    </a:lnTo>
                    <a:lnTo>
                      <a:pt x="653" y="11223"/>
                    </a:lnTo>
                    <a:lnTo>
                      <a:pt x="810" y="11356"/>
                    </a:lnTo>
                    <a:lnTo>
                      <a:pt x="979" y="11489"/>
                    </a:lnTo>
                    <a:lnTo>
                      <a:pt x="1160" y="11598"/>
                    </a:lnTo>
                    <a:lnTo>
                      <a:pt x="1354" y="11694"/>
                    </a:lnTo>
                    <a:lnTo>
                      <a:pt x="1547" y="11767"/>
                    </a:lnTo>
                    <a:lnTo>
                      <a:pt x="1764" y="11815"/>
                    </a:lnTo>
                    <a:lnTo>
                      <a:pt x="1982" y="11851"/>
                    </a:lnTo>
                    <a:lnTo>
                      <a:pt x="2211" y="11863"/>
                    </a:lnTo>
                    <a:lnTo>
                      <a:pt x="9665" y="11863"/>
                    </a:lnTo>
                    <a:lnTo>
                      <a:pt x="9882" y="11851"/>
                    </a:lnTo>
                    <a:lnTo>
                      <a:pt x="10112" y="11815"/>
                    </a:lnTo>
                    <a:lnTo>
                      <a:pt x="10317" y="11767"/>
                    </a:lnTo>
                    <a:lnTo>
                      <a:pt x="10522" y="11694"/>
                    </a:lnTo>
                    <a:lnTo>
                      <a:pt x="10716" y="11598"/>
                    </a:lnTo>
                    <a:lnTo>
                      <a:pt x="10897" y="11489"/>
                    </a:lnTo>
                    <a:lnTo>
                      <a:pt x="11066" y="11356"/>
                    </a:lnTo>
                    <a:lnTo>
                      <a:pt x="11223" y="11223"/>
                    </a:lnTo>
                    <a:lnTo>
                      <a:pt x="11356" y="11066"/>
                    </a:lnTo>
                    <a:lnTo>
                      <a:pt x="11489" y="10897"/>
                    </a:lnTo>
                    <a:lnTo>
                      <a:pt x="11597" y="10716"/>
                    </a:lnTo>
                    <a:lnTo>
                      <a:pt x="11694" y="10522"/>
                    </a:lnTo>
                    <a:lnTo>
                      <a:pt x="11767" y="10317"/>
                    </a:lnTo>
                    <a:lnTo>
                      <a:pt x="11815" y="10100"/>
                    </a:lnTo>
                    <a:lnTo>
                      <a:pt x="11851" y="9882"/>
                    </a:lnTo>
                    <a:lnTo>
                      <a:pt x="11863" y="9665"/>
                    </a:lnTo>
                    <a:lnTo>
                      <a:pt x="11863" y="2199"/>
                    </a:lnTo>
                    <a:lnTo>
                      <a:pt x="11851" y="1982"/>
                    </a:lnTo>
                    <a:lnTo>
                      <a:pt x="11815" y="1764"/>
                    </a:lnTo>
                    <a:lnTo>
                      <a:pt x="11767" y="1547"/>
                    </a:lnTo>
                    <a:lnTo>
                      <a:pt x="11694" y="1354"/>
                    </a:lnTo>
                    <a:lnTo>
                      <a:pt x="11597" y="1160"/>
                    </a:lnTo>
                    <a:lnTo>
                      <a:pt x="11489" y="979"/>
                    </a:lnTo>
                    <a:lnTo>
                      <a:pt x="11356" y="810"/>
                    </a:lnTo>
                    <a:lnTo>
                      <a:pt x="11223" y="653"/>
                    </a:lnTo>
                    <a:lnTo>
                      <a:pt x="11066" y="508"/>
                    </a:lnTo>
                    <a:lnTo>
                      <a:pt x="10897" y="375"/>
                    </a:lnTo>
                    <a:lnTo>
                      <a:pt x="10716" y="267"/>
                    </a:lnTo>
                    <a:lnTo>
                      <a:pt x="10522" y="182"/>
                    </a:lnTo>
                    <a:lnTo>
                      <a:pt x="10317" y="97"/>
                    </a:lnTo>
                    <a:lnTo>
                      <a:pt x="10112" y="49"/>
                    </a:lnTo>
                    <a:lnTo>
                      <a:pt x="9882" y="13"/>
                    </a:lnTo>
                    <a:lnTo>
                      <a:pt x="96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9;p17">
                <a:extLst>
                  <a:ext uri="{FF2B5EF4-FFF2-40B4-BE49-F238E27FC236}">
                    <a16:creationId xmlns:a16="http://schemas.microsoft.com/office/drawing/2014/main" id="{A4B791BC-3F65-126B-32E8-5ED2E33E4BAB}"/>
                  </a:ext>
                </a:extLst>
              </p:cNvPr>
              <p:cNvSpPr/>
              <p:nvPr/>
            </p:nvSpPr>
            <p:spPr>
              <a:xfrm>
                <a:off x="12355474" y="2327321"/>
                <a:ext cx="732248" cy="732248"/>
              </a:xfrm>
              <a:custGeom>
                <a:avLst/>
                <a:gdLst/>
                <a:ahLst/>
                <a:cxnLst/>
                <a:rect l="l" t="t" r="r" b="b"/>
                <a:pathLst>
                  <a:path w="13386" h="13386" extrusionOk="0">
                    <a:moveTo>
                      <a:pt x="10426" y="762"/>
                    </a:moveTo>
                    <a:lnTo>
                      <a:pt x="10643" y="774"/>
                    </a:lnTo>
                    <a:lnTo>
                      <a:pt x="10873" y="810"/>
                    </a:lnTo>
                    <a:lnTo>
                      <a:pt x="11078" y="858"/>
                    </a:lnTo>
                    <a:lnTo>
                      <a:pt x="11283" y="943"/>
                    </a:lnTo>
                    <a:lnTo>
                      <a:pt x="11477" y="1028"/>
                    </a:lnTo>
                    <a:lnTo>
                      <a:pt x="11658" y="1136"/>
                    </a:lnTo>
                    <a:lnTo>
                      <a:pt x="11827" y="1269"/>
                    </a:lnTo>
                    <a:lnTo>
                      <a:pt x="11984" y="1414"/>
                    </a:lnTo>
                    <a:lnTo>
                      <a:pt x="12117" y="1571"/>
                    </a:lnTo>
                    <a:lnTo>
                      <a:pt x="12250" y="1740"/>
                    </a:lnTo>
                    <a:lnTo>
                      <a:pt x="12358" y="1921"/>
                    </a:lnTo>
                    <a:lnTo>
                      <a:pt x="12455" y="2115"/>
                    </a:lnTo>
                    <a:lnTo>
                      <a:pt x="12528" y="2308"/>
                    </a:lnTo>
                    <a:lnTo>
                      <a:pt x="12576" y="2525"/>
                    </a:lnTo>
                    <a:lnTo>
                      <a:pt x="12612" y="2743"/>
                    </a:lnTo>
                    <a:lnTo>
                      <a:pt x="12624" y="2960"/>
                    </a:lnTo>
                    <a:lnTo>
                      <a:pt x="12624" y="10426"/>
                    </a:lnTo>
                    <a:lnTo>
                      <a:pt x="12612" y="10643"/>
                    </a:lnTo>
                    <a:lnTo>
                      <a:pt x="12576" y="10861"/>
                    </a:lnTo>
                    <a:lnTo>
                      <a:pt x="12528" y="11078"/>
                    </a:lnTo>
                    <a:lnTo>
                      <a:pt x="12455" y="11283"/>
                    </a:lnTo>
                    <a:lnTo>
                      <a:pt x="12358" y="11477"/>
                    </a:lnTo>
                    <a:lnTo>
                      <a:pt x="12250" y="11658"/>
                    </a:lnTo>
                    <a:lnTo>
                      <a:pt x="12117" y="11827"/>
                    </a:lnTo>
                    <a:lnTo>
                      <a:pt x="11984" y="11984"/>
                    </a:lnTo>
                    <a:lnTo>
                      <a:pt x="11827" y="12117"/>
                    </a:lnTo>
                    <a:lnTo>
                      <a:pt x="11658" y="12250"/>
                    </a:lnTo>
                    <a:lnTo>
                      <a:pt x="11477" y="12359"/>
                    </a:lnTo>
                    <a:lnTo>
                      <a:pt x="11283" y="12455"/>
                    </a:lnTo>
                    <a:lnTo>
                      <a:pt x="11078" y="12528"/>
                    </a:lnTo>
                    <a:lnTo>
                      <a:pt x="10873" y="12576"/>
                    </a:lnTo>
                    <a:lnTo>
                      <a:pt x="10643" y="12612"/>
                    </a:lnTo>
                    <a:lnTo>
                      <a:pt x="10426" y="12624"/>
                    </a:lnTo>
                    <a:lnTo>
                      <a:pt x="2972" y="12624"/>
                    </a:lnTo>
                    <a:lnTo>
                      <a:pt x="2743" y="12612"/>
                    </a:lnTo>
                    <a:lnTo>
                      <a:pt x="2525" y="12576"/>
                    </a:lnTo>
                    <a:lnTo>
                      <a:pt x="2308" y="12528"/>
                    </a:lnTo>
                    <a:lnTo>
                      <a:pt x="2115" y="12455"/>
                    </a:lnTo>
                    <a:lnTo>
                      <a:pt x="1921" y="12359"/>
                    </a:lnTo>
                    <a:lnTo>
                      <a:pt x="1740" y="12250"/>
                    </a:lnTo>
                    <a:lnTo>
                      <a:pt x="1571" y="12117"/>
                    </a:lnTo>
                    <a:lnTo>
                      <a:pt x="1414" y="11984"/>
                    </a:lnTo>
                    <a:lnTo>
                      <a:pt x="1269" y="11827"/>
                    </a:lnTo>
                    <a:lnTo>
                      <a:pt x="1136" y="11658"/>
                    </a:lnTo>
                    <a:lnTo>
                      <a:pt x="1028" y="11477"/>
                    </a:lnTo>
                    <a:lnTo>
                      <a:pt x="943" y="11283"/>
                    </a:lnTo>
                    <a:lnTo>
                      <a:pt x="870" y="11078"/>
                    </a:lnTo>
                    <a:lnTo>
                      <a:pt x="810" y="10861"/>
                    </a:lnTo>
                    <a:lnTo>
                      <a:pt x="774" y="10643"/>
                    </a:lnTo>
                    <a:lnTo>
                      <a:pt x="762" y="10426"/>
                    </a:lnTo>
                    <a:lnTo>
                      <a:pt x="762" y="2960"/>
                    </a:lnTo>
                    <a:lnTo>
                      <a:pt x="774" y="2743"/>
                    </a:lnTo>
                    <a:lnTo>
                      <a:pt x="810" y="2525"/>
                    </a:lnTo>
                    <a:lnTo>
                      <a:pt x="870" y="2308"/>
                    </a:lnTo>
                    <a:lnTo>
                      <a:pt x="943" y="2115"/>
                    </a:lnTo>
                    <a:lnTo>
                      <a:pt x="1028" y="1921"/>
                    </a:lnTo>
                    <a:lnTo>
                      <a:pt x="1136" y="1740"/>
                    </a:lnTo>
                    <a:lnTo>
                      <a:pt x="1269" y="1571"/>
                    </a:lnTo>
                    <a:lnTo>
                      <a:pt x="1414" y="1414"/>
                    </a:lnTo>
                    <a:lnTo>
                      <a:pt x="1571" y="1269"/>
                    </a:lnTo>
                    <a:lnTo>
                      <a:pt x="1740" y="1136"/>
                    </a:lnTo>
                    <a:lnTo>
                      <a:pt x="1921" y="1028"/>
                    </a:lnTo>
                    <a:lnTo>
                      <a:pt x="2115" y="943"/>
                    </a:lnTo>
                    <a:lnTo>
                      <a:pt x="2308" y="858"/>
                    </a:lnTo>
                    <a:lnTo>
                      <a:pt x="2525" y="810"/>
                    </a:lnTo>
                    <a:lnTo>
                      <a:pt x="2743" y="774"/>
                    </a:lnTo>
                    <a:lnTo>
                      <a:pt x="2972" y="762"/>
                    </a:lnTo>
                    <a:close/>
                    <a:moveTo>
                      <a:pt x="2815" y="1"/>
                    </a:moveTo>
                    <a:lnTo>
                      <a:pt x="2658" y="13"/>
                    </a:lnTo>
                    <a:lnTo>
                      <a:pt x="2513" y="37"/>
                    </a:lnTo>
                    <a:lnTo>
                      <a:pt x="2368" y="61"/>
                    </a:lnTo>
                    <a:lnTo>
                      <a:pt x="2223" y="97"/>
                    </a:lnTo>
                    <a:lnTo>
                      <a:pt x="2091" y="134"/>
                    </a:lnTo>
                    <a:lnTo>
                      <a:pt x="1813" y="230"/>
                    </a:lnTo>
                    <a:lnTo>
                      <a:pt x="1559" y="363"/>
                    </a:lnTo>
                    <a:lnTo>
                      <a:pt x="1305" y="508"/>
                    </a:lnTo>
                    <a:lnTo>
                      <a:pt x="1076" y="677"/>
                    </a:lnTo>
                    <a:lnTo>
                      <a:pt x="870" y="871"/>
                    </a:lnTo>
                    <a:lnTo>
                      <a:pt x="677" y="1076"/>
                    </a:lnTo>
                    <a:lnTo>
                      <a:pt x="508" y="1305"/>
                    </a:lnTo>
                    <a:lnTo>
                      <a:pt x="363" y="1547"/>
                    </a:lnTo>
                    <a:lnTo>
                      <a:pt x="230" y="1813"/>
                    </a:lnTo>
                    <a:lnTo>
                      <a:pt x="134" y="2091"/>
                    </a:lnTo>
                    <a:lnTo>
                      <a:pt x="97" y="2223"/>
                    </a:lnTo>
                    <a:lnTo>
                      <a:pt x="61" y="2368"/>
                    </a:lnTo>
                    <a:lnTo>
                      <a:pt x="37" y="2513"/>
                    </a:lnTo>
                    <a:lnTo>
                      <a:pt x="13" y="2658"/>
                    </a:lnTo>
                    <a:lnTo>
                      <a:pt x="1" y="2815"/>
                    </a:lnTo>
                    <a:lnTo>
                      <a:pt x="1" y="2960"/>
                    </a:lnTo>
                    <a:lnTo>
                      <a:pt x="1" y="10426"/>
                    </a:lnTo>
                    <a:lnTo>
                      <a:pt x="1" y="10571"/>
                    </a:lnTo>
                    <a:lnTo>
                      <a:pt x="13" y="10728"/>
                    </a:lnTo>
                    <a:lnTo>
                      <a:pt x="37" y="10873"/>
                    </a:lnTo>
                    <a:lnTo>
                      <a:pt x="61" y="11018"/>
                    </a:lnTo>
                    <a:lnTo>
                      <a:pt x="97" y="11163"/>
                    </a:lnTo>
                    <a:lnTo>
                      <a:pt x="134" y="11308"/>
                    </a:lnTo>
                    <a:lnTo>
                      <a:pt x="230" y="11573"/>
                    </a:lnTo>
                    <a:lnTo>
                      <a:pt x="363" y="11839"/>
                    </a:lnTo>
                    <a:lnTo>
                      <a:pt x="508" y="12081"/>
                    </a:lnTo>
                    <a:lnTo>
                      <a:pt x="677" y="12310"/>
                    </a:lnTo>
                    <a:lnTo>
                      <a:pt x="870" y="12516"/>
                    </a:lnTo>
                    <a:lnTo>
                      <a:pt x="1076" y="12709"/>
                    </a:lnTo>
                    <a:lnTo>
                      <a:pt x="1305" y="12878"/>
                    </a:lnTo>
                    <a:lnTo>
                      <a:pt x="1559" y="13035"/>
                    </a:lnTo>
                    <a:lnTo>
                      <a:pt x="1813" y="13156"/>
                    </a:lnTo>
                    <a:lnTo>
                      <a:pt x="2091" y="13252"/>
                    </a:lnTo>
                    <a:lnTo>
                      <a:pt x="2223" y="13301"/>
                    </a:lnTo>
                    <a:lnTo>
                      <a:pt x="2368" y="13325"/>
                    </a:lnTo>
                    <a:lnTo>
                      <a:pt x="2513" y="13361"/>
                    </a:lnTo>
                    <a:lnTo>
                      <a:pt x="2658" y="13373"/>
                    </a:lnTo>
                    <a:lnTo>
                      <a:pt x="2815" y="13385"/>
                    </a:lnTo>
                    <a:lnTo>
                      <a:pt x="10571" y="13385"/>
                    </a:lnTo>
                    <a:lnTo>
                      <a:pt x="10728" y="13373"/>
                    </a:lnTo>
                    <a:lnTo>
                      <a:pt x="10873" y="13361"/>
                    </a:lnTo>
                    <a:lnTo>
                      <a:pt x="11018" y="13325"/>
                    </a:lnTo>
                    <a:lnTo>
                      <a:pt x="11163" y="13301"/>
                    </a:lnTo>
                    <a:lnTo>
                      <a:pt x="11308" y="13252"/>
                    </a:lnTo>
                    <a:lnTo>
                      <a:pt x="11573" y="13156"/>
                    </a:lnTo>
                    <a:lnTo>
                      <a:pt x="11839" y="13035"/>
                    </a:lnTo>
                    <a:lnTo>
                      <a:pt x="12081" y="12878"/>
                    </a:lnTo>
                    <a:lnTo>
                      <a:pt x="12310" y="12709"/>
                    </a:lnTo>
                    <a:lnTo>
                      <a:pt x="12515" y="12516"/>
                    </a:lnTo>
                    <a:lnTo>
                      <a:pt x="12709" y="12310"/>
                    </a:lnTo>
                    <a:lnTo>
                      <a:pt x="12878" y="12081"/>
                    </a:lnTo>
                    <a:lnTo>
                      <a:pt x="13035" y="11839"/>
                    </a:lnTo>
                    <a:lnTo>
                      <a:pt x="13156" y="11573"/>
                    </a:lnTo>
                    <a:lnTo>
                      <a:pt x="13252" y="11308"/>
                    </a:lnTo>
                    <a:lnTo>
                      <a:pt x="13301" y="11163"/>
                    </a:lnTo>
                    <a:lnTo>
                      <a:pt x="13325" y="11018"/>
                    </a:lnTo>
                    <a:lnTo>
                      <a:pt x="13361" y="10873"/>
                    </a:lnTo>
                    <a:lnTo>
                      <a:pt x="13373" y="10728"/>
                    </a:lnTo>
                    <a:lnTo>
                      <a:pt x="13385" y="10571"/>
                    </a:lnTo>
                    <a:lnTo>
                      <a:pt x="13385" y="10426"/>
                    </a:lnTo>
                    <a:lnTo>
                      <a:pt x="13385" y="2960"/>
                    </a:lnTo>
                    <a:lnTo>
                      <a:pt x="13385" y="2815"/>
                    </a:lnTo>
                    <a:lnTo>
                      <a:pt x="13373" y="2658"/>
                    </a:lnTo>
                    <a:lnTo>
                      <a:pt x="13361" y="2513"/>
                    </a:lnTo>
                    <a:lnTo>
                      <a:pt x="13325" y="2368"/>
                    </a:lnTo>
                    <a:lnTo>
                      <a:pt x="13301" y="2223"/>
                    </a:lnTo>
                    <a:lnTo>
                      <a:pt x="13252" y="2091"/>
                    </a:lnTo>
                    <a:lnTo>
                      <a:pt x="13156" y="1813"/>
                    </a:lnTo>
                    <a:lnTo>
                      <a:pt x="13035" y="1547"/>
                    </a:lnTo>
                    <a:lnTo>
                      <a:pt x="12878" y="1305"/>
                    </a:lnTo>
                    <a:lnTo>
                      <a:pt x="12709" y="1076"/>
                    </a:lnTo>
                    <a:lnTo>
                      <a:pt x="12515" y="871"/>
                    </a:lnTo>
                    <a:lnTo>
                      <a:pt x="12310" y="677"/>
                    </a:lnTo>
                    <a:lnTo>
                      <a:pt x="12081" y="508"/>
                    </a:lnTo>
                    <a:lnTo>
                      <a:pt x="11839" y="363"/>
                    </a:lnTo>
                    <a:lnTo>
                      <a:pt x="11573" y="230"/>
                    </a:lnTo>
                    <a:lnTo>
                      <a:pt x="11308" y="134"/>
                    </a:lnTo>
                    <a:lnTo>
                      <a:pt x="11163" y="97"/>
                    </a:lnTo>
                    <a:lnTo>
                      <a:pt x="11018" y="61"/>
                    </a:lnTo>
                    <a:lnTo>
                      <a:pt x="10873" y="37"/>
                    </a:lnTo>
                    <a:lnTo>
                      <a:pt x="10728" y="13"/>
                    </a:lnTo>
                    <a:lnTo>
                      <a:pt x="105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0;p17">
                <a:extLst>
                  <a:ext uri="{FF2B5EF4-FFF2-40B4-BE49-F238E27FC236}">
                    <a16:creationId xmlns:a16="http://schemas.microsoft.com/office/drawing/2014/main" id="{C0CC8A32-F5E6-AC4E-316E-A415537E5212}"/>
                  </a:ext>
                </a:extLst>
              </p:cNvPr>
              <p:cNvSpPr/>
              <p:nvPr/>
            </p:nvSpPr>
            <p:spPr>
              <a:xfrm>
                <a:off x="12397102" y="2368950"/>
                <a:ext cx="648990" cy="648990"/>
              </a:xfrm>
              <a:custGeom>
                <a:avLst/>
                <a:gdLst/>
                <a:ahLst/>
                <a:cxnLst/>
                <a:rect l="l" t="t" r="r" b="b"/>
                <a:pathLst>
                  <a:path w="11864" h="11864" fill="none" extrusionOk="0">
                    <a:moveTo>
                      <a:pt x="9665" y="1"/>
                    </a:moveTo>
                    <a:lnTo>
                      <a:pt x="9665" y="1"/>
                    </a:lnTo>
                    <a:lnTo>
                      <a:pt x="9882" y="13"/>
                    </a:lnTo>
                    <a:lnTo>
                      <a:pt x="10112" y="49"/>
                    </a:lnTo>
                    <a:lnTo>
                      <a:pt x="10317" y="97"/>
                    </a:lnTo>
                    <a:lnTo>
                      <a:pt x="10522" y="182"/>
                    </a:lnTo>
                    <a:lnTo>
                      <a:pt x="10716" y="267"/>
                    </a:lnTo>
                    <a:lnTo>
                      <a:pt x="10897" y="375"/>
                    </a:lnTo>
                    <a:lnTo>
                      <a:pt x="11066" y="508"/>
                    </a:lnTo>
                    <a:lnTo>
                      <a:pt x="11223" y="653"/>
                    </a:lnTo>
                    <a:lnTo>
                      <a:pt x="11356" y="810"/>
                    </a:lnTo>
                    <a:lnTo>
                      <a:pt x="11489" y="979"/>
                    </a:lnTo>
                    <a:lnTo>
                      <a:pt x="11597" y="1160"/>
                    </a:lnTo>
                    <a:lnTo>
                      <a:pt x="11694" y="1354"/>
                    </a:lnTo>
                    <a:lnTo>
                      <a:pt x="11767" y="1547"/>
                    </a:lnTo>
                    <a:lnTo>
                      <a:pt x="11815" y="1764"/>
                    </a:lnTo>
                    <a:lnTo>
                      <a:pt x="11851" y="1982"/>
                    </a:lnTo>
                    <a:lnTo>
                      <a:pt x="11863" y="2199"/>
                    </a:lnTo>
                    <a:lnTo>
                      <a:pt x="11863" y="9665"/>
                    </a:lnTo>
                    <a:lnTo>
                      <a:pt x="11863" y="9665"/>
                    </a:lnTo>
                    <a:lnTo>
                      <a:pt x="11851" y="9882"/>
                    </a:lnTo>
                    <a:lnTo>
                      <a:pt x="11815" y="10100"/>
                    </a:lnTo>
                    <a:lnTo>
                      <a:pt x="11767" y="10317"/>
                    </a:lnTo>
                    <a:lnTo>
                      <a:pt x="11694" y="10522"/>
                    </a:lnTo>
                    <a:lnTo>
                      <a:pt x="11597" y="10716"/>
                    </a:lnTo>
                    <a:lnTo>
                      <a:pt x="11489" y="10897"/>
                    </a:lnTo>
                    <a:lnTo>
                      <a:pt x="11356" y="11066"/>
                    </a:lnTo>
                    <a:lnTo>
                      <a:pt x="11223" y="11223"/>
                    </a:lnTo>
                    <a:lnTo>
                      <a:pt x="11066" y="11356"/>
                    </a:lnTo>
                    <a:lnTo>
                      <a:pt x="10897" y="11489"/>
                    </a:lnTo>
                    <a:lnTo>
                      <a:pt x="10716" y="11598"/>
                    </a:lnTo>
                    <a:lnTo>
                      <a:pt x="10522" y="11694"/>
                    </a:lnTo>
                    <a:lnTo>
                      <a:pt x="10317" y="11767"/>
                    </a:lnTo>
                    <a:lnTo>
                      <a:pt x="10112" y="11815"/>
                    </a:lnTo>
                    <a:lnTo>
                      <a:pt x="9882" y="11851"/>
                    </a:lnTo>
                    <a:lnTo>
                      <a:pt x="9665" y="11863"/>
                    </a:lnTo>
                    <a:lnTo>
                      <a:pt x="2211" y="11863"/>
                    </a:lnTo>
                    <a:lnTo>
                      <a:pt x="2211" y="11863"/>
                    </a:lnTo>
                    <a:lnTo>
                      <a:pt x="1982" y="11851"/>
                    </a:lnTo>
                    <a:lnTo>
                      <a:pt x="1764" y="11815"/>
                    </a:lnTo>
                    <a:lnTo>
                      <a:pt x="1547" y="11767"/>
                    </a:lnTo>
                    <a:lnTo>
                      <a:pt x="1354" y="11694"/>
                    </a:lnTo>
                    <a:lnTo>
                      <a:pt x="1160" y="11598"/>
                    </a:lnTo>
                    <a:lnTo>
                      <a:pt x="979" y="11489"/>
                    </a:lnTo>
                    <a:lnTo>
                      <a:pt x="810" y="11356"/>
                    </a:lnTo>
                    <a:lnTo>
                      <a:pt x="653" y="11223"/>
                    </a:lnTo>
                    <a:lnTo>
                      <a:pt x="508" y="11066"/>
                    </a:lnTo>
                    <a:lnTo>
                      <a:pt x="375" y="10897"/>
                    </a:lnTo>
                    <a:lnTo>
                      <a:pt x="267" y="10716"/>
                    </a:lnTo>
                    <a:lnTo>
                      <a:pt x="182" y="10522"/>
                    </a:lnTo>
                    <a:lnTo>
                      <a:pt x="109" y="10317"/>
                    </a:lnTo>
                    <a:lnTo>
                      <a:pt x="49" y="10100"/>
                    </a:lnTo>
                    <a:lnTo>
                      <a:pt x="13" y="9882"/>
                    </a:lnTo>
                    <a:lnTo>
                      <a:pt x="1" y="9665"/>
                    </a:lnTo>
                    <a:lnTo>
                      <a:pt x="1" y="2199"/>
                    </a:lnTo>
                    <a:lnTo>
                      <a:pt x="1" y="2199"/>
                    </a:lnTo>
                    <a:lnTo>
                      <a:pt x="13" y="1982"/>
                    </a:lnTo>
                    <a:lnTo>
                      <a:pt x="49" y="1764"/>
                    </a:lnTo>
                    <a:lnTo>
                      <a:pt x="109" y="1547"/>
                    </a:lnTo>
                    <a:lnTo>
                      <a:pt x="182" y="1354"/>
                    </a:lnTo>
                    <a:lnTo>
                      <a:pt x="267" y="1160"/>
                    </a:lnTo>
                    <a:lnTo>
                      <a:pt x="375" y="979"/>
                    </a:lnTo>
                    <a:lnTo>
                      <a:pt x="508" y="810"/>
                    </a:lnTo>
                    <a:lnTo>
                      <a:pt x="653" y="653"/>
                    </a:lnTo>
                    <a:lnTo>
                      <a:pt x="810" y="508"/>
                    </a:lnTo>
                    <a:lnTo>
                      <a:pt x="979" y="375"/>
                    </a:lnTo>
                    <a:lnTo>
                      <a:pt x="1160" y="267"/>
                    </a:lnTo>
                    <a:lnTo>
                      <a:pt x="1354" y="182"/>
                    </a:lnTo>
                    <a:lnTo>
                      <a:pt x="1547" y="97"/>
                    </a:lnTo>
                    <a:lnTo>
                      <a:pt x="1764" y="49"/>
                    </a:lnTo>
                    <a:lnTo>
                      <a:pt x="1982" y="13"/>
                    </a:lnTo>
                    <a:lnTo>
                      <a:pt x="2211" y="1"/>
                    </a:lnTo>
                    <a:lnTo>
                      <a:pt x="96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1;p17">
                <a:extLst>
                  <a:ext uri="{FF2B5EF4-FFF2-40B4-BE49-F238E27FC236}">
                    <a16:creationId xmlns:a16="http://schemas.microsoft.com/office/drawing/2014/main" id="{162544DF-BE26-685E-057A-F2897BE8D2DB}"/>
                  </a:ext>
                </a:extLst>
              </p:cNvPr>
              <p:cNvSpPr/>
              <p:nvPr/>
            </p:nvSpPr>
            <p:spPr>
              <a:xfrm>
                <a:off x="12447976" y="2430436"/>
                <a:ext cx="248513" cy="255132"/>
              </a:xfrm>
              <a:custGeom>
                <a:avLst/>
                <a:gdLst/>
                <a:ahLst/>
                <a:cxnLst/>
                <a:rect l="l" t="t" r="r" b="b"/>
                <a:pathLst>
                  <a:path w="4543" h="4664" extrusionOk="0">
                    <a:moveTo>
                      <a:pt x="847" y="0"/>
                    </a:moveTo>
                    <a:lnTo>
                      <a:pt x="750" y="12"/>
                    </a:lnTo>
                    <a:lnTo>
                      <a:pt x="665" y="36"/>
                    </a:lnTo>
                    <a:lnTo>
                      <a:pt x="581" y="73"/>
                    </a:lnTo>
                    <a:lnTo>
                      <a:pt x="496" y="109"/>
                    </a:lnTo>
                    <a:lnTo>
                      <a:pt x="412" y="157"/>
                    </a:lnTo>
                    <a:lnTo>
                      <a:pt x="339" y="206"/>
                    </a:lnTo>
                    <a:lnTo>
                      <a:pt x="279" y="266"/>
                    </a:lnTo>
                    <a:lnTo>
                      <a:pt x="218" y="338"/>
                    </a:lnTo>
                    <a:lnTo>
                      <a:pt x="170" y="411"/>
                    </a:lnTo>
                    <a:lnTo>
                      <a:pt x="122" y="483"/>
                    </a:lnTo>
                    <a:lnTo>
                      <a:pt x="73" y="568"/>
                    </a:lnTo>
                    <a:lnTo>
                      <a:pt x="49" y="653"/>
                    </a:lnTo>
                    <a:lnTo>
                      <a:pt x="25" y="737"/>
                    </a:lnTo>
                    <a:lnTo>
                      <a:pt x="13" y="834"/>
                    </a:lnTo>
                    <a:lnTo>
                      <a:pt x="1" y="930"/>
                    </a:lnTo>
                    <a:lnTo>
                      <a:pt x="1" y="4663"/>
                    </a:lnTo>
                    <a:lnTo>
                      <a:pt x="4543" y="4663"/>
                    </a:lnTo>
                    <a:lnTo>
                      <a:pt x="4543" y="930"/>
                    </a:lnTo>
                    <a:lnTo>
                      <a:pt x="4531" y="834"/>
                    </a:lnTo>
                    <a:lnTo>
                      <a:pt x="4519" y="737"/>
                    </a:lnTo>
                    <a:lnTo>
                      <a:pt x="4495" y="653"/>
                    </a:lnTo>
                    <a:lnTo>
                      <a:pt x="4470" y="568"/>
                    </a:lnTo>
                    <a:lnTo>
                      <a:pt x="4422" y="483"/>
                    </a:lnTo>
                    <a:lnTo>
                      <a:pt x="4374" y="411"/>
                    </a:lnTo>
                    <a:lnTo>
                      <a:pt x="4326" y="338"/>
                    </a:lnTo>
                    <a:lnTo>
                      <a:pt x="4265" y="266"/>
                    </a:lnTo>
                    <a:lnTo>
                      <a:pt x="4193" y="206"/>
                    </a:lnTo>
                    <a:lnTo>
                      <a:pt x="4132" y="157"/>
                    </a:lnTo>
                    <a:lnTo>
                      <a:pt x="4048" y="109"/>
                    </a:lnTo>
                    <a:lnTo>
                      <a:pt x="3963" y="73"/>
                    </a:lnTo>
                    <a:lnTo>
                      <a:pt x="3879" y="36"/>
                    </a:lnTo>
                    <a:lnTo>
                      <a:pt x="3794" y="12"/>
                    </a:lnTo>
                    <a:lnTo>
                      <a:pt x="36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2;p17">
                <a:extLst>
                  <a:ext uri="{FF2B5EF4-FFF2-40B4-BE49-F238E27FC236}">
                    <a16:creationId xmlns:a16="http://schemas.microsoft.com/office/drawing/2014/main" id="{C11B9F38-A15B-A3D9-674E-457F740DB3B0}"/>
                  </a:ext>
                </a:extLst>
              </p:cNvPr>
              <p:cNvSpPr/>
              <p:nvPr/>
            </p:nvSpPr>
            <p:spPr>
              <a:xfrm>
                <a:off x="12514713" y="2460139"/>
                <a:ext cx="115039" cy="115039"/>
              </a:xfrm>
              <a:custGeom>
                <a:avLst/>
                <a:gdLst/>
                <a:ahLst/>
                <a:cxnLst/>
                <a:rect l="l" t="t" r="r" b="b"/>
                <a:pathLst>
                  <a:path w="2103" h="2103" extrusionOk="0">
                    <a:moveTo>
                      <a:pt x="943" y="1"/>
                    </a:moveTo>
                    <a:lnTo>
                      <a:pt x="834" y="25"/>
                    </a:lnTo>
                    <a:lnTo>
                      <a:pt x="738" y="49"/>
                    </a:lnTo>
                    <a:lnTo>
                      <a:pt x="641" y="85"/>
                    </a:lnTo>
                    <a:lnTo>
                      <a:pt x="557" y="122"/>
                    </a:lnTo>
                    <a:lnTo>
                      <a:pt x="460" y="182"/>
                    </a:lnTo>
                    <a:lnTo>
                      <a:pt x="388" y="242"/>
                    </a:lnTo>
                    <a:lnTo>
                      <a:pt x="303" y="303"/>
                    </a:lnTo>
                    <a:lnTo>
                      <a:pt x="243" y="387"/>
                    </a:lnTo>
                    <a:lnTo>
                      <a:pt x="182" y="460"/>
                    </a:lnTo>
                    <a:lnTo>
                      <a:pt x="134" y="544"/>
                    </a:lnTo>
                    <a:lnTo>
                      <a:pt x="86" y="641"/>
                    </a:lnTo>
                    <a:lnTo>
                      <a:pt x="49" y="738"/>
                    </a:lnTo>
                    <a:lnTo>
                      <a:pt x="25" y="834"/>
                    </a:lnTo>
                    <a:lnTo>
                      <a:pt x="1" y="943"/>
                    </a:lnTo>
                    <a:lnTo>
                      <a:pt x="1" y="1052"/>
                    </a:lnTo>
                    <a:lnTo>
                      <a:pt x="1" y="1161"/>
                    </a:lnTo>
                    <a:lnTo>
                      <a:pt x="25" y="1257"/>
                    </a:lnTo>
                    <a:lnTo>
                      <a:pt x="49" y="1366"/>
                    </a:lnTo>
                    <a:lnTo>
                      <a:pt x="86" y="1463"/>
                    </a:lnTo>
                    <a:lnTo>
                      <a:pt x="134" y="1547"/>
                    </a:lnTo>
                    <a:lnTo>
                      <a:pt x="182" y="1644"/>
                    </a:lnTo>
                    <a:lnTo>
                      <a:pt x="243" y="1716"/>
                    </a:lnTo>
                    <a:lnTo>
                      <a:pt x="303" y="1789"/>
                    </a:lnTo>
                    <a:lnTo>
                      <a:pt x="388" y="1861"/>
                    </a:lnTo>
                    <a:lnTo>
                      <a:pt x="460" y="1922"/>
                    </a:lnTo>
                    <a:lnTo>
                      <a:pt x="557" y="1970"/>
                    </a:lnTo>
                    <a:lnTo>
                      <a:pt x="641" y="2018"/>
                    </a:lnTo>
                    <a:lnTo>
                      <a:pt x="738" y="2054"/>
                    </a:lnTo>
                    <a:lnTo>
                      <a:pt x="834" y="2079"/>
                    </a:lnTo>
                    <a:lnTo>
                      <a:pt x="943" y="2091"/>
                    </a:lnTo>
                    <a:lnTo>
                      <a:pt x="1052" y="2103"/>
                    </a:lnTo>
                    <a:lnTo>
                      <a:pt x="1161" y="2091"/>
                    </a:lnTo>
                    <a:lnTo>
                      <a:pt x="1269" y="2079"/>
                    </a:lnTo>
                    <a:lnTo>
                      <a:pt x="1366" y="2054"/>
                    </a:lnTo>
                    <a:lnTo>
                      <a:pt x="1463" y="2018"/>
                    </a:lnTo>
                    <a:lnTo>
                      <a:pt x="1547" y="1970"/>
                    </a:lnTo>
                    <a:lnTo>
                      <a:pt x="1644" y="1922"/>
                    </a:lnTo>
                    <a:lnTo>
                      <a:pt x="1716" y="1861"/>
                    </a:lnTo>
                    <a:lnTo>
                      <a:pt x="1789" y="1789"/>
                    </a:lnTo>
                    <a:lnTo>
                      <a:pt x="1861" y="1716"/>
                    </a:lnTo>
                    <a:lnTo>
                      <a:pt x="1922" y="1644"/>
                    </a:lnTo>
                    <a:lnTo>
                      <a:pt x="1970" y="1547"/>
                    </a:lnTo>
                    <a:lnTo>
                      <a:pt x="2018" y="1463"/>
                    </a:lnTo>
                    <a:lnTo>
                      <a:pt x="2055" y="1366"/>
                    </a:lnTo>
                    <a:lnTo>
                      <a:pt x="2079" y="1257"/>
                    </a:lnTo>
                    <a:lnTo>
                      <a:pt x="2103" y="1161"/>
                    </a:lnTo>
                    <a:lnTo>
                      <a:pt x="2103" y="1052"/>
                    </a:lnTo>
                    <a:lnTo>
                      <a:pt x="2103" y="943"/>
                    </a:lnTo>
                    <a:lnTo>
                      <a:pt x="2079" y="834"/>
                    </a:lnTo>
                    <a:lnTo>
                      <a:pt x="2055" y="738"/>
                    </a:lnTo>
                    <a:lnTo>
                      <a:pt x="2018" y="641"/>
                    </a:lnTo>
                    <a:lnTo>
                      <a:pt x="1970" y="544"/>
                    </a:lnTo>
                    <a:lnTo>
                      <a:pt x="1922" y="460"/>
                    </a:lnTo>
                    <a:lnTo>
                      <a:pt x="1861" y="387"/>
                    </a:lnTo>
                    <a:lnTo>
                      <a:pt x="1789" y="303"/>
                    </a:lnTo>
                    <a:lnTo>
                      <a:pt x="1716" y="242"/>
                    </a:lnTo>
                    <a:lnTo>
                      <a:pt x="1644" y="182"/>
                    </a:lnTo>
                    <a:lnTo>
                      <a:pt x="1547" y="122"/>
                    </a:lnTo>
                    <a:lnTo>
                      <a:pt x="1463" y="85"/>
                    </a:lnTo>
                    <a:lnTo>
                      <a:pt x="1366" y="49"/>
                    </a:lnTo>
                    <a:lnTo>
                      <a:pt x="1269" y="25"/>
                    </a:lnTo>
                    <a:lnTo>
                      <a:pt x="11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3;p17">
                <a:extLst>
                  <a:ext uri="{FF2B5EF4-FFF2-40B4-BE49-F238E27FC236}">
                    <a16:creationId xmlns:a16="http://schemas.microsoft.com/office/drawing/2014/main" id="{22DD45DA-141F-8B54-B84B-F2943BF92EF4}"/>
                  </a:ext>
                </a:extLst>
              </p:cNvPr>
              <p:cNvSpPr/>
              <p:nvPr/>
            </p:nvSpPr>
            <p:spPr>
              <a:xfrm>
                <a:off x="12492285" y="2595638"/>
                <a:ext cx="159950" cy="67448"/>
              </a:xfrm>
              <a:custGeom>
                <a:avLst/>
                <a:gdLst/>
                <a:ahLst/>
                <a:cxnLst/>
                <a:rect l="l" t="t" r="r" b="b"/>
                <a:pathLst>
                  <a:path w="2924" h="1233" extrusionOk="0">
                    <a:moveTo>
                      <a:pt x="1100" y="0"/>
                    </a:moveTo>
                    <a:lnTo>
                      <a:pt x="979" y="24"/>
                    </a:lnTo>
                    <a:lnTo>
                      <a:pt x="858" y="49"/>
                    </a:lnTo>
                    <a:lnTo>
                      <a:pt x="749" y="97"/>
                    </a:lnTo>
                    <a:lnTo>
                      <a:pt x="640" y="145"/>
                    </a:lnTo>
                    <a:lnTo>
                      <a:pt x="544" y="206"/>
                    </a:lnTo>
                    <a:lnTo>
                      <a:pt x="447" y="278"/>
                    </a:lnTo>
                    <a:lnTo>
                      <a:pt x="363" y="363"/>
                    </a:lnTo>
                    <a:lnTo>
                      <a:pt x="278" y="447"/>
                    </a:lnTo>
                    <a:lnTo>
                      <a:pt x="206" y="544"/>
                    </a:lnTo>
                    <a:lnTo>
                      <a:pt x="145" y="640"/>
                    </a:lnTo>
                    <a:lnTo>
                      <a:pt x="97" y="749"/>
                    </a:lnTo>
                    <a:lnTo>
                      <a:pt x="49" y="870"/>
                    </a:lnTo>
                    <a:lnTo>
                      <a:pt x="24" y="979"/>
                    </a:lnTo>
                    <a:lnTo>
                      <a:pt x="0" y="1099"/>
                    </a:lnTo>
                    <a:lnTo>
                      <a:pt x="0" y="1232"/>
                    </a:lnTo>
                    <a:lnTo>
                      <a:pt x="2924" y="1232"/>
                    </a:lnTo>
                    <a:lnTo>
                      <a:pt x="2924" y="1099"/>
                    </a:lnTo>
                    <a:lnTo>
                      <a:pt x="2899" y="979"/>
                    </a:lnTo>
                    <a:lnTo>
                      <a:pt x="2875" y="870"/>
                    </a:lnTo>
                    <a:lnTo>
                      <a:pt x="2827" y="749"/>
                    </a:lnTo>
                    <a:lnTo>
                      <a:pt x="2779" y="640"/>
                    </a:lnTo>
                    <a:lnTo>
                      <a:pt x="2718" y="544"/>
                    </a:lnTo>
                    <a:lnTo>
                      <a:pt x="2646" y="447"/>
                    </a:lnTo>
                    <a:lnTo>
                      <a:pt x="2561" y="363"/>
                    </a:lnTo>
                    <a:lnTo>
                      <a:pt x="2477" y="278"/>
                    </a:lnTo>
                    <a:lnTo>
                      <a:pt x="2380" y="206"/>
                    </a:lnTo>
                    <a:lnTo>
                      <a:pt x="2283" y="145"/>
                    </a:lnTo>
                    <a:lnTo>
                      <a:pt x="2175" y="97"/>
                    </a:lnTo>
                    <a:lnTo>
                      <a:pt x="2066" y="49"/>
                    </a:lnTo>
                    <a:lnTo>
                      <a:pt x="1945" y="24"/>
                    </a:lnTo>
                    <a:lnTo>
                      <a:pt x="18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4;p17">
                <a:extLst>
                  <a:ext uri="{FF2B5EF4-FFF2-40B4-BE49-F238E27FC236}">
                    <a16:creationId xmlns:a16="http://schemas.microsoft.com/office/drawing/2014/main" id="{C4ADE91A-B242-BE83-7077-87DA87A0492C}"/>
                  </a:ext>
                </a:extLst>
              </p:cNvPr>
              <p:cNvSpPr/>
              <p:nvPr/>
            </p:nvSpPr>
            <p:spPr>
              <a:xfrm>
                <a:off x="12894021" y="2801157"/>
                <a:ext cx="303380" cy="277560"/>
              </a:xfrm>
              <a:custGeom>
                <a:avLst/>
                <a:gdLst/>
                <a:ahLst/>
                <a:cxnLst/>
                <a:rect l="l" t="t" r="r" b="b"/>
                <a:pathLst>
                  <a:path w="5546" h="5074" extrusionOk="0">
                    <a:moveTo>
                      <a:pt x="665" y="0"/>
                    </a:moveTo>
                    <a:lnTo>
                      <a:pt x="593" y="12"/>
                    </a:lnTo>
                    <a:lnTo>
                      <a:pt x="520" y="24"/>
                    </a:lnTo>
                    <a:lnTo>
                      <a:pt x="460" y="48"/>
                    </a:lnTo>
                    <a:lnTo>
                      <a:pt x="327" y="121"/>
                    </a:lnTo>
                    <a:lnTo>
                      <a:pt x="218" y="218"/>
                    </a:lnTo>
                    <a:lnTo>
                      <a:pt x="134" y="326"/>
                    </a:lnTo>
                    <a:lnTo>
                      <a:pt x="61" y="447"/>
                    </a:lnTo>
                    <a:lnTo>
                      <a:pt x="37" y="520"/>
                    </a:lnTo>
                    <a:lnTo>
                      <a:pt x="25" y="580"/>
                    </a:lnTo>
                    <a:lnTo>
                      <a:pt x="13" y="652"/>
                    </a:lnTo>
                    <a:lnTo>
                      <a:pt x="1" y="737"/>
                    </a:lnTo>
                    <a:lnTo>
                      <a:pt x="1" y="4337"/>
                    </a:lnTo>
                    <a:lnTo>
                      <a:pt x="13" y="4421"/>
                    </a:lnTo>
                    <a:lnTo>
                      <a:pt x="25" y="4494"/>
                    </a:lnTo>
                    <a:lnTo>
                      <a:pt x="37" y="4566"/>
                    </a:lnTo>
                    <a:lnTo>
                      <a:pt x="61" y="4627"/>
                    </a:lnTo>
                    <a:lnTo>
                      <a:pt x="134" y="4760"/>
                    </a:lnTo>
                    <a:lnTo>
                      <a:pt x="218" y="4868"/>
                    </a:lnTo>
                    <a:lnTo>
                      <a:pt x="327" y="4953"/>
                    </a:lnTo>
                    <a:lnTo>
                      <a:pt x="460" y="5025"/>
                    </a:lnTo>
                    <a:lnTo>
                      <a:pt x="520" y="5049"/>
                    </a:lnTo>
                    <a:lnTo>
                      <a:pt x="593" y="5062"/>
                    </a:lnTo>
                    <a:lnTo>
                      <a:pt x="665" y="5074"/>
                    </a:lnTo>
                    <a:lnTo>
                      <a:pt x="4893" y="5074"/>
                    </a:lnTo>
                    <a:lnTo>
                      <a:pt x="4966" y="5062"/>
                    </a:lnTo>
                    <a:lnTo>
                      <a:pt x="5038" y="5049"/>
                    </a:lnTo>
                    <a:lnTo>
                      <a:pt x="5099" y="5025"/>
                    </a:lnTo>
                    <a:lnTo>
                      <a:pt x="5231" y="4953"/>
                    </a:lnTo>
                    <a:lnTo>
                      <a:pt x="5340" y="4868"/>
                    </a:lnTo>
                    <a:lnTo>
                      <a:pt x="5425" y="4760"/>
                    </a:lnTo>
                    <a:lnTo>
                      <a:pt x="5497" y="4627"/>
                    </a:lnTo>
                    <a:lnTo>
                      <a:pt x="5521" y="4566"/>
                    </a:lnTo>
                    <a:lnTo>
                      <a:pt x="5533" y="4494"/>
                    </a:lnTo>
                    <a:lnTo>
                      <a:pt x="5546" y="4421"/>
                    </a:lnTo>
                    <a:lnTo>
                      <a:pt x="5546" y="4337"/>
                    </a:lnTo>
                    <a:lnTo>
                      <a:pt x="5546" y="737"/>
                    </a:lnTo>
                    <a:lnTo>
                      <a:pt x="5546" y="652"/>
                    </a:lnTo>
                    <a:lnTo>
                      <a:pt x="5533" y="580"/>
                    </a:lnTo>
                    <a:lnTo>
                      <a:pt x="5521" y="520"/>
                    </a:lnTo>
                    <a:lnTo>
                      <a:pt x="5497" y="447"/>
                    </a:lnTo>
                    <a:lnTo>
                      <a:pt x="5425" y="326"/>
                    </a:lnTo>
                    <a:lnTo>
                      <a:pt x="5340" y="218"/>
                    </a:lnTo>
                    <a:lnTo>
                      <a:pt x="5231" y="121"/>
                    </a:lnTo>
                    <a:lnTo>
                      <a:pt x="5099" y="48"/>
                    </a:lnTo>
                    <a:lnTo>
                      <a:pt x="5038" y="24"/>
                    </a:lnTo>
                    <a:lnTo>
                      <a:pt x="4966" y="12"/>
                    </a:lnTo>
                    <a:lnTo>
                      <a:pt x="48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5;p17">
                <a:extLst>
                  <a:ext uri="{FF2B5EF4-FFF2-40B4-BE49-F238E27FC236}">
                    <a16:creationId xmlns:a16="http://schemas.microsoft.com/office/drawing/2014/main" id="{976DC27D-A77A-B250-60AF-294227F40FF5}"/>
                  </a:ext>
                </a:extLst>
              </p:cNvPr>
              <p:cNvSpPr/>
              <p:nvPr/>
            </p:nvSpPr>
            <p:spPr>
              <a:xfrm>
                <a:off x="12937017" y="2610134"/>
                <a:ext cx="218099" cy="290853"/>
              </a:xfrm>
              <a:custGeom>
                <a:avLst/>
                <a:gdLst/>
                <a:ahLst/>
                <a:cxnLst/>
                <a:rect l="l" t="t" r="r" b="b"/>
                <a:pathLst>
                  <a:path w="3987" h="5317" extrusionOk="0">
                    <a:moveTo>
                      <a:pt x="2150" y="496"/>
                    </a:moveTo>
                    <a:lnTo>
                      <a:pt x="2295" y="520"/>
                    </a:lnTo>
                    <a:lnTo>
                      <a:pt x="2440" y="557"/>
                    </a:lnTo>
                    <a:lnTo>
                      <a:pt x="2573" y="617"/>
                    </a:lnTo>
                    <a:lnTo>
                      <a:pt x="2706" y="677"/>
                    </a:lnTo>
                    <a:lnTo>
                      <a:pt x="2839" y="750"/>
                    </a:lnTo>
                    <a:lnTo>
                      <a:pt x="2948" y="834"/>
                    </a:lnTo>
                    <a:lnTo>
                      <a:pt x="3056" y="931"/>
                    </a:lnTo>
                    <a:lnTo>
                      <a:pt x="3153" y="1040"/>
                    </a:lnTo>
                    <a:lnTo>
                      <a:pt x="3237" y="1161"/>
                    </a:lnTo>
                    <a:lnTo>
                      <a:pt x="3322" y="1281"/>
                    </a:lnTo>
                    <a:lnTo>
                      <a:pt x="3382" y="1414"/>
                    </a:lnTo>
                    <a:lnTo>
                      <a:pt x="3431" y="1547"/>
                    </a:lnTo>
                    <a:lnTo>
                      <a:pt x="3467" y="1692"/>
                    </a:lnTo>
                    <a:lnTo>
                      <a:pt x="3491" y="1849"/>
                    </a:lnTo>
                    <a:lnTo>
                      <a:pt x="3503" y="1994"/>
                    </a:lnTo>
                    <a:lnTo>
                      <a:pt x="3503" y="4833"/>
                    </a:lnTo>
                    <a:lnTo>
                      <a:pt x="483" y="4833"/>
                    </a:lnTo>
                    <a:lnTo>
                      <a:pt x="483" y="1994"/>
                    </a:lnTo>
                    <a:lnTo>
                      <a:pt x="495" y="1849"/>
                    </a:lnTo>
                    <a:lnTo>
                      <a:pt x="519" y="1692"/>
                    </a:lnTo>
                    <a:lnTo>
                      <a:pt x="556" y="1547"/>
                    </a:lnTo>
                    <a:lnTo>
                      <a:pt x="604" y="1414"/>
                    </a:lnTo>
                    <a:lnTo>
                      <a:pt x="664" y="1281"/>
                    </a:lnTo>
                    <a:lnTo>
                      <a:pt x="749" y="1161"/>
                    </a:lnTo>
                    <a:lnTo>
                      <a:pt x="834" y="1040"/>
                    </a:lnTo>
                    <a:lnTo>
                      <a:pt x="930" y="931"/>
                    </a:lnTo>
                    <a:lnTo>
                      <a:pt x="1039" y="834"/>
                    </a:lnTo>
                    <a:lnTo>
                      <a:pt x="1148" y="750"/>
                    </a:lnTo>
                    <a:lnTo>
                      <a:pt x="1281" y="677"/>
                    </a:lnTo>
                    <a:lnTo>
                      <a:pt x="1401" y="617"/>
                    </a:lnTo>
                    <a:lnTo>
                      <a:pt x="1546" y="557"/>
                    </a:lnTo>
                    <a:lnTo>
                      <a:pt x="1691" y="520"/>
                    </a:lnTo>
                    <a:lnTo>
                      <a:pt x="1836" y="496"/>
                    </a:lnTo>
                    <a:close/>
                    <a:moveTo>
                      <a:pt x="1993" y="1"/>
                    </a:moveTo>
                    <a:lnTo>
                      <a:pt x="1788" y="13"/>
                    </a:lnTo>
                    <a:lnTo>
                      <a:pt x="1595" y="49"/>
                    </a:lnTo>
                    <a:lnTo>
                      <a:pt x="1401" y="98"/>
                    </a:lnTo>
                    <a:lnTo>
                      <a:pt x="1220" y="158"/>
                    </a:lnTo>
                    <a:lnTo>
                      <a:pt x="1039" y="243"/>
                    </a:lnTo>
                    <a:lnTo>
                      <a:pt x="882" y="351"/>
                    </a:lnTo>
                    <a:lnTo>
                      <a:pt x="725" y="460"/>
                    </a:lnTo>
                    <a:lnTo>
                      <a:pt x="580" y="593"/>
                    </a:lnTo>
                    <a:lnTo>
                      <a:pt x="459" y="738"/>
                    </a:lnTo>
                    <a:lnTo>
                      <a:pt x="338" y="883"/>
                    </a:lnTo>
                    <a:lnTo>
                      <a:pt x="242" y="1052"/>
                    </a:lnTo>
                    <a:lnTo>
                      <a:pt x="157" y="1221"/>
                    </a:lnTo>
                    <a:lnTo>
                      <a:pt x="85" y="1402"/>
                    </a:lnTo>
                    <a:lnTo>
                      <a:pt x="36" y="1596"/>
                    </a:lnTo>
                    <a:lnTo>
                      <a:pt x="12" y="1801"/>
                    </a:lnTo>
                    <a:lnTo>
                      <a:pt x="0" y="1994"/>
                    </a:lnTo>
                    <a:lnTo>
                      <a:pt x="0" y="5075"/>
                    </a:lnTo>
                    <a:lnTo>
                      <a:pt x="0" y="5123"/>
                    </a:lnTo>
                    <a:lnTo>
                      <a:pt x="24" y="5171"/>
                    </a:lnTo>
                    <a:lnTo>
                      <a:pt x="36" y="5219"/>
                    </a:lnTo>
                    <a:lnTo>
                      <a:pt x="73" y="5256"/>
                    </a:lnTo>
                    <a:lnTo>
                      <a:pt x="109" y="5280"/>
                    </a:lnTo>
                    <a:lnTo>
                      <a:pt x="145" y="5304"/>
                    </a:lnTo>
                    <a:lnTo>
                      <a:pt x="193" y="5316"/>
                    </a:lnTo>
                    <a:lnTo>
                      <a:pt x="3793" y="5316"/>
                    </a:lnTo>
                    <a:lnTo>
                      <a:pt x="3841" y="5304"/>
                    </a:lnTo>
                    <a:lnTo>
                      <a:pt x="3878" y="5280"/>
                    </a:lnTo>
                    <a:lnTo>
                      <a:pt x="3914" y="5256"/>
                    </a:lnTo>
                    <a:lnTo>
                      <a:pt x="3950" y="5219"/>
                    </a:lnTo>
                    <a:lnTo>
                      <a:pt x="3962" y="5171"/>
                    </a:lnTo>
                    <a:lnTo>
                      <a:pt x="3986" y="5123"/>
                    </a:lnTo>
                    <a:lnTo>
                      <a:pt x="3986" y="5075"/>
                    </a:lnTo>
                    <a:lnTo>
                      <a:pt x="3986" y="1994"/>
                    </a:lnTo>
                    <a:lnTo>
                      <a:pt x="3974" y="1801"/>
                    </a:lnTo>
                    <a:lnTo>
                      <a:pt x="3950" y="1596"/>
                    </a:lnTo>
                    <a:lnTo>
                      <a:pt x="3902" y="1402"/>
                    </a:lnTo>
                    <a:lnTo>
                      <a:pt x="3829" y="1221"/>
                    </a:lnTo>
                    <a:lnTo>
                      <a:pt x="3745" y="1052"/>
                    </a:lnTo>
                    <a:lnTo>
                      <a:pt x="3648" y="883"/>
                    </a:lnTo>
                    <a:lnTo>
                      <a:pt x="3527" y="738"/>
                    </a:lnTo>
                    <a:lnTo>
                      <a:pt x="3407" y="593"/>
                    </a:lnTo>
                    <a:lnTo>
                      <a:pt x="3262" y="460"/>
                    </a:lnTo>
                    <a:lnTo>
                      <a:pt x="3105" y="351"/>
                    </a:lnTo>
                    <a:lnTo>
                      <a:pt x="2948" y="243"/>
                    </a:lnTo>
                    <a:lnTo>
                      <a:pt x="2766" y="158"/>
                    </a:lnTo>
                    <a:lnTo>
                      <a:pt x="2585" y="98"/>
                    </a:lnTo>
                    <a:lnTo>
                      <a:pt x="2392" y="49"/>
                    </a:lnTo>
                    <a:lnTo>
                      <a:pt x="2199" y="13"/>
                    </a:lnTo>
                    <a:lnTo>
                      <a:pt x="19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6;p17">
                <a:extLst>
                  <a:ext uri="{FF2B5EF4-FFF2-40B4-BE49-F238E27FC236}">
                    <a16:creationId xmlns:a16="http://schemas.microsoft.com/office/drawing/2014/main" id="{4AFC1810-A474-C6B1-2F1E-FE1934D51FD7}"/>
                  </a:ext>
                </a:extLst>
              </p:cNvPr>
              <p:cNvSpPr/>
              <p:nvPr/>
            </p:nvSpPr>
            <p:spPr>
              <a:xfrm>
                <a:off x="12997792" y="2875169"/>
                <a:ext cx="96550" cy="96495"/>
              </a:xfrm>
              <a:custGeom>
                <a:avLst/>
                <a:gdLst/>
                <a:ahLst/>
                <a:cxnLst/>
                <a:rect l="l" t="t" r="r" b="b"/>
                <a:pathLst>
                  <a:path w="1765" h="1764" extrusionOk="0">
                    <a:moveTo>
                      <a:pt x="882" y="0"/>
                    </a:moveTo>
                    <a:lnTo>
                      <a:pt x="798" y="12"/>
                    </a:lnTo>
                    <a:lnTo>
                      <a:pt x="701" y="24"/>
                    </a:lnTo>
                    <a:lnTo>
                      <a:pt x="616" y="48"/>
                    </a:lnTo>
                    <a:lnTo>
                      <a:pt x="544" y="73"/>
                    </a:lnTo>
                    <a:lnTo>
                      <a:pt x="459" y="109"/>
                    </a:lnTo>
                    <a:lnTo>
                      <a:pt x="387" y="157"/>
                    </a:lnTo>
                    <a:lnTo>
                      <a:pt x="327" y="205"/>
                    </a:lnTo>
                    <a:lnTo>
                      <a:pt x="254" y="266"/>
                    </a:lnTo>
                    <a:lnTo>
                      <a:pt x="206" y="326"/>
                    </a:lnTo>
                    <a:lnTo>
                      <a:pt x="157" y="387"/>
                    </a:lnTo>
                    <a:lnTo>
                      <a:pt x="109" y="459"/>
                    </a:lnTo>
                    <a:lnTo>
                      <a:pt x="73" y="544"/>
                    </a:lnTo>
                    <a:lnTo>
                      <a:pt x="37" y="628"/>
                    </a:lnTo>
                    <a:lnTo>
                      <a:pt x="25" y="713"/>
                    </a:lnTo>
                    <a:lnTo>
                      <a:pt x="0" y="797"/>
                    </a:lnTo>
                    <a:lnTo>
                      <a:pt x="0" y="882"/>
                    </a:lnTo>
                    <a:lnTo>
                      <a:pt x="0" y="978"/>
                    </a:lnTo>
                    <a:lnTo>
                      <a:pt x="25" y="1063"/>
                    </a:lnTo>
                    <a:lnTo>
                      <a:pt x="37" y="1148"/>
                    </a:lnTo>
                    <a:lnTo>
                      <a:pt x="73" y="1232"/>
                    </a:lnTo>
                    <a:lnTo>
                      <a:pt x="109" y="1305"/>
                    </a:lnTo>
                    <a:lnTo>
                      <a:pt x="157" y="1377"/>
                    </a:lnTo>
                    <a:lnTo>
                      <a:pt x="206" y="1450"/>
                    </a:lnTo>
                    <a:lnTo>
                      <a:pt x="254" y="1510"/>
                    </a:lnTo>
                    <a:lnTo>
                      <a:pt x="327" y="1558"/>
                    </a:lnTo>
                    <a:lnTo>
                      <a:pt x="387" y="1619"/>
                    </a:lnTo>
                    <a:lnTo>
                      <a:pt x="459" y="1655"/>
                    </a:lnTo>
                    <a:lnTo>
                      <a:pt x="544" y="1691"/>
                    </a:lnTo>
                    <a:lnTo>
                      <a:pt x="616" y="1727"/>
                    </a:lnTo>
                    <a:lnTo>
                      <a:pt x="701" y="1752"/>
                    </a:lnTo>
                    <a:lnTo>
                      <a:pt x="798" y="1764"/>
                    </a:lnTo>
                    <a:lnTo>
                      <a:pt x="967" y="1764"/>
                    </a:lnTo>
                    <a:lnTo>
                      <a:pt x="1063" y="1752"/>
                    </a:lnTo>
                    <a:lnTo>
                      <a:pt x="1148" y="1727"/>
                    </a:lnTo>
                    <a:lnTo>
                      <a:pt x="1220" y="1691"/>
                    </a:lnTo>
                    <a:lnTo>
                      <a:pt x="1305" y="1655"/>
                    </a:lnTo>
                    <a:lnTo>
                      <a:pt x="1377" y="1619"/>
                    </a:lnTo>
                    <a:lnTo>
                      <a:pt x="1438" y="1558"/>
                    </a:lnTo>
                    <a:lnTo>
                      <a:pt x="1510" y="1510"/>
                    </a:lnTo>
                    <a:lnTo>
                      <a:pt x="1559" y="1450"/>
                    </a:lnTo>
                    <a:lnTo>
                      <a:pt x="1607" y="1377"/>
                    </a:lnTo>
                    <a:lnTo>
                      <a:pt x="1655" y="1305"/>
                    </a:lnTo>
                    <a:lnTo>
                      <a:pt x="1692" y="1232"/>
                    </a:lnTo>
                    <a:lnTo>
                      <a:pt x="1728" y="1148"/>
                    </a:lnTo>
                    <a:lnTo>
                      <a:pt x="1740" y="1063"/>
                    </a:lnTo>
                    <a:lnTo>
                      <a:pt x="1752" y="978"/>
                    </a:lnTo>
                    <a:lnTo>
                      <a:pt x="1764" y="882"/>
                    </a:lnTo>
                    <a:lnTo>
                      <a:pt x="1752" y="797"/>
                    </a:lnTo>
                    <a:lnTo>
                      <a:pt x="1740" y="713"/>
                    </a:lnTo>
                    <a:lnTo>
                      <a:pt x="1728" y="628"/>
                    </a:lnTo>
                    <a:lnTo>
                      <a:pt x="1692" y="544"/>
                    </a:lnTo>
                    <a:lnTo>
                      <a:pt x="1655" y="459"/>
                    </a:lnTo>
                    <a:lnTo>
                      <a:pt x="1607" y="387"/>
                    </a:lnTo>
                    <a:lnTo>
                      <a:pt x="1559" y="326"/>
                    </a:lnTo>
                    <a:lnTo>
                      <a:pt x="1510" y="266"/>
                    </a:lnTo>
                    <a:lnTo>
                      <a:pt x="1438" y="205"/>
                    </a:lnTo>
                    <a:lnTo>
                      <a:pt x="1377" y="157"/>
                    </a:lnTo>
                    <a:lnTo>
                      <a:pt x="1305" y="109"/>
                    </a:lnTo>
                    <a:lnTo>
                      <a:pt x="1220" y="73"/>
                    </a:lnTo>
                    <a:lnTo>
                      <a:pt x="1148" y="48"/>
                    </a:lnTo>
                    <a:lnTo>
                      <a:pt x="1063" y="24"/>
                    </a:lnTo>
                    <a:lnTo>
                      <a:pt x="967" y="12"/>
                    </a:lnTo>
                    <a:lnTo>
                      <a:pt x="8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7;p17">
                <a:extLst>
                  <a:ext uri="{FF2B5EF4-FFF2-40B4-BE49-F238E27FC236}">
                    <a16:creationId xmlns:a16="http://schemas.microsoft.com/office/drawing/2014/main" id="{3BC6EBD4-F091-12AD-5AB3-188400F5B42B}"/>
                  </a:ext>
                </a:extLst>
              </p:cNvPr>
              <p:cNvSpPr/>
              <p:nvPr/>
            </p:nvSpPr>
            <p:spPr>
              <a:xfrm>
                <a:off x="13024214" y="2954434"/>
                <a:ext cx="43653" cy="50272"/>
              </a:xfrm>
              <a:custGeom>
                <a:avLst/>
                <a:gdLst/>
                <a:ahLst/>
                <a:cxnLst/>
                <a:rect l="l" t="t" r="r" b="b"/>
                <a:pathLst>
                  <a:path w="798" h="919" extrusionOk="0">
                    <a:moveTo>
                      <a:pt x="1" y="1"/>
                    </a:moveTo>
                    <a:lnTo>
                      <a:pt x="1" y="919"/>
                    </a:lnTo>
                    <a:lnTo>
                      <a:pt x="798" y="919"/>
                    </a:lnTo>
                    <a:lnTo>
                      <a:pt x="7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8;p17">
                <a:extLst>
                  <a:ext uri="{FF2B5EF4-FFF2-40B4-BE49-F238E27FC236}">
                    <a16:creationId xmlns:a16="http://schemas.microsoft.com/office/drawing/2014/main" id="{24CE1B3D-7410-8038-32CD-C5DE5BAB9E9D}"/>
                  </a:ext>
                </a:extLst>
              </p:cNvPr>
              <p:cNvSpPr/>
              <p:nvPr/>
            </p:nvSpPr>
            <p:spPr>
              <a:xfrm>
                <a:off x="12730187" y="2454888"/>
                <a:ext cx="256445" cy="24507"/>
              </a:xfrm>
              <a:custGeom>
                <a:avLst/>
                <a:gdLst/>
                <a:ahLst/>
                <a:cxnLst/>
                <a:rect l="l" t="t" r="r" b="b"/>
                <a:pathLst>
                  <a:path w="4688" h="448" extrusionOk="0">
                    <a:moveTo>
                      <a:pt x="0" y="0"/>
                    </a:moveTo>
                    <a:lnTo>
                      <a:pt x="0" y="447"/>
                    </a:lnTo>
                    <a:lnTo>
                      <a:pt x="4687" y="447"/>
                    </a:lnTo>
                    <a:lnTo>
                      <a:pt x="4687" y="0"/>
                    </a:lnTo>
                    <a:close/>
                  </a:path>
                </a:pathLst>
              </a:cu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9;p17">
                <a:extLst>
                  <a:ext uri="{FF2B5EF4-FFF2-40B4-BE49-F238E27FC236}">
                    <a16:creationId xmlns:a16="http://schemas.microsoft.com/office/drawing/2014/main" id="{7092A2D5-2F8C-90B7-6597-649F40F0F258}"/>
                  </a:ext>
                </a:extLst>
              </p:cNvPr>
              <p:cNvSpPr/>
              <p:nvPr/>
            </p:nvSpPr>
            <p:spPr>
              <a:xfrm>
                <a:off x="12730187" y="2516319"/>
                <a:ext cx="256445" cy="24507"/>
              </a:xfrm>
              <a:custGeom>
                <a:avLst/>
                <a:gdLst/>
                <a:ahLst/>
                <a:cxnLst/>
                <a:rect l="l" t="t" r="r" b="b"/>
                <a:pathLst>
                  <a:path w="4688" h="448" extrusionOk="0">
                    <a:moveTo>
                      <a:pt x="0" y="1"/>
                    </a:moveTo>
                    <a:lnTo>
                      <a:pt x="0" y="448"/>
                    </a:lnTo>
                    <a:lnTo>
                      <a:pt x="4687" y="448"/>
                    </a:lnTo>
                    <a:lnTo>
                      <a:pt x="4687" y="1"/>
                    </a:lnTo>
                    <a:close/>
                  </a:path>
                </a:pathLst>
              </a:cu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0;p17">
                <a:extLst>
                  <a:ext uri="{FF2B5EF4-FFF2-40B4-BE49-F238E27FC236}">
                    <a16:creationId xmlns:a16="http://schemas.microsoft.com/office/drawing/2014/main" id="{214CFCBF-F969-C502-5E4E-C45F4493D29D}"/>
                  </a:ext>
                </a:extLst>
              </p:cNvPr>
              <p:cNvSpPr/>
              <p:nvPr/>
            </p:nvSpPr>
            <p:spPr>
              <a:xfrm>
                <a:off x="12730187" y="2577094"/>
                <a:ext cx="256445" cy="24507"/>
              </a:xfrm>
              <a:custGeom>
                <a:avLst/>
                <a:gdLst/>
                <a:ahLst/>
                <a:cxnLst/>
                <a:rect l="l" t="t" r="r" b="b"/>
                <a:pathLst>
                  <a:path w="4688" h="448" extrusionOk="0">
                    <a:moveTo>
                      <a:pt x="0" y="1"/>
                    </a:moveTo>
                    <a:lnTo>
                      <a:pt x="0" y="448"/>
                    </a:lnTo>
                    <a:lnTo>
                      <a:pt x="4687" y="448"/>
                    </a:lnTo>
                    <a:lnTo>
                      <a:pt x="4687" y="1"/>
                    </a:lnTo>
                    <a:close/>
                  </a:path>
                </a:pathLst>
              </a:cu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1;p17">
                <a:extLst>
                  <a:ext uri="{FF2B5EF4-FFF2-40B4-BE49-F238E27FC236}">
                    <a16:creationId xmlns:a16="http://schemas.microsoft.com/office/drawing/2014/main" id="{D3316393-505D-F992-799B-C2F1AEE067AC}"/>
                  </a:ext>
                </a:extLst>
              </p:cNvPr>
              <p:cNvSpPr/>
              <p:nvPr/>
            </p:nvSpPr>
            <p:spPr>
              <a:xfrm>
                <a:off x="12730187" y="2635954"/>
                <a:ext cx="184402" cy="24507"/>
              </a:xfrm>
              <a:custGeom>
                <a:avLst/>
                <a:gdLst/>
                <a:ahLst/>
                <a:cxnLst/>
                <a:rect l="l" t="t" r="r" b="b"/>
                <a:pathLst>
                  <a:path w="3371" h="448" extrusionOk="0">
                    <a:moveTo>
                      <a:pt x="0" y="0"/>
                    </a:moveTo>
                    <a:lnTo>
                      <a:pt x="0" y="447"/>
                    </a:lnTo>
                    <a:lnTo>
                      <a:pt x="3370" y="447"/>
                    </a:lnTo>
                    <a:lnTo>
                      <a:pt x="3370" y="0"/>
                    </a:lnTo>
                    <a:close/>
                  </a:path>
                </a:pathLst>
              </a:cu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2;p17">
                <a:extLst>
                  <a:ext uri="{FF2B5EF4-FFF2-40B4-BE49-F238E27FC236}">
                    <a16:creationId xmlns:a16="http://schemas.microsoft.com/office/drawing/2014/main" id="{AD31C2C9-30DC-D3D2-3E2C-60FFD98CE89F}"/>
                  </a:ext>
                </a:extLst>
              </p:cNvPr>
              <p:cNvSpPr/>
              <p:nvPr/>
            </p:nvSpPr>
            <p:spPr>
              <a:xfrm>
                <a:off x="12447976" y="2844755"/>
                <a:ext cx="153386" cy="21170"/>
              </a:xfrm>
              <a:custGeom>
                <a:avLst/>
                <a:gdLst/>
                <a:ahLst/>
                <a:cxnLst/>
                <a:rect l="l" t="t" r="r" b="b"/>
                <a:pathLst>
                  <a:path w="2804" h="387" extrusionOk="0">
                    <a:moveTo>
                      <a:pt x="1" y="0"/>
                    </a:moveTo>
                    <a:lnTo>
                      <a:pt x="1" y="387"/>
                    </a:lnTo>
                    <a:lnTo>
                      <a:pt x="2803" y="387"/>
                    </a:lnTo>
                    <a:lnTo>
                      <a:pt x="28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3;p17">
                <a:extLst>
                  <a:ext uri="{FF2B5EF4-FFF2-40B4-BE49-F238E27FC236}">
                    <a16:creationId xmlns:a16="http://schemas.microsoft.com/office/drawing/2014/main" id="{16636703-E146-C46D-E811-6E131691883F}"/>
                  </a:ext>
                </a:extLst>
              </p:cNvPr>
              <p:cNvSpPr/>
              <p:nvPr/>
            </p:nvSpPr>
            <p:spPr>
              <a:xfrm>
                <a:off x="12447976" y="2784636"/>
                <a:ext cx="410433" cy="38346"/>
              </a:xfrm>
              <a:custGeom>
                <a:avLst/>
                <a:gdLst/>
                <a:ahLst/>
                <a:cxnLst/>
                <a:rect l="l" t="t" r="r" b="b"/>
                <a:pathLst>
                  <a:path w="7503" h="701" extrusionOk="0">
                    <a:moveTo>
                      <a:pt x="303" y="0"/>
                    </a:moveTo>
                    <a:lnTo>
                      <a:pt x="243" y="12"/>
                    </a:lnTo>
                    <a:lnTo>
                      <a:pt x="182" y="24"/>
                    </a:lnTo>
                    <a:lnTo>
                      <a:pt x="134" y="60"/>
                    </a:lnTo>
                    <a:lnTo>
                      <a:pt x="85" y="85"/>
                    </a:lnTo>
                    <a:lnTo>
                      <a:pt x="61" y="133"/>
                    </a:lnTo>
                    <a:lnTo>
                      <a:pt x="25" y="181"/>
                    </a:lnTo>
                    <a:lnTo>
                      <a:pt x="13" y="242"/>
                    </a:lnTo>
                    <a:lnTo>
                      <a:pt x="1" y="302"/>
                    </a:lnTo>
                    <a:lnTo>
                      <a:pt x="1" y="411"/>
                    </a:lnTo>
                    <a:lnTo>
                      <a:pt x="13" y="471"/>
                    </a:lnTo>
                    <a:lnTo>
                      <a:pt x="25" y="520"/>
                    </a:lnTo>
                    <a:lnTo>
                      <a:pt x="61" y="568"/>
                    </a:lnTo>
                    <a:lnTo>
                      <a:pt x="85" y="616"/>
                    </a:lnTo>
                    <a:lnTo>
                      <a:pt x="134" y="652"/>
                    </a:lnTo>
                    <a:lnTo>
                      <a:pt x="182" y="677"/>
                    </a:lnTo>
                    <a:lnTo>
                      <a:pt x="243" y="701"/>
                    </a:lnTo>
                    <a:lnTo>
                      <a:pt x="7273" y="701"/>
                    </a:lnTo>
                    <a:lnTo>
                      <a:pt x="7321" y="677"/>
                    </a:lnTo>
                    <a:lnTo>
                      <a:pt x="7370" y="652"/>
                    </a:lnTo>
                    <a:lnTo>
                      <a:pt x="7418" y="616"/>
                    </a:lnTo>
                    <a:lnTo>
                      <a:pt x="7454" y="568"/>
                    </a:lnTo>
                    <a:lnTo>
                      <a:pt x="7478" y="520"/>
                    </a:lnTo>
                    <a:lnTo>
                      <a:pt x="7490" y="471"/>
                    </a:lnTo>
                    <a:lnTo>
                      <a:pt x="7503" y="411"/>
                    </a:lnTo>
                    <a:lnTo>
                      <a:pt x="7503" y="302"/>
                    </a:lnTo>
                    <a:lnTo>
                      <a:pt x="7490" y="242"/>
                    </a:lnTo>
                    <a:lnTo>
                      <a:pt x="7478" y="181"/>
                    </a:lnTo>
                    <a:lnTo>
                      <a:pt x="7454" y="133"/>
                    </a:lnTo>
                    <a:lnTo>
                      <a:pt x="7418" y="85"/>
                    </a:lnTo>
                    <a:lnTo>
                      <a:pt x="7370" y="60"/>
                    </a:lnTo>
                    <a:lnTo>
                      <a:pt x="7321" y="24"/>
                    </a:lnTo>
                    <a:lnTo>
                      <a:pt x="7273" y="12"/>
                    </a:lnTo>
                    <a:lnTo>
                      <a:pt x="72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4;p17">
                <a:extLst>
                  <a:ext uri="{FF2B5EF4-FFF2-40B4-BE49-F238E27FC236}">
                    <a16:creationId xmlns:a16="http://schemas.microsoft.com/office/drawing/2014/main" id="{4FC2AB20-F79E-08DA-E5B2-B05F4107D6ED}"/>
                  </a:ext>
                </a:extLst>
              </p:cNvPr>
              <p:cNvSpPr/>
              <p:nvPr/>
            </p:nvSpPr>
            <p:spPr>
              <a:xfrm>
                <a:off x="12447976" y="2743664"/>
                <a:ext cx="153386" cy="21170"/>
              </a:xfrm>
              <a:custGeom>
                <a:avLst/>
                <a:gdLst/>
                <a:ahLst/>
                <a:cxnLst/>
                <a:rect l="l" t="t" r="r" b="b"/>
                <a:pathLst>
                  <a:path w="2804" h="387" extrusionOk="0">
                    <a:moveTo>
                      <a:pt x="1" y="0"/>
                    </a:moveTo>
                    <a:lnTo>
                      <a:pt x="1" y="387"/>
                    </a:lnTo>
                    <a:lnTo>
                      <a:pt x="2803" y="387"/>
                    </a:lnTo>
                    <a:lnTo>
                      <a:pt x="28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5;p17">
                <a:extLst>
                  <a:ext uri="{FF2B5EF4-FFF2-40B4-BE49-F238E27FC236}">
                    <a16:creationId xmlns:a16="http://schemas.microsoft.com/office/drawing/2014/main" id="{61BF8509-3F2F-2E62-1311-F4CF14C9C238}"/>
                  </a:ext>
                </a:extLst>
              </p:cNvPr>
              <p:cNvSpPr/>
              <p:nvPr/>
            </p:nvSpPr>
            <p:spPr>
              <a:xfrm>
                <a:off x="12357443" y="2898254"/>
                <a:ext cx="483789" cy="59516"/>
              </a:xfrm>
              <a:custGeom>
                <a:avLst/>
                <a:gdLst/>
                <a:ahLst/>
                <a:cxnLst/>
                <a:rect l="l" t="t" r="r" b="b"/>
                <a:pathLst>
                  <a:path w="8844" h="1088" extrusionOk="0">
                    <a:moveTo>
                      <a:pt x="557" y="1"/>
                    </a:moveTo>
                    <a:lnTo>
                      <a:pt x="448" y="13"/>
                    </a:lnTo>
                    <a:lnTo>
                      <a:pt x="339" y="49"/>
                    </a:lnTo>
                    <a:lnTo>
                      <a:pt x="243" y="97"/>
                    </a:lnTo>
                    <a:lnTo>
                      <a:pt x="170" y="158"/>
                    </a:lnTo>
                    <a:lnTo>
                      <a:pt x="98" y="242"/>
                    </a:lnTo>
                    <a:lnTo>
                      <a:pt x="49" y="339"/>
                    </a:lnTo>
                    <a:lnTo>
                      <a:pt x="13" y="436"/>
                    </a:lnTo>
                    <a:lnTo>
                      <a:pt x="1" y="544"/>
                    </a:lnTo>
                    <a:lnTo>
                      <a:pt x="13" y="653"/>
                    </a:lnTo>
                    <a:lnTo>
                      <a:pt x="49" y="762"/>
                    </a:lnTo>
                    <a:lnTo>
                      <a:pt x="98" y="858"/>
                    </a:lnTo>
                    <a:lnTo>
                      <a:pt x="170" y="931"/>
                    </a:lnTo>
                    <a:lnTo>
                      <a:pt x="243" y="1003"/>
                    </a:lnTo>
                    <a:lnTo>
                      <a:pt x="339" y="1052"/>
                    </a:lnTo>
                    <a:lnTo>
                      <a:pt x="448" y="1088"/>
                    </a:lnTo>
                    <a:lnTo>
                      <a:pt x="8409" y="1088"/>
                    </a:lnTo>
                    <a:lnTo>
                      <a:pt x="8505" y="1052"/>
                    </a:lnTo>
                    <a:lnTo>
                      <a:pt x="8602" y="1003"/>
                    </a:lnTo>
                    <a:lnTo>
                      <a:pt x="8686" y="931"/>
                    </a:lnTo>
                    <a:lnTo>
                      <a:pt x="8747" y="858"/>
                    </a:lnTo>
                    <a:lnTo>
                      <a:pt x="8795" y="762"/>
                    </a:lnTo>
                    <a:lnTo>
                      <a:pt x="8831" y="653"/>
                    </a:lnTo>
                    <a:lnTo>
                      <a:pt x="8843" y="544"/>
                    </a:lnTo>
                    <a:lnTo>
                      <a:pt x="8831" y="436"/>
                    </a:lnTo>
                    <a:lnTo>
                      <a:pt x="8795" y="339"/>
                    </a:lnTo>
                    <a:lnTo>
                      <a:pt x="8747" y="242"/>
                    </a:lnTo>
                    <a:lnTo>
                      <a:pt x="8686" y="158"/>
                    </a:lnTo>
                    <a:lnTo>
                      <a:pt x="8602" y="97"/>
                    </a:lnTo>
                    <a:lnTo>
                      <a:pt x="8505" y="49"/>
                    </a:lnTo>
                    <a:lnTo>
                      <a:pt x="8409" y="13"/>
                    </a:lnTo>
                    <a:lnTo>
                      <a:pt x="8300" y="1"/>
                    </a:lnTo>
                    <a:close/>
                  </a:path>
                </a:pathLst>
              </a:custGeom>
              <a:solidFill>
                <a:srgbClr val="00E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6;p17">
                <a:extLst>
                  <a:ext uri="{FF2B5EF4-FFF2-40B4-BE49-F238E27FC236}">
                    <a16:creationId xmlns:a16="http://schemas.microsoft.com/office/drawing/2014/main" id="{FCDE0993-2A43-1C81-9B42-D55ABCDE034B}"/>
                  </a:ext>
                </a:extLst>
              </p:cNvPr>
              <p:cNvSpPr/>
              <p:nvPr/>
            </p:nvSpPr>
            <p:spPr>
              <a:xfrm>
                <a:off x="12342290" y="2883047"/>
                <a:ext cx="514149" cy="90587"/>
              </a:xfrm>
              <a:custGeom>
                <a:avLst/>
                <a:gdLst/>
                <a:ahLst/>
                <a:cxnLst/>
                <a:rect l="l" t="t" r="r" b="b"/>
                <a:pathLst>
                  <a:path w="9399" h="1656" extrusionOk="0">
                    <a:moveTo>
                      <a:pt x="8577" y="279"/>
                    </a:moveTo>
                    <a:lnTo>
                      <a:pt x="8686" y="291"/>
                    </a:lnTo>
                    <a:lnTo>
                      <a:pt x="8782" y="327"/>
                    </a:lnTo>
                    <a:lnTo>
                      <a:pt x="8879" y="375"/>
                    </a:lnTo>
                    <a:lnTo>
                      <a:pt x="8963" y="436"/>
                    </a:lnTo>
                    <a:lnTo>
                      <a:pt x="9024" y="520"/>
                    </a:lnTo>
                    <a:lnTo>
                      <a:pt x="9072" y="617"/>
                    </a:lnTo>
                    <a:lnTo>
                      <a:pt x="9108" y="714"/>
                    </a:lnTo>
                    <a:lnTo>
                      <a:pt x="9120" y="822"/>
                    </a:lnTo>
                    <a:lnTo>
                      <a:pt x="9108" y="931"/>
                    </a:lnTo>
                    <a:lnTo>
                      <a:pt x="9072" y="1040"/>
                    </a:lnTo>
                    <a:lnTo>
                      <a:pt x="9024" y="1136"/>
                    </a:lnTo>
                    <a:lnTo>
                      <a:pt x="8963" y="1209"/>
                    </a:lnTo>
                    <a:lnTo>
                      <a:pt x="8879" y="1281"/>
                    </a:lnTo>
                    <a:lnTo>
                      <a:pt x="8782" y="1330"/>
                    </a:lnTo>
                    <a:lnTo>
                      <a:pt x="8686" y="1366"/>
                    </a:lnTo>
                    <a:lnTo>
                      <a:pt x="725" y="1366"/>
                    </a:lnTo>
                    <a:lnTo>
                      <a:pt x="616" y="1330"/>
                    </a:lnTo>
                    <a:lnTo>
                      <a:pt x="520" y="1281"/>
                    </a:lnTo>
                    <a:lnTo>
                      <a:pt x="447" y="1209"/>
                    </a:lnTo>
                    <a:lnTo>
                      <a:pt x="375" y="1136"/>
                    </a:lnTo>
                    <a:lnTo>
                      <a:pt x="326" y="1040"/>
                    </a:lnTo>
                    <a:lnTo>
                      <a:pt x="290" y="931"/>
                    </a:lnTo>
                    <a:lnTo>
                      <a:pt x="278" y="822"/>
                    </a:lnTo>
                    <a:lnTo>
                      <a:pt x="290" y="714"/>
                    </a:lnTo>
                    <a:lnTo>
                      <a:pt x="326" y="617"/>
                    </a:lnTo>
                    <a:lnTo>
                      <a:pt x="375" y="520"/>
                    </a:lnTo>
                    <a:lnTo>
                      <a:pt x="447" y="436"/>
                    </a:lnTo>
                    <a:lnTo>
                      <a:pt x="520" y="375"/>
                    </a:lnTo>
                    <a:lnTo>
                      <a:pt x="616" y="327"/>
                    </a:lnTo>
                    <a:lnTo>
                      <a:pt x="725" y="291"/>
                    </a:lnTo>
                    <a:lnTo>
                      <a:pt x="834" y="279"/>
                    </a:lnTo>
                    <a:close/>
                    <a:moveTo>
                      <a:pt x="749" y="1"/>
                    </a:moveTo>
                    <a:lnTo>
                      <a:pt x="665" y="13"/>
                    </a:lnTo>
                    <a:lnTo>
                      <a:pt x="580" y="37"/>
                    </a:lnTo>
                    <a:lnTo>
                      <a:pt x="507" y="61"/>
                    </a:lnTo>
                    <a:lnTo>
                      <a:pt x="435" y="98"/>
                    </a:lnTo>
                    <a:lnTo>
                      <a:pt x="363" y="134"/>
                    </a:lnTo>
                    <a:lnTo>
                      <a:pt x="302" y="182"/>
                    </a:lnTo>
                    <a:lnTo>
                      <a:pt x="242" y="243"/>
                    </a:lnTo>
                    <a:lnTo>
                      <a:pt x="193" y="303"/>
                    </a:lnTo>
                    <a:lnTo>
                      <a:pt x="145" y="363"/>
                    </a:lnTo>
                    <a:lnTo>
                      <a:pt x="97" y="436"/>
                    </a:lnTo>
                    <a:lnTo>
                      <a:pt x="61" y="508"/>
                    </a:lnTo>
                    <a:lnTo>
                      <a:pt x="36" y="581"/>
                    </a:lnTo>
                    <a:lnTo>
                      <a:pt x="12" y="653"/>
                    </a:lnTo>
                    <a:lnTo>
                      <a:pt x="0" y="738"/>
                    </a:lnTo>
                    <a:lnTo>
                      <a:pt x="0" y="822"/>
                    </a:lnTo>
                    <a:lnTo>
                      <a:pt x="0" y="907"/>
                    </a:lnTo>
                    <a:lnTo>
                      <a:pt x="12" y="992"/>
                    </a:lnTo>
                    <a:lnTo>
                      <a:pt x="36" y="1076"/>
                    </a:lnTo>
                    <a:lnTo>
                      <a:pt x="61" y="1149"/>
                    </a:lnTo>
                    <a:lnTo>
                      <a:pt x="97" y="1221"/>
                    </a:lnTo>
                    <a:lnTo>
                      <a:pt x="145" y="1294"/>
                    </a:lnTo>
                    <a:lnTo>
                      <a:pt x="193" y="1354"/>
                    </a:lnTo>
                    <a:lnTo>
                      <a:pt x="242" y="1414"/>
                    </a:lnTo>
                    <a:lnTo>
                      <a:pt x="302" y="1463"/>
                    </a:lnTo>
                    <a:lnTo>
                      <a:pt x="363" y="1511"/>
                    </a:lnTo>
                    <a:lnTo>
                      <a:pt x="435" y="1559"/>
                    </a:lnTo>
                    <a:lnTo>
                      <a:pt x="507" y="1596"/>
                    </a:lnTo>
                    <a:lnTo>
                      <a:pt x="580" y="1620"/>
                    </a:lnTo>
                    <a:lnTo>
                      <a:pt x="665" y="1644"/>
                    </a:lnTo>
                    <a:lnTo>
                      <a:pt x="749" y="1656"/>
                    </a:lnTo>
                    <a:lnTo>
                      <a:pt x="8661" y="1656"/>
                    </a:lnTo>
                    <a:lnTo>
                      <a:pt x="8734" y="1644"/>
                    </a:lnTo>
                    <a:lnTo>
                      <a:pt x="8818" y="1620"/>
                    </a:lnTo>
                    <a:lnTo>
                      <a:pt x="8891" y="1596"/>
                    </a:lnTo>
                    <a:lnTo>
                      <a:pt x="8963" y="1559"/>
                    </a:lnTo>
                    <a:lnTo>
                      <a:pt x="9036" y="1511"/>
                    </a:lnTo>
                    <a:lnTo>
                      <a:pt x="9096" y="1463"/>
                    </a:lnTo>
                    <a:lnTo>
                      <a:pt x="9157" y="1414"/>
                    </a:lnTo>
                    <a:lnTo>
                      <a:pt x="9217" y="1354"/>
                    </a:lnTo>
                    <a:lnTo>
                      <a:pt x="9265" y="1294"/>
                    </a:lnTo>
                    <a:lnTo>
                      <a:pt x="9302" y="1221"/>
                    </a:lnTo>
                    <a:lnTo>
                      <a:pt x="9338" y="1149"/>
                    </a:lnTo>
                    <a:lnTo>
                      <a:pt x="9362" y="1076"/>
                    </a:lnTo>
                    <a:lnTo>
                      <a:pt x="9386" y="992"/>
                    </a:lnTo>
                    <a:lnTo>
                      <a:pt x="9398" y="907"/>
                    </a:lnTo>
                    <a:lnTo>
                      <a:pt x="9398" y="822"/>
                    </a:lnTo>
                    <a:lnTo>
                      <a:pt x="9398" y="738"/>
                    </a:lnTo>
                    <a:lnTo>
                      <a:pt x="9386" y="653"/>
                    </a:lnTo>
                    <a:lnTo>
                      <a:pt x="9362" y="581"/>
                    </a:lnTo>
                    <a:lnTo>
                      <a:pt x="9338" y="508"/>
                    </a:lnTo>
                    <a:lnTo>
                      <a:pt x="9302" y="436"/>
                    </a:lnTo>
                    <a:lnTo>
                      <a:pt x="9265" y="363"/>
                    </a:lnTo>
                    <a:lnTo>
                      <a:pt x="9217" y="303"/>
                    </a:lnTo>
                    <a:lnTo>
                      <a:pt x="9157" y="243"/>
                    </a:lnTo>
                    <a:lnTo>
                      <a:pt x="9096" y="182"/>
                    </a:lnTo>
                    <a:lnTo>
                      <a:pt x="9036" y="134"/>
                    </a:lnTo>
                    <a:lnTo>
                      <a:pt x="8963" y="98"/>
                    </a:lnTo>
                    <a:lnTo>
                      <a:pt x="8891" y="61"/>
                    </a:lnTo>
                    <a:lnTo>
                      <a:pt x="8818" y="37"/>
                    </a:lnTo>
                    <a:lnTo>
                      <a:pt x="8734" y="13"/>
                    </a:lnTo>
                    <a:lnTo>
                      <a:pt x="8661" y="1"/>
                    </a:lnTo>
                    <a:close/>
                  </a:path>
                </a:pathLst>
              </a:custGeom>
              <a:solidFill>
                <a:srgbClr val="00E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7;p17">
                <a:extLst>
                  <a:ext uri="{FF2B5EF4-FFF2-40B4-BE49-F238E27FC236}">
                    <a16:creationId xmlns:a16="http://schemas.microsoft.com/office/drawing/2014/main" id="{46D5556F-6F03-74AB-4520-2D5F51E031CA}"/>
                  </a:ext>
                </a:extLst>
              </p:cNvPr>
              <p:cNvSpPr/>
              <p:nvPr/>
            </p:nvSpPr>
            <p:spPr>
              <a:xfrm>
                <a:off x="12393164" y="2914118"/>
                <a:ext cx="28445" cy="28500"/>
              </a:xfrm>
              <a:custGeom>
                <a:avLst/>
                <a:gdLst/>
                <a:ahLst/>
                <a:cxnLst/>
                <a:rect l="l" t="t" r="r" b="b"/>
                <a:pathLst>
                  <a:path w="520" h="521" extrusionOk="0">
                    <a:moveTo>
                      <a:pt x="206" y="1"/>
                    </a:moveTo>
                    <a:lnTo>
                      <a:pt x="157" y="25"/>
                    </a:lnTo>
                    <a:lnTo>
                      <a:pt x="121" y="49"/>
                    </a:lnTo>
                    <a:lnTo>
                      <a:pt x="73" y="73"/>
                    </a:lnTo>
                    <a:lnTo>
                      <a:pt x="49" y="109"/>
                    </a:lnTo>
                    <a:lnTo>
                      <a:pt x="24" y="158"/>
                    </a:lnTo>
                    <a:lnTo>
                      <a:pt x="12" y="206"/>
                    </a:lnTo>
                    <a:lnTo>
                      <a:pt x="0" y="254"/>
                    </a:lnTo>
                    <a:lnTo>
                      <a:pt x="12" y="315"/>
                    </a:lnTo>
                    <a:lnTo>
                      <a:pt x="24" y="363"/>
                    </a:lnTo>
                    <a:lnTo>
                      <a:pt x="49" y="399"/>
                    </a:lnTo>
                    <a:lnTo>
                      <a:pt x="73" y="436"/>
                    </a:lnTo>
                    <a:lnTo>
                      <a:pt x="121" y="472"/>
                    </a:lnTo>
                    <a:lnTo>
                      <a:pt x="157" y="496"/>
                    </a:lnTo>
                    <a:lnTo>
                      <a:pt x="206" y="508"/>
                    </a:lnTo>
                    <a:lnTo>
                      <a:pt x="254" y="520"/>
                    </a:lnTo>
                    <a:lnTo>
                      <a:pt x="314" y="508"/>
                    </a:lnTo>
                    <a:lnTo>
                      <a:pt x="363" y="496"/>
                    </a:lnTo>
                    <a:lnTo>
                      <a:pt x="399" y="472"/>
                    </a:lnTo>
                    <a:lnTo>
                      <a:pt x="447" y="436"/>
                    </a:lnTo>
                    <a:lnTo>
                      <a:pt x="471" y="399"/>
                    </a:lnTo>
                    <a:lnTo>
                      <a:pt x="496" y="363"/>
                    </a:lnTo>
                    <a:lnTo>
                      <a:pt x="508" y="315"/>
                    </a:lnTo>
                    <a:lnTo>
                      <a:pt x="520" y="254"/>
                    </a:lnTo>
                    <a:lnTo>
                      <a:pt x="508" y="206"/>
                    </a:lnTo>
                    <a:lnTo>
                      <a:pt x="496" y="158"/>
                    </a:lnTo>
                    <a:lnTo>
                      <a:pt x="471" y="109"/>
                    </a:lnTo>
                    <a:lnTo>
                      <a:pt x="447" y="73"/>
                    </a:lnTo>
                    <a:lnTo>
                      <a:pt x="399" y="49"/>
                    </a:lnTo>
                    <a:lnTo>
                      <a:pt x="363" y="25"/>
                    </a:lnTo>
                    <a:lnTo>
                      <a:pt x="314" y="1"/>
                    </a:lnTo>
                    <a:close/>
                  </a:path>
                </a:pathLst>
              </a:cu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8;p17">
                <a:extLst>
                  <a:ext uri="{FF2B5EF4-FFF2-40B4-BE49-F238E27FC236}">
                    <a16:creationId xmlns:a16="http://schemas.microsoft.com/office/drawing/2014/main" id="{6506DDAC-3558-66BC-5449-1CC9B8E0E189}"/>
                  </a:ext>
                </a:extLst>
              </p:cNvPr>
              <p:cNvSpPr/>
              <p:nvPr/>
            </p:nvSpPr>
            <p:spPr>
              <a:xfrm>
                <a:off x="12473795" y="2914118"/>
                <a:ext cx="28445" cy="28500"/>
              </a:xfrm>
              <a:custGeom>
                <a:avLst/>
                <a:gdLst/>
                <a:ahLst/>
                <a:cxnLst/>
                <a:rect l="l" t="t" r="r" b="b"/>
                <a:pathLst>
                  <a:path w="520" h="521" extrusionOk="0">
                    <a:moveTo>
                      <a:pt x="217" y="1"/>
                    </a:moveTo>
                    <a:lnTo>
                      <a:pt x="169" y="25"/>
                    </a:lnTo>
                    <a:lnTo>
                      <a:pt x="121" y="49"/>
                    </a:lnTo>
                    <a:lnTo>
                      <a:pt x="85" y="73"/>
                    </a:lnTo>
                    <a:lnTo>
                      <a:pt x="48" y="109"/>
                    </a:lnTo>
                    <a:lnTo>
                      <a:pt x="24" y="158"/>
                    </a:lnTo>
                    <a:lnTo>
                      <a:pt x="12" y="206"/>
                    </a:lnTo>
                    <a:lnTo>
                      <a:pt x="0" y="254"/>
                    </a:lnTo>
                    <a:lnTo>
                      <a:pt x="12" y="315"/>
                    </a:lnTo>
                    <a:lnTo>
                      <a:pt x="24" y="363"/>
                    </a:lnTo>
                    <a:lnTo>
                      <a:pt x="48" y="399"/>
                    </a:lnTo>
                    <a:lnTo>
                      <a:pt x="85" y="436"/>
                    </a:lnTo>
                    <a:lnTo>
                      <a:pt x="121" y="472"/>
                    </a:lnTo>
                    <a:lnTo>
                      <a:pt x="169" y="496"/>
                    </a:lnTo>
                    <a:lnTo>
                      <a:pt x="217" y="508"/>
                    </a:lnTo>
                    <a:lnTo>
                      <a:pt x="266" y="520"/>
                    </a:lnTo>
                    <a:lnTo>
                      <a:pt x="314" y="508"/>
                    </a:lnTo>
                    <a:lnTo>
                      <a:pt x="362" y="496"/>
                    </a:lnTo>
                    <a:lnTo>
                      <a:pt x="411" y="472"/>
                    </a:lnTo>
                    <a:lnTo>
                      <a:pt x="447" y="436"/>
                    </a:lnTo>
                    <a:lnTo>
                      <a:pt x="483" y="399"/>
                    </a:lnTo>
                    <a:lnTo>
                      <a:pt x="507" y="363"/>
                    </a:lnTo>
                    <a:lnTo>
                      <a:pt x="519" y="315"/>
                    </a:lnTo>
                    <a:lnTo>
                      <a:pt x="519" y="254"/>
                    </a:lnTo>
                    <a:lnTo>
                      <a:pt x="519" y="206"/>
                    </a:lnTo>
                    <a:lnTo>
                      <a:pt x="507" y="158"/>
                    </a:lnTo>
                    <a:lnTo>
                      <a:pt x="483" y="109"/>
                    </a:lnTo>
                    <a:lnTo>
                      <a:pt x="447" y="73"/>
                    </a:lnTo>
                    <a:lnTo>
                      <a:pt x="411" y="49"/>
                    </a:lnTo>
                    <a:lnTo>
                      <a:pt x="362" y="25"/>
                    </a:lnTo>
                    <a:lnTo>
                      <a:pt x="314" y="1"/>
                    </a:lnTo>
                    <a:close/>
                  </a:path>
                </a:pathLst>
              </a:cu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9;p17">
                <a:extLst>
                  <a:ext uri="{FF2B5EF4-FFF2-40B4-BE49-F238E27FC236}">
                    <a16:creationId xmlns:a16="http://schemas.microsoft.com/office/drawing/2014/main" id="{8930E15F-B510-9DC7-818C-2B61DCE2F586}"/>
                  </a:ext>
                </a:extLst>
              </p:cNvPr>
              <p:cNvSpPr/>
              <p:nvPr/>
            </p:nvSpPr>
            <p:spPr>
              <a:xfrm>
                <a:off x="12555029" y="2914118"/>
                <a:ext cx="28500" cy="28500"/>
              </a:xfrm>
              <a:custGeom>
                <a:avLst/>
                <a:gdLst/>
                <a:ahLst/>
                <a:cxnLst/>
                <a:rect l="l" t="t" r="r" b="b"/>
                <a:pathLst>
                  <a:path w="521" h="521" extrusionOk="0">
                    <a:moveTo>
                      <a:pt x="206" y="1"/>
                    </a:moveTo>
                    <a:lnTo>
                      <a:pt x="158" y="25"/>
                    </a:lnTo>
                    <a:lnTo>
                      <a:pt x="110" y="49"/>
                    </a:lnTo>
                    <a:lnTo>
                      <a:pt x="73" y="73"/>
                    </a:lnTo>
                    <a:lnTo>
                      <a:pt x="49" y="109"/>
                    </a:lnTo>
                    <a:lnTo>
                      <a:pt x="25" y="158"/>
                    </a:lnTo>
                    <a:lnTo>
                      <a:pt x="1" y="206"/>
                    </a:lnTo>
                    <a:lnTo>
                      <a:pt x="1" y="254"/>
                    </a:lnTo>
                    <a:lnTo>
                      <a:pt x="1" y="315"/>
                    </a:lnTo>
                    <a:lnTo>
                      <a:pt x="25" y="363"/>
                    </a:lnTo>
                    <a:lnTo>
                      <a:pt x="49" y="399"/>
                    </a:lnTo>
                    <a:lnTo>
                      <a:pt x="73" y="436"/>
                    </a:lnTo>
                    <a:lnTo>
                      <a:pt x="110" y="472"/>
                    </a:lnTo>
                    <a:lnTo>
                      <a:pt x="158" y="496"/>
                    </a:lnTo>
                    <a:lnTo>
                      <a:pt x="206" y="508"/>
                    </a:lnTo>
                    <a:lnTo>
                      <a:pt x="255" y="520"/>
                    </a:lnTo>
                    <a:lnTo>
                      <a:pt x="315" y="508"/>
                    </a:lnTo>
                    <a:lnTo>
                      <a:pt x="363" y="496"/>
                    </a:lnTo>
                    <a:lnTo>
                      <a:pt x="399" y="472"/>
                    </a:lnTo>
                    <a:lnTo>
                      <a:pt x="436" y="436"/>
                    </a:lnTo>
                    <a:lnTo>
                      <a:pt x="472" y="399"/>
                    </a:lnTo>
                    <a:lnTo>
                      <a:pt x="496" y="363"/>
                    </a:lnTo>
                    <a:lnTo>
                      <a:pt x="508" y="315"/>
                    </a:lnTo>
                    <a:lnTo>
                      <a:pt x="520" y="254"/>
                    </a:lnTo>
                    <a:lnTo>
                      <a:pt x="508" y="206"/>
                    </a:lnTo>
                    <a:lnTo>
                      <a:pt x="496" y="158"/>
                    </a:lnTo>
                    <a:lnTo>
                      <a:pt x="472" y="109"/>
                    </a:lnTo>
                    <a:lnTo>
                      <a:pt x="436" y="73"/>
                    </a:lnTo>
                    <a:lnTo>
                      <a:pt x="399" y="49"/>
                    </a:lnTo>
                    <a:lnTo>
                      <a:pt x="363" y="25"/>
                    </a:lnTo>
                    <a:lnTo>
                      <a:pt x="315" y="1"/>
                    </a:lnTo>
                    <a:close/>
                  </a:path>
                </a:pathLst>
              </a:cu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0;p17">
                <a:extLst>
                  <a:ext uri="{FF2B5EF4-FFF2-40B4-BE49-F238E27FC236}">
                    <a16:creationId xmlns:a16="http://schemas.microsoft.com/office/drawing/2014/main" id="{8A621CED-2247-CADF-D2BE-51B22282A6C3}"/>
                  </a:ext>
                </a:extLst>
              </p:cNvPr>
              <p:cNvSpPr/>
              <p:nvPr/>
            </p:nvSpPr>
            <p:spPr>
              <a:xfrm>
                <a:off x="12635661" y="2914118"/>
                <a:ext cx="28500" cy="28500"/>
              </a:xfrm>
              <a:custGeom>
                <a:avLst/>
                <a:gdLst/>
                <a:ahLst/>
                <a:cxnLst/>
                <a:rect l="l" t="t" r="r" b="b"/>
                <a:pathLst>
                  <a:path w="521" h="521" extrusionOk="0">
                    <a:moveTo>
                      <a:pt x="206" y="1"/>
                    </a:moveTo>
                    <a:lnTo>
                      <a:pt x="158" y="25"/>
                    </a:lnTo>
                    <a:lnTo>
                      <a:pt x="121" y="49"/>
                    </a:lnTo>
                    <a:lnTo>
                      <a:pt x="85" y="73"/>
                    </a:lnTo>
                    <a:lnTo>
                      <a:pt x="49" y="109"/>
                    </a:lnTo>
                    <a:lnTo>
                      <a:pt x="25" y="158"/>
                    </a:lnTo>
                    <a:lnTo>
                      <a:pt x="13" y="206"/>
                    </a:lnTo>
                    <a:lnTo>
                      <a:pt x="1" y="254"/>
                    </a:lnTo>
                    <a:lnTo>
                      <a:pt x="13" y="315"/>
                    </a:lnTo>
                    <a:lnTo>
                      <a:pt x="25" y="363"/>
                    </a:lnTo>
                    <a:lnTo>
                      <a:pt x="49" y="399"/>
                    </a:lnTo>
                    <a:lnTo>
                      <a:pt x="85" y="436"/>
                    </a:lnTo>
                    <a:lnTo>
                      <a:pt x="121" y="472"/>
                    </a:lnTo>
                    <a:lnTo>
                      <a:pt x="158" y="496"/>
                    </a:lnTo>
                    <a:lnTo>
                      <a:pt x="206" y="508"/>
                    </a:lnTo>
                    <a:lnTo>
                      <a:pt x="266" y="520"/>
                    </a:lnTo>
                    <a:lnTo>
                      <a:pt x="315" y="508"/>
                    </a:lnTo>
                    <a:lnTo>
                      <a:pt x="363" y="496"/>
                    </a:lnTo>
                    <a:lnTo>
                      <a:pt x="411" y="472"/>
                    </a:lnTo>
                    <a:lnTo>
                      <a:pt x="448" y="436"/>
                    </a:lnTo>
                    <a:lnTo>
                      <a:pt x="472" y="399"/>
                    </a:lnTo>
                    <a:lnTo>
                      <a:pt x="496" y="363"/>
                    </a:lnTo>
                    <a:lnTo>
                      <a:pt x="520" y="315"/>
                    </a:lnTo>
                    <a:lnTo>
                      <a:pt x="520" y="254"/>
                    </a:lnTo>
                    <a:lnTo>
                      <a:pt x="520" y="206"/>
                    </a:lnTo>
                    <a:lnTo>
                      <a:pt x="496" y="158"/>
                    </a:lnTo>
                    <a:lnTo>
                      <a:pt x="472" y="109"/>
                    </a:lnTo>
                    <a:lnTo>
                      <a:pt x="448" y="73"/>
                    </a:lnTo>
                    <a:lnTo>
                      <a:pt x="411" y="49"/>
                    </a:lnTo>
                    <a:lnTo>
                      <a:pt x="363" y="25"/>
                    </a:lnTo>
                    <a:lnTo>
                      <a:pt x="315" y="1"/>
                    </a:lnTo>
                    <a:close/>
                  </a:path>
                </a:pathLst>
              </a:cu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1;p17">
                <a:extLst>
                  <a:ext uri="{FF2B5EF4-FFF2-40B4-BE49-F238E27FC236}">
                    <a16:creationId xmlns:a16="http://schemas.microsoft.com/office/drawing/2014/main" id="{85069977-6979-E8B7-90C5-8088A1699965}"/>
                  </a:ext>
                </a:extLst>
              </p:cNvPr>
              <p:cNvSpPr/>
              <p:nvPr/>
            </p:nvSpPr>
            <p:spPr>
              <a:xfrm>
                <a:off x="12716949" y="2914118"/>
                <a:ext cx="27789" cy="28500"/>
              </a:xfrm>
              <a:custGeom>
                <a:avLst/>
                <a:gdLst/>
                <a:ahLst/>
                <a:cxnLst/>
                <a:rect l="l" t="t" r="r" b="b"/>
                <a:pathLst>
                  <a:path w="508" h="521" extrusionOk="0">
                    <a:moveTo>
                      <a:pt x="206" y="1"/>
                    </a:moveTo>
                    <a:lnTo>
                      <a:pt x="157" y="25"/>
                    </a:lnTo>
                    <a:lnTo>
                      <a:pt x="109" y="49"/>
                    </a:lnTo>
                    <a:lnTo>
                      <a:pt x="73" y="73"/>
                    </a:lnTo>
                    <a:lnTo>
                      <a:pt x="37" y="109"/>
                    </a:lnTo>
                    <a:lnTo>
                      <a:pt x="13" y="158"/>
                    </a:lnTo>
                    <a:lnTo>
                      <a:pt x="0" y="206"/>
                    </a:lnTo>
                    <a:lnTo>
                      <a:pt x="0" y="254"/>
                    </a:lnTo>
                    <a:lnTo>
                      <a:pt x="0" y="315"/>
                    </a:lnTo>
                    <a:lnTo>
                      <a:pt x="13" y="363"/>
                    </a:lnTo>
                    <a:lnTo>
                      <a:pt x="37" y="399"/>
                    </a:lnTo>
                    <a:lnTo>
                      <a:pt x="73" y="436"/>
                    </a:lnTo>
                    <a:lnTo>
                      <a:pt x="109" y="472"/>
                    </a:lnTo>
                    <a:lnTo>
                      <a:pt x="157" y="496"/>
                    </a:lnTo>
                    <a:lnTo>
                      <a:pt x="206" y="508"/>
                    </a:lnTo>
                    <a:lnTo>
                      <a:pt x="254" y="520"/>
                    </a:lnTo>
                    <a:lnTo>
                      <a:pt x="302" y="508"/>
                    </a:lnTo>
                    <a:lnTo>
                      <a:pt x="351" y="496"/>
                    </a:lnTo>
                    <a:lnTo>
                      <a:pt x="399" y="472"/>
                    </a:lnTo>
                    <a:lnTo>
                      <a:pt x="435" y="436"/>
                    </a:lnTo>
                    <a:lnTo>
                      <a:pt x="472" y="399"/>
                    </a:lnTo>
                    <a:lnTo>
                      <a:pt x="496" y="363"/>
                    </a:lnTo>
                    <a:lnTo>
                      <a:pt x="508" y="315"/>
                    </a:lnTo>
                    <a:lnTo>
                      <a:pt x="508" y="254"/>
                    </a:lnTo>
                    <a:lnTo>
                      <a:pt x="508" y="206"/>
                    </a:lnTo>
                    <a:lnTo>
                      <a:pt x="496" y="158"/>
                    </a:lnTo>
                    <a:lnTo>
                      <a:pt x="472" y="109"/>
                    </a:lnTo>
                    <a:lnTo>
                      <a:pt x="435" y="73"/>
                    </a:lnTo>
                    <a:lnTo>
                      <a:pt x="399" y="49"/>
                    </a:lnTo>
                    <a:lnTo>
                      <a:pt x="351" y="25"/>
                    </a:lnTo>
                    <a:lnTo>
                      <a:pt x="302" y="1"/>
                    </a:lnTo>
                    <a:close/>
                  </a:path>
                </a:pathLst>
              </a:cu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262;p17">
              <a:extLst>
                <a:ext uri="{FF2B5EF4-FFF2-40B4-BE49-F238E27FC236}">
                  <a16:creationId xmlns:a16="http://schemas.microsoft.com/office/drawing/2014/main" id="{E41C2A27-B84C-C2B9-A60A-E692A394F0DB}"/>
                </a:ext>
              </a:extLst>
            </p:cNvPr>
            <p:cNvSpPr/>
            <p:nvPr/>
          </p:nvSpPr>
          <p:spPr>
            <a:xfrm>
              <a:off x="3813288" y="4300800"/>
              <a:ext cx="181200" cy="181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extBox 34">
            <a:extLst>
              <a:ext uri="{FF2B5EF4-FFF2-40B4-BE49-F238E27FC236}">
                <a16:creationId xmlns:a16="http://schemas.microsoft.com/office/drawing/2014/main" id="{9B80F757-9F7B-0E9B-BF5B-B36F24D26C16}"/>
              </a:ext>
            </a:extLst>
          </p:cNvPr>
          <p:cNvSpPr txBox="1"/>
          <p:nvPr/>
        </p:nvSpPr>
        <p:spPr>
          <a:xfrm>
            <a:off x="7037001" y="2498434"/>
            <a:ext cx="1967593" cy="523220"/>
          </a:xfrm>
          <a:prstGeom prst="rect">
            <a:avLst/>
          </a:prstGeom>
          <a:noFill/>
        </p:spPr>
        <p:txBody>
          <a:bodyPr wrap="square" rtlCol="0">
            <a:spAutoFit/>
          </a:bodyPr>
          <a:lstStyle/>
          <a:p>
            <a:r>
              <a:rPr lang="en-US" b="1" dirty="0">
                <a:latin typeface="Fira Sans Extra Condensed" panose="020B0503050000020004" pitchFamily="34" charset="0"/>
              </a:rPr>
              <a:t>Preprocessing of merged data</a:t>
            </a:r>
            <a:endParaRPr lang="en-IN" b="1" dirty="0">
              <a:latin typeface="Fira Sans Extra Condensed" panose="020B0503050000020004" pitchFamily="34" charset="0"/>
            </a:endParaRPr>
          </a:p>
        </p:txBody>
      </p:sp>
      <p:sp>
        <p:nvSpPr>
          <p:cNvPr id="36" name="TextBox 35">
            <a:extLst>
              <a:ext uri="{FF2B5EF4-FFF2-40B4-BE49-F238E27FC236}">
                <a16:creationId xmlns:a16="http://schemas.microsoft.com/office/drawing/2014/main" id="{6555B909-4994-FC27-B87D-1BD65D71FC9B}"/>
              </a:ext>
            </a:extLst>
          </p:cNvPr>
          <p:cNvSpPr txBox="1"/>
          <p:nvPr/>
        </p:nvSpPr>
        <p:spPr>
          <a:xfrm>
            <a:off x="7290898" y="2982178"/>
            <a:ext cx="1395154" cy="1815882"/>
          </a:xfrm>
          <a:prstGeom prst="rect">
            <a:avLst/>
          </a:prstGeom>
          <a:noFill/>
        </p:spPr>
        <p:txBody>
          <a:bodyPr wrap="square" rtlCol="0">
            <a:spAutoFit/>
          </a:bodyPr>
          <a:lstStyle/>
          <a:p>
            <a:pPr algn="just"/>
            <a:r>
              <a:rPr lang="en-US" dirty="0">
                <a:latin typeface="Fira Sans Extra Condensed" panose="020B0503050000020004" pitchFamily="34" charset="0"/>
              </a:rPr>
              <a:t>Preprocessing of merged data like deleting the duplicate rows, label encoding, scaling the data, removing the outliers.</a:t>
            </a:r>
            <a:endParaRPr lang="en-IN" dirty="0">
              <a:latin typeface="Fira Sans Extra Condensed" panose="020B05030500000200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21"/>
          <p:cNvSpPr txBox="1">
            <a:spLocks noGrp="1"/>
          </p:cNvSpPr>
          <p:nvPr>
            <p:ph type="title"/>
          </p:nvPr>
        </p:nvSpPr>
        <p:spPr>
          <a:xfrm>
            <a:off x="457200" y="6286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Feature Selection</a:t>
            </a:r>
            <a:endParaRPr dirty="0"/>
          </a:p>
        </p:txBody>
      </p:sp>
      <p:grpSp>
        <p:nvGrpSpPr>
          <p:cNvPr id="588" name="Google Shape;588;p21"/>
          <p:cNvGrpSpPr/>
          <p:nvPr/>
        </p:nvGrpSpPr>
        <p:grpSpPr>
          <a:xfrm>
            <a:off x="-2161027" y="1709754"/>
            <a:ext cx="1351807" cy="1394134"/>
            <a:chOff x="3565821" y="1022425"/>
            <a:chExt cx="2012400" cy="2259734"/>
          </a:xfrm>
        </p:grpSpPr>
        <p:sp>
          <p:nvSpPr>
            <p:cNvPr id="589" name="Google Shape;589;p21"/>
            <p:cNvSpPr/>
            <p:nvPr/>
          </p:nvSpPr>
          <p:spPr>
            <a:xfrm>
              <a:off x="3565821" y="1270359"/>
              <a:ext cx="2012400" cy="2011800"/>
            </a:xfrm>
            <a:prstGeom prst="ellipse">
              <a:avLst/>
            </a:prstGeom>
            <a:solidFill>
              <a:srgbClr val="F9645D">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1"/>
            <p:cNvSpPr/>
            <p:nvPr/>
          </p:nvSpPr>
          <p:spPr>
            <a:xfrm>
              <a:off x="3990102" y="2089774"/>
              <a:ext cx="929740" cy="906418"/>
            </a:xfrm>
            <a:custGeom>
              <a:avLst/>
              <a:gdLst/>
              <a:ahLst/>
              <a:cxnLst/>
              <a:rect l="l" t="t" r="r" b="b"/>
              <a:pathLst>
                <a:path w="20730" h="20210" extrusionOk="0">
                  <a:moveTo>
                    <a:pt x="7043" y="0"/>
                  </a:moveTo>
                  <a:lnTo>
                    <a:pt x="290" y="2126"/>
                  </a:lnTo>
                  <a:lnTo>
                    <a:pt x="242" y="2259"/>
                  </a:lnTo>
                  <a:lnTo>
                    <a:pt x="157" y="2609"/>
                  </a:lnTo>
                  <a:lnTo>
                    <a:pt x="109" y="2851"/>
                  </a:lnTo>
                  <a:lnTo>
                    <a:pt x="61" y="3117"/>
                  </a:lnTo>
                  <a:lnTo>
                    <a:pt x="24" y="3407"/>
                  </a:lnTo>
                  <a:lnTo>
                    <a:pt x="0" y="3721"/>
                  </a:lnTo>
                  <a:lnTo>
                    <a:pt x="0" y="4035"/>
                  </a:lnTo>
                  <a:lnTo>
                    <a:pt x="0" y="4204"/>
                  </a:lnTo>
                  <a:lnTo>
                    <a:pt x="24" y="4361"/>
                  </a:lnTo>
                  <a:lnTo>
                    <a:pt x="36" y="4518"/>
                  </a:lnTo>
                  <a:lnTo>
                    <a:pt x="73" y="4675"/>
                  </a:lnTo>
                  <a:lnTo>
                    <a:pt x="109" y="4832"/>
                  </a:lnTo>
                  <a:lnTo>
                    <a:pt x="157" y="4977"/>
                  </a:lnTo>
                  <a:lnTo>
                    <a:pt x="218" y="5122"/>
                  </a:lnTo>
                  <a:lnTo>
                    <a:pt x="290" y="5255"/>
                  </a:lnTo>
                  <a:lnTo>
                    <a:pt x="375" y="5388"/>
                  </a:lnTo>
                  <a:lnTo>
                    <a:pt x="471" y="5509"/>
                  </a:lnTo>
                  <a:lnTo>
                    <a:pt x="580" y="5629"/>
                  </a:lnTo>
                  <a:lnTo>
                    <a:pt x="701" y="5726"/>
                  </a:lnTo>
                  <a:lnTo>
                    <a:pt x="834" y="5823"/>
                  </a:lnTo>
                  <a:lnTo>
                    <a:pt x="991" y="5907"/>
                  </a:lnTo>
                  <a:lnTo>
                    <a:pt x="1124" y="5956"/>
                  </a:lnTo>
                  <a:lnTo>
                    <a:pt x="1341" y="6028"/>
                  </a:lnTo>
                  <a:lnTo>
                    <a:pt x="1957" y="6197"/>
                  </a:lnTo>
                  <a:lnTo>
                    <a:pt x="2803" y="6403"/>
                  </a:lnTo>
                  <a:lnTo>
                    <a:pt x="3817" y="6644"/>
                  </a:lnTo>
                  <a:lnTo>
                    <a:pt x="4989" y="6898"/>
                  </a:lnTo>
                  <a:lnTo>
                    <a:pt x="6270" y="7176"/>
                  </a:lnTo>
                  <a:lnTo>
                    <a:pt x="8975" y="7743"/>
                  </a:lnTo>
                  <a:lnTo>
                    <a:pt x="11633" y="8299"/>
                  </a:lnTo>
                  <a:lnTo>
                    <a:pt x="13916" y="8758"/>
                  </a:lnTo>
                  <a:lnTo>
                    <a:pt x="16127" y="9205"/>
                  </a:lnTo>
                  <a:lnTo>
                    <a:pt x="14375" y="19533"/>
                  </a:lnTo>
                  <a:lnTo>
                    <a:pt x="17359" y="20210"/>
                  </a:lnTo>
                  <a:lnTo>
                    <a:pt x="17443" y="20137"/>
                  </a:lnTo>
                  <a:lnTo>
                    <a:pt x="17540" y="20041"/>
                  </a:lnTo>
                  <a:lnTo>
                    <a:pt x="17649" y="19920"/>
                  </a:lnTo>
                  <a:lnTo>
                    <a:pt x="17770" y="19763"/>
                  </a:lnTo>
                  <a:lnTo>
                    <a:pt x="17878" y="19582"/>
                  </a:lnTo>
                  <a:lnTo>
                    <a:pt x="17939" y="19485"/>
                  </a:lnTo>
                  <a:lnTo>
                    <a:pt x="17987" y="19388"/>
                  </a:lnTo>
                  <a:lnTo>
                    <a:pt x="18023" y="19268"/>
                  </a:lnTo>
                  <a:lnTo>
                    <a:pt x="18060" y="19159"/>
                  </a:lnTo>
                  <a:lnTo>
                    <a:pt x="18084" y="19038"/>
                  </a:lnTo>
                  <a:lnTo>
                    <a:pt x="18096" y="18917"/>
                  </a:lnTo>
                  <a:lnTo>
                    <a:pt x="18096" y="18797"/>
                  </a:lnTo>
                  <a:lnTo>
                    <a:pt x="18084" y="18676"/>
                  </a:lnTo>
                  <a:lnTo>
                    <a:pt x="18072" y="18434"/>
                  </a:lnTo>
                  <a:lnTo>
                    <a:pt x="18047" y="18193"/>
                  </a:lnTo>
                  <a:lnTo>
                    <a:pt x="18035" y="17927"/>
                  </a:lnTo>
                  <a:lnTo>
                    <a:pt x="18035" y="17794"/>
                  </a:lnTo>
                  <a:lnTo>
                    <a:pt x="18047" y="17661"/>
                  </a:lnTo>
                  <a:lnTo>
                    <a:pt x="18072" y="17528"/>
                  </a:lnTo>
                  <a:lnTo>
                    <a:pt x="18108" y="17383"/>
                  </a:lnTo>
                  <a:lnTo>
                    <a:pt x="18156" y="17238"/>
                  </a:lnTo>
                  <a:lnTo>
                    <a:pt x="18229" y="17081"/>
                  </a:lnTo>
                  <a:lnTo>
                    <a:pt x="18265" y="16985"/>
                  </a:lnTo>
                  <a:lnTo>
                    <a:pt x="18325" y="16828"/>
                  </a:lnTo>
                  <a:lnTo>
                    <a:pt x="18470" y="16381"/>
                  </a:lnTo>
                  <a:lnTo>
                    <a:pt x="18639" y="15764"/>
                  </a:lnTo>
                  <a:lnTo>
                    <a:pt x="18845" y="15028"/>
                  </a:lnTo>
                  <a:lnTo>
                    <a:pt x="19062" y="14170"/>
                  </a:lnTo>
                  <a:lnTo>
                    <a:pt x="19304" y="13240"/>
                  </a:lnTo>
                  <a:lnTo>
                    <a:pt x="19545" y="12261"/>
                  </a:lnTo>
                  <a:lnTo>
                    <a:pt x="19775" y="11247"/>
                  </a:lnTo>
                  <a:lnTo>
                    <a:pt x="20004" y="10244"/>
                  </a:lnTo>
                  <a:lnTo>
                    <a:pt x="20210" y="9265"/>
                  </a:lnTo>
                  <a:lnTo>
                    <a:pt x="20403" y="8347"/>
                  </a:lnTo>
                  <a:lnTo>
                    <a:pt x="20548" y="7514"/>
                  </a:lnTo>
                  <a:lnTo>
                    <a:pt x="20657" y="6789"/>
                  </a:lnTo>
                  <a:lnTo>
                    <a:pt x="20693" y="6475"/>
                  </a:lnTo>
                  <a:lnTo>
                    <a:pt x="20717" y="6209"/>
                  </a:lnTo>
                  <a:lnTo>
                    <a:pt x="20729" y="5980"/>
                  </a:lnTo>
                  <a:lnTo>
                    <a:pt x="20729" y="5799"/>
                  </a:lnTo>
                  <a:lnTo>
                    <a:pt x="20705" y="5654"/>
                  </a:lnTo>
                  <a:lnTo>
                    <a:pt x="20693" y="5605"/>
                  </a:lnTo>
                  <a:lnTo>
                    <a:pt x="20681" y="5569"/>
                  </a:lnTo>
                  <a:lnTo>
                    <a:pt x="20596" y="5509"/>
                  </a:lnTo>
                  <a:lnTo>
                    <a:pt x="20451" y="5412"/>
                  </a:lnTo>
                  <a:lnTo>
                    <a:pt x="20258" y="5303"/>
                  </a:lnTo>
                  <a:lnTo>
                    <a:pt x="20004" y="5182"/>
                  </a:lnTo>
                  <a:lnTo>
                    <a:pt x="19352" y="4880"/>
                  </a:lnTo>
                  <a:lnTo>
                    <a:pt x="18519" y="4530"/>
                  </a:lnTo>
                  <a:lnTo>
                    <a:pt x="17564" y="4132"/>
                  </a:lnTo>
                  <a:lnTo>
                    <a:pt x="16513" y="3709"/>
                  </a:lnTo>
                  <a:lnTo>
                    <a:pt x="14254" y="2815"/>
                  </a:lnTo>
                  <a:lnTo>
                    <a:pt x="12008" y="1957"/>
                  </a:lnTo>
                  <a:lnTo>
                    <a:pt x="10063" y="1220"/>
                  </a:lnTo>
                  <a:lnTo>
                    <a:pt x="8178" y="520"/>
                  </a:lnTo>
                  <a:lnTo>
                    <a:pt x="70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1"/>
            <p:cNvSpPr/>
            <p:nvPr/>
          </p:nvSpPr>
          <p:spPr>
            <a:xfrm>
              <a:off x="4175917" y="1101003"/>
              <a:ext cx="244388" cy="401497"/>
            </a:xfrm>
            <a:custGeom>
              <a:avLst/>
              <a:gdLst/>
              <a:ahLst/>
              <a:cxnLst/>
              <a:rect l="l" t="t" r="r" b="b"/>
              <a:pathLst>
                <a:path w="5449" h="8952" extrusionOk="0">
                  <a:moveTo>
                    <a:pt x="4096" y="0"/>
                  </a:moveTo>
                  <a:lnTo>
                    <a:pt x="3914" y="12"/>
                  </a:lnTo>
                  <a:lnTo>
                    <a:pt x="3516" y="49"/>
                  </a:lnTo>
                  <a:lnTo>
                    <a:pt x="3117" y="109"/>
                  </a:lnTo>
                  <a:lnTo>
                    <a:pt x="2731" y="194"/>
                  </a:lnTo>
                  <a:lnTo>
                    <a:pt x="2344" y="290"/>
                  </a:lnTo>
                  <a:lnTo>
                    <a:pt x="1994" y="387"/>
                  </a:lnTo>
                  <a:lnTo>
                    <a:pt x="1680" y="496"/>
                  </a:lnTo>
                  <a:lnTo>
                    <a:pt x="1209" y="653"/>
                  </a:lnTo>
                  <a:lnTo>
                    <a:pt x="1027" y="713"/>
                  </a:lnTo>
                  <a:lnTo>
                    <a:pt x="1" y="8203"/>
                  </a:lnTo>
                  <a:lnTo>
                    <a:pt x="2320" y="8952"/>
                  </a:lnTo>
                  <a:lnTo>
                    <a:pt x="2791" y="6258"/>
                  </a:lnTo>
                  <a:lnTo>
                    <a:pt x="2984" y="6342"/>
                  </a:lnTo>
                  <a:lnTo>
                    <a:pt x="3178" y="6415"/>
                  </a:lnTo>
                  <a:lnTo>
                    <a:pt x="3431" y="6487"/>
                  </a:lnTo>
                  <a:lnTo>
                    <a:pt x="3564" y="6511"/>
                  </a:lnTo>
                  <a:lnTo>
                    <a:pt x="3697" y="6536"/>
                  </a:lnTo>
                  <a:lnTo>
                    <a:pt x="3963" y="6536"/>
                  </a:lnTo>
                  <a:lnTo>
                    <a:pt x="4084" y="6524"/>
                  </a:lnTo>
                  <a:lnTo>
                    <a:pt x="4192" y="6487"/>
                  </a:lnTo>
                  <a:lnTo>
                    <a:pt x="4301" y="6439"/>
                  </a:lnTo>
                  <a:lnTo>
                    <a:pt x="4386" y="6367"/>
                  </a:lnTo>
                  <a:lnTo>
                    <a:pt x="4422" y="6306"/>
                  </a:lnTo>
                  <a:lnTo>
                    <a:pt x="4470" y="6246"/>
                  </a:lnTo>
                  <a:lnTo>
                    <a:pt x="4555" y="6052"/>
                  </a:lnTo>
                  <a:lnTo>
                    <a:pt x="4651" y="5811"/>
                  </a:lnTo>
                  <a:lnTo>
                    <a:pt x="4760" y="5509"/>
                  </a:lnTo>
                  <a:lnTo>
                    <a:pt x="4857" y="5171"/>
                  </a:lnTo>
                  <a:lnTo>
                    <a:pt x="4953" y="4796"/>
                  </a:lnTo>
                  <a:lnTo>
                    <a:pt x="5050" y="4385"/>
                  </a:lnTo>
                  <a:lnTo>
                    <a:pt x="5147" y="3951"/>
                  </a:lnTo>
                  <a:lnTo>
                    <a:pt x="5231" y="3516"/>
                  </a:lnTo>
                  <a:lnTo>
                    <a:pt x="5304" y="3069"/>
                  </a:lnTo>
                  <a:lnTo>
                    <a:pt x="5364" y="2622"/>
                  </a:lnTo>
                  <a:lnTo>
                    <a:pt x="5412" y="2187"/>
                  </a:lnTo>
                  <a:lnTo>
                    <a:pt x="5436" y="1764"/>
                  </a:lnTo>
                  <a:lnTo>
                    <a:pt x="5449" y="1365"/>
                  </a:lnTo>
                  <a:lnTo>
                    <a:pt x="5436" y="1003"/>
                  </a:lnTo>
                  <a:lnTo>
                    <a:pt x="5424" y="846"/>
                  </a:lnTo>
                  <a:lnTo>
                    <a:pt x="5400" y="689"/>
                  </a:lnTo>
                  <a:lnTo>
                    <a:pt x="5364" y="544"/>
                  </a:lnTo>
                  <a:lnTo>
                    <a:pt x="5316" y="423"/>
                  </a:lnTo>
                  <a:lnTo>
                    <a:pt x="5231" y="327"/>
                  </a:lnTo>
                  <a:lnTo>
                    <a:pt x="5147" y="242"/>
                  </a:lnTo>
                  <a:lnTo>
                    <a:pt x="5038" y="170"/>
                  </a:lnTo>
                  <a:lnTo>
                    <a:pt x="4905" y="109"/>
                  </a:lnTo>
                  <a:lnTo>
                    <a:pt x="4772" y="61"/>
                  </a:lnTo>
                  <a:lnTo>
                    <a:pt x="4615" y="25"/>
                  </a:lnTo>
                  <a:lnTo>
                    <a:pt x="4446" y="12"/>
                  </a:lnTo>
                  <a:lnTo>
                    <a:pt x="4277" y="0"/>
                  </a:lnTo>
                  <a:close/>
                </a:path>
              </a:pathLst>
            </a:custGeom>
            <a:solidFill>
              <a:srgbClr val="FCFF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1"/>
            <p:cNvSpPr/>
            <p:nvPr/>
          </p:nvSpPr>
          <p:spPr>
            <a:xfrm>
              <a:off x="3937000" y="1380017"/>
              <a:ext cx="467606" cy="885877"/>
            </a:xfrm>
            <a:custGeom>
              <a:avLst/>
              <a:gdLst/>
              <a:ahLst/>
              <a:cxnLst/>
              <a:rect l="l" t="t" r="r" b="b"/>
              <a:pathLst>
                <a:path w="10426" h="19752" extrusionOk="0">
                  <a:moveTo>
                    <a:pt x="6185" y="1"/>
                  </a:moveTo>
                  <a:lnTo>
                    <a:pt x="6064" y="13"/>
                  </a:lnTo>
                  <a:lnTo>
                    <a:pt x="5944" y="25"/>
                  </a:lnTo>
                  <a:lnTo>
                    <a:pt x="5835" y="49"/>
                  </a:lnTo>
                  <a:lnTo>
                    <a:pt x="5714" y="85"/>
                  </a:lnTo>
                  <a:lnTo>
                    <a:pt x="5605" y="121"/>
                  </a:lnTo>
                  <a:lnTo>
                    <a:pt x="5497" y="170"/>
                  </a:lnTo>
                  <a:lnTo>
                    <a:pt x="5388" y="218"/>
                  </a:lnTo>
                  <a:lnTo>
                    <a:pt x="5170" y="351"/>
                  </a:lnTo>
                  <a:lnTo>
                    <a:pt x="4953" y="508"/>
                  </a:lnTo>
                  <a:lnTo>
                    <a:pt x="4748" y="689"/>
                  </a:lnTo>
                  <a:lnTo>
                    <a:pt x="4554" y="907"/>
                  </a:lnTo>
                  <a:lnTo>
                    <a:pt x="4361" y="1136"/>
                  </a:lnTo>
                  <a:lnTo>
                    <a:pt x="4168" y="1402"/>
                  </a:lnTo>
                  <a:lnTo>
                    <a:pt x="3987" y="1680"/>
                  </a:lnTo>
                  <a:lnTo>
                    <a:pt x="3805" y="1982"/>
                  </a:lnTo>
                  <a:lnTo>
                    <a:pt x="3624" y="2296"/>
                  </a:lnTo>
                  <a:lnTo>
                    <a:pt x="3455" y="2646"/>
                  </a:lnTo>
                  <a:lnTo>
                    <a:pt x="3286" y="2996"/>
                  </a:lnTo>
                  <a:lnTo>
                    <a:pt x="3129" y="3383"/>
                  </a:lnTo>
                  <a:lnTo>
                    <a:pt x="2972" y="3769"/>
                  </a:lnTo>
                  <a:lnTo>
                    <a:pt x="2827" y="4180"/>
                  </a:lnTo>
                  <a:lnTo>
                    <a:pt x="2670" y="4591"/>
                  </a:lnTo>
                  <a:lnTo>
                    <a:pt x="2537" y="5026"/>
                  </a:lnTo>
                  <a:lnTo>
                    <a:pt x="2392" y="5473"/>
                  </a:lnTo>
                  <a:lnTo>
                    <a:pt x="2259" y="5920"/>
                  </a:lnTo>
                  <a:lnTo>
                    <a:pt x="2006" y="6862"/>
                  </a:lnTo>
                  <a:lnTo>
                    <a:pt x="1776" y="7816"/>
                  </a:lnTo>
                  <a:lnTo>
                    <a:pt x="1547" y="8795"/>
                  </a:lnTo>
                  <a:lnTo>
                    <a:pt x="1353" y="9785"/>
                  </a:lnTo>
                  <a:lnTo>
                    <a:pt x="1160" y="10776"/>
                  </a:lnTo>
                  <a:lnTo>
                    <a:pt x="991" y="11754"/>
                  </a:lnTo>
                  <a:lnTo>
                    <a:pt x="834" y="12721"/>
                  </a:lnTo>
                  <a:lnTo>
                    <a:pt x="689" y="13663"/>
                  </a:lnTo>
                  <a:lnTo>
                    <a:pt x="568" y="14569"/>
                  </a:lnTo>
                  <a:lnTo>
                    <a:pt x="447" y="15427"/>
                  </a:lnTo>
                  <a:lnTo>
                    <a:pt x="351" y="16236"/>
                  </a:lnTo>
                  <a:lnTo>
                    <a:pt x="194" y="17649"/>
                  </a:lnTo>
                  <a:lnTo>
                    <a:pt x="85" y="18761"/>
                  </a:lnTo>
                  <a:lnTo>
                    <a:pt x="0" y="19727"/>
                  </a:lnTo>
                  <a:lnTo>
                    <a:pt x="121" y="19739"/>
                  </a:lnTo>
                  <a:lnTo>
                    <a:pt x="496" y="19751"/>
                  </a:lnTo>
                  <a:lnTo>
                    <a:pt x="749" y="19751"/>
                  </a:lnTo>
                  <a:lnTo>
                    <a:pt x="1051" y="19739"/>
                  </a:lnTo>
                  <a:lnTo>
                    <a:pt x="1389" y="19715"/>
                  </a:lnTo>
                  <a:lnTo>
                    <a:pt x="1764" y="19667"/>
                  </a:lnTo>
                  <a:lnTo>
                    <a:pt x="2175" y="19594"/>
                  </a:lnTo>
                  <a:lnTo>
                    <a:pt x="2597" y="19510"/>
                  </a:lnTo>
                  <a:lnTo>
                    <a:pt x="3044" y="19389"/>
                  </a:lnTo>
                  <a:lnTo>
                    <a:pt x="3262" y="19316"/>
                  </a:lnTo>
                  <a:lnTo>
                    <a:pt x="3491" y="19232"/>
                  </a:lnTo>
                  <a:lnTo>
                    <a:pt x="3733" y="19135"/>
                  </a:lnTo>
                  <a:lnTo>
                    <a:pt x="3963" y="19038"/>
                  </a:lnTo>
                  <a:lnTo>
                    <a:pt x="4192" y="18930"/>
                  </a:lnTo>
                  <a:lnTo>
                    <a:pt x="4434" y="18809"/>
                  </a:lnTo>
                  <a:lnTo>
                    <a:pt x="4663" y="18676"/>
                  </a:lnTo>
                  <a:lnTo>
                    <a:pt x="4893" y="18531"/>
                  </a:lnTo>
                  <a:lnTo>
                    <a:pt x="5122" y="18374"/>
                  </a:lnTo>
                  <a:lnTo>
                    <a:pt x="5352" y="18205"/>
                  </a:lnTo>
                  <a:lnTo>
                    <a:pt x="5593" y="18024"/>
                  </a:lnTo>
                  <a:lnTo>
                    <a:pt x="5835" y="17855"/>
                  </a:lnTo>
                  <a:lnTo>
                    <a:pt x="6076" y="17710"/>
                  </a:lnTo>
                  <a:lnTo>
                    <a:pt x="6318" y="17565"/>
                  </a:lnTo>
                  <a:lnTo>
                    <a:pt x="6548" y="17444"/>
                  </a:lnTo>
                  <a:lnTo>
                    <a:pt x="6789" y="17323"/>
                  </a:lnTo>
                  <a:lnTo>
                    <a:pt x="7019" y="17226"/>
                  </a:lnTo>
                  <a:lnTo>
                    <a:pt x="7236" y="17142"/>
                  </a:lnTo>
                  <a:lnTo>
                    <a:pt x="7466" y="17057"/>
                  </a:lnTo>
                  <a:lnTo>
                    <a:pt x="7683" y="16985"/>
                  </a:lnTo>
                  <a:lnTo>
                    <a:pt x="7888" y="16924"/>
                  </a:lnTo>
                  <a:lnTo>
                    <a:pt x="8094" y="16876"/>
                  </a:lnTo>
                  <a:lnTo>
                    <a:pt x="8492" y="16804"/>
                  </a:lnTo>
                  <a:lnTo>
                    <a:pt x="8867" y="16755"/>
                  </a:lnTo>
                  <a:lnTo>
                    <a:pt x="9205" y="16731"/>
                  </a:lnTo>
                  <a:lnTo>
                    <a:pt x="9773" y="16731"/>
                  </a:lnTo>
                  <a:lnTo>
                    <a:pt x="10002" y="16755"/>
                  </a:lnTo>
                  <a:lnTo>
                    <a:pt x="10184" y="16780"/>
                  </a:lnTo>
                  <a:lnTo>
                    <a:pt x="10317" y="16792"/>
                  </a:lnTo>
                  <a:lnTo>
                    <a:pt x="10425" y="16816"/>
                  </a:lnTo>
                  <a:lnTo>
                    <a:pt x="10425" y="16188"/>
                  </a:lnTo>
                  <a:lnTo>
                    <a:pt x="10413" y="15451"/>
                  </a:lnTo>
                  <a:lnTo>
                    <a:pt x="10377" y="14496"/>
                  </a:lnTo>
                  <a:lnTo>
                    <a:pt x="10329" y="13361"/>
                  </a:lnTo>
                  <a:lnTo>
                    <a:pt x="10268" y="12080"/>
                  </a:lnTo>
                  <a:lnTo>
                    <a:pt x="10172" y="10703"/>
                  </a:lnTo>
                  <a:lnTo>
                    <a:pt x="10111" y="9991"/>
                  </a:lnTo>
                  <a:lnTo>
                    <a:pt x="10039" y="9254"/>
                  </a:lnTo>
                  <a:lnTo>
                    <a:pt x="9966" y="8529"/>
                  </a:lnTo>
                  <a:lnTo>
                    <a:pt x="9870" y="7792"/>
                  </a:lnTo>
                  <a:lnTo>
                    <a:pt x="9773" y="7067"/>
                  </a:lnTo>
                  <a:lnTo>
                    <a:pt x="9664" y="6355"/>
                  </a:lnTo>
                  <a:lnTo>
                    <a:pt x="9543" y="5642"/>
                  </a:lnTo>
                  <a:lnTo>
                    <a:pt x="9411" y="4965"/>
                  </a:lnTo>
                  <a:lnTo>
                    <a:pt x="9266" y="4301"/>
                  </a:lnTo>
                  <a:lnTo>
                    <a:pt x="9109" y="3673"/>
                  </a:lnTo>
                  <a:lnTo>
                    <a:pt x="8939" y="3081"/>
                  </a:lnTo>
                  <a:lnTo>
                    <a:pt x="8758" y="2525"/>
                  </a:lnTo>
                  <a:lnTo>
                    <a:pt x="8650" y="2272"/>
                  </a:lnTo>
                  <a:lnTo>
                    <a:pt x="8553" y="2018"/>
                  </a:lnTo>
                  <a:lnTo>
                    <a:pt x="8444" y="1788"/>
                  </a:lnTo>
                  <a:lnTo>
                    <a:pt x="8335" y="1559"/>
                  </a:lnTo>
                  <a:lnTo>
                    <a:pt x="8227" y="1354"/>
                  </a:lnTo>
                  <a:lnTo>
                    <a:pt x="8106" y="1160"/>
                  </a:lnTo>
                  <a:lnTo>
                    <a:pt x="7985" y="979"/>
                  </a:lnTo>
                  <a:lnTo>
                    <a:pt x="7852" y="810"/>
                  </a:lnTo>
                  <a:lnTo>
                    <a:pt x="7719" y="665"/>
                  </a:lnTo>
                  <a:lnTo>
                    <a:pt x="7586" y="532"/>
                  </a:lnTo>
                  <a:lnTo>
                    <a:pt x="7454" y="423"/>
                  </a:lnTo>
                  <a:lnTo>
                    <a:pt x="7309" y="327"/>
                  </a:lnTo>
                  <a:lnTo>
                    <a:pt x="7176" y="254"/>
                  </a:lnTo>
                  <a:lnTo>
                    <a:pt x="7043" y="194"/>
                  </a:lnTo>
                  <a:lnTo>
                    <a:pt x="6922" y="146"/>
                  </a:lnTo>
                  <a:lnTo>
                    <a:pt x="6789" y="97"/>
                  </a:lnTo>
                  <a:lnTo>
                    <a:pt x="6668" y="61"/>
                  </a:lnTo>
                  <a:lnTo>
                    <a:pt x="6548" y="37"/>
                  </a:lnTo>
                  <a:lnTo>
                    <a:pt x="6427" y="13"/>
                  </a:lnTo>
                  <a:lnTo>
                    <a:pt x="6306" y="13"/>
                  </a:lnTo>
                  <a:lnTo>
                    <a:pt x="61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1"/>
            <p:cNvSpPr/>
            <p:nvPr/>
          </p:nvSpPr>
          <p:spPr>
            <a:xfrm>
              <a:off x="4206819" y="1388673"/>
              <a:ext cx="257394" cy="360325"/>
            </a:xfrm>
            <a:custGeom>
              <a:avLst/>
              <a:gdLst/>
              <a:ahLst/>
              <a:cxnLst/>
              <a:rect l="l" t="t" r="r" b="b"/>
              <a:pathLst>
                <a:path w="5739" h="8034" extrusionOk="0">
                  <a:moveTo>
                    <a:pt x="701" y="1"/>
                  </a:moveTo>
                  <a:lnTo>
                    <a:pt x="592" y="25"/>
                  </a:lnTo>
                  <a:lnTo>
                    <a:pt x="507" y="49"/>
                  </a:lnTo>
                  <a:lnTo>
                    <a:pt x="423" y="97"/>
                  </a:lnTo>
                  <a:lnTo>
                    <a:pt x="350" y="146"/>
                  </a:lnTo>
                  <a:lnTo>
                    <a:pt x="290" y="218"/>
                  </a:lnTo>
                  <a:lnTo>
                    <a:pt x="230" y="291"/>
                  </a:lnTo>
                  <a:lnTo>
                    <a:pt x="181" y="375"/>
                  </a:lnTo>
                  <a:lnTo>
                    <a:pt x="133" y="472"/>
                  </a:lnTo>
                  <a:lnTo>
                    <a:pt x="97" y="581"/>
                  </a:lnTo>
                  <a:lnTo>
                    <a:pt x="60" y="689"/>
                  </a:lnTo>
                  <a:lnTo>
                    <a:pt x="36" y="822"/>
                  </a:lnTo>
                  <a:lnTo>
                    <a:pt x="12" y="1088"/>
                  </a:lnTo>
                  <a:lnTo>
                    <a:pt x="0" y="1390"/>
                  </a:lnTo>
                  <a:lnTo>
                    <a:pt x="12" y="1716"/>
                  </a:lnTo>
                  <a:lnTo>
                    <a:pt x="48" y="2066"/>
                  </a:lnTo>
                  <a:lnTo>
                    <a:pt x="97" y="2429"/>
                  </a:lnTo>
                  <a:lnTo>
                    <a:pt x="157" y="2803"/>
                  </a:lnTo>
                  <a:lnTo>
                    <a:pt x="230" y="3202"/>
                  </a:lnTo>
                  <a:lnTo>
                    <a:pt x="326" y="3601"/>
                  </a:lnTo>
                  <a:lnTo>
                    <a:pt x="423" y="3999"/>
                  </a:lnTo>
                  <a:lnTo>
                    <a:pt x="520" y="4398"/>
                  </a:lnTo>
                  <a:lnTo>
                    <a:pt x="749" y="5195"/>
                  </a:lnTo>
                  <a:lnTo>
                    <a:pt x="979" y="5944"/>
                  </a:lnTo>
                  <a:lnTo>
                    <a:pt x="1196" y="6621"/>
                  </a:lnTo>
                  <a:lnTo>
                    <a:pt x="1389" y="7200"/>
                  </a:lnTo>
                  <a:lnTo>
                    <a:pt x="1558" y="7647"/>
                  </a:lnTo>
                  <a:lnTo>
                    <a:pt x="1703" y="8034"/>
                  </a:lnTo>
                  <a:lnTo>
                    <a:pt x="5738" y="5183"/>
                  </a:lnTo>
                  <a:lnTo>
                    <a:pt x="5617" y="4990"/>
                  </a:lnTo>
                  <a:lnTo>
                    <a:pt x="5279" y="4482"/>
                  </a:lnTo>
                  <a:lnTo>
                    <a:pt x="4772" y="3758"/>
                  </a:lnTo>
                  <a:lnTo>
                    <a:pt x="4470" y="3335"/>
                  </a:lnTo>
                  <a:lnTo>
                    <a:pt x="4143" y="2900"/>
                  </a:lnTo>
                  <a:lnTo>
                    <a:pt x="3793" y="2453"/>
                  </a:lnTo>
                  <a:lnTo>
                    <a:pt x="3443" y="2018"/>
                  </a:lnTo>
                  <a:lnTo>
                    <a:pt x="3068" y="1583"/>
                  </a:lnTo>
                  <a:lnTo>
                    <a:pt x="2706" y="1197"/>
                  </a:lnTo>
                  <a:lnTo>
                    <a:pt x="2332" y="834"/>
                  </a:lnTo>
                  <a:lnTo>
                    <a:pt x="2162" y="677"/>
                  </a:lnTo>
                  <a:lnTo>
                    <a:pt x="1981" y="532"/>
                  </a:lnTo>
                  <a:lnTo>
                    <a:pt x="1812" y="399"/>
                  </a:lnTo>
                  <a:lnTo>
                    <a:pt x="1643" y="291"/>
                  </a:lnTo>
                  <a:lnTo>
                    <a:pt x="1474" y="194"/>
                  </a:lnTo>
                  <a:lnTo>
                    <a:pt x="1317" y="122"/>
                  </a:lnTo>
                  <a:lnTo>
                    <a:pt x="1172" y="73"/>
                  </a:lnTo>
                  <a:lnTo>
                    <a:pt x="1039" y="37"/>
                  </a:lnTo>
                  <a:lnTo>
                    <a:pt x="918" y="13"/>
                  </a:lnTo>
                  <a:lnTo>
                    <a:pt x="7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a:off x="4323296" y="1639521"/>
              <a:ext cx="724955" cy="341398"/>
            </a:xfrm>
            <a:custGeom>
              <a:avLst/>
              <a:gdLst/>
              <a:ahLst/>
              <a:cxnLst/>
              <a:rect l="l" t="t" r="r" b="b"/>
              <a:pathLst>
                <a:path w="16164" h="7612" extrusionOk="0">
                  <a:moveTo>
                    <a:pt x="2537" y="1"/>
                  </a:moveTo>
                  <a:lnTo>
                    <a:pt x="0" y="1837"/>
                  </a:lnTo>
                  <a:lnTo>
                    <a:pt x="338" y="2211"/>
                  </a:lnTo>
                  <a:lnTo>
                    <a:pt x="1148" y="3142"/>
                  </a:lnTo>
                  <a:lnTo>
                    <a:pt x="1655" y="3709"/>
                  </a:lnTo>
                  <a:lnTo>
                    <a:pt x="2187" y="4277"/>
                  </a:lnTo>
                  <a:lnTo>
                    <a:pt x="2694" y="4809"/>
                  </a:lnTo>
                  <a:lnTo>
                    <a:pt x="3153" y="5268"/>
                  </a:lnTo>
                  <a:lnTo>
                    <a:pt x="3226" y="5316"/>
                  </a:lnTo>
                  <a:lnTo>
                    <a:pt x="3334" y="5364"/>
                  </a:lnTo>
                  <a:lnTo>
                    <a:pt x="3491" y="5437"/>
                  </a:lnTo>
                  <a:lnTo>
                    <a:pt x="3673" y="5497"/>
                  </a:lnTo>
                  <a:lnTo>
                    <a:pt x="4156" y="5654"/>
                  </a:lnTo>
                  <a:lnTo>
                    <a:pt x="4748" y="5823"/>
                  </a:lnTo>
                  <a:lnTo>
                    <a:pt x="5436" y="6017"/>
                  </a:lnTo>
                  <a:lnTo>
                    <a:pt x="6185" y="6210"/>
                  </a:lnTo>
                  <a:lnTo>
                    <a:pt x="7792" y="6621"/>
                  </a:lnTo>
                  <a:lnTo>
                    <a:pt x="9362" y="6995"/>
                  </a:lnTo>
                  <a:lnTo>
                    <a:pt x="10727" y="7309"/>
                  </a:lnTo>
                  <a:lnTo>
                    <a:pt x="12044" y="7611"/>
                  </a:lnTo>
                  <a:lnTo>
                    <a:pt x="16127" y="7611"/>
                  </a:lnTo>
                  <a:lnTo>
                    <a:pt x="16163" y="7080"/>
                  </a:lnTo>
                  <a:lnTo>
                    <a:pt x="15885" y="6947"/>
                  </a:lnTo>
                  <a:lnTo>
                    <a:pt x="15269" y="6645"/>
                  </a:lnTo>
                  <a:lnTo>
                    <a:pt x="14617" y="6355"/>
                  </a:lnTo>
                  <a:lnTo>
                    <a:pt x="14375" y="6246"/>
                  </a:lnTo>
                  <a:lnTo>
                    <a:pt x="14291" y="6222"/>
                  </a:lnTo>
                  <a:lnTo>
                    <a:pt x="14230" y="6210"/>
                  </a:lnTo>
                  <a:lnTo>
                    <a:pt x="14110" y="6222"/>
                  </a:lnTo>
                  <a:lnTo>
                    <a:pt x="13892" y="6282"/>
                  </a:lnTo>
                  <a:lnTo>
                    <a:pt x="13324" y="6427"/>
                  </a:lnTo>
                  <a:lnTo>
                    <a:pt x="12563" y="6657"/>
                  </a:lnTo>
                  <a:lnTo>
                    <a:pt x="4591" y="2707"/>
                  </a:lnTo>
                  <a:lnTo>
                    <a:pt x="2537" y="1"/>
                  </a:lnTo>
                  <a:close/>
                </a:path>
              </a:pathLst>
            </a:custGeom>
            <a:solidFill>
              <a:srgbClr val="FCFF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a:off x="4631552" y="1980877"/>
              <a:ext cx="817615" cy="35790"/>
            </a:xfrm>
            <a:custGeom>
              <a:avLst/>
              <a:gdLst/>
              <a:ahLst/>
              <a:cxnLst/>
              <a:rect l="l" t="t" r="r" b="b"/>
              <a:pathLst>
                <a:path w="18230" h="798" extrusionOk="0">
                  <a:moveTo>
                    <a:pt x="1" y="0"/>
                  </a:moveTo>
                  <a:lnTo>
                    <a:pt x="1" y="797"/>
                  </a:lnTo>
                  <a:lnTo>
                    <a:pt x="18229" y="797"/>
                  </a:lnTo>
                  <a:lnTo>
                    <a:pt x="182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4511263" y="1997651"/>
              <a:ext cx="361446" cy="1195746"/>
            </a:xfrm>
            <a:custGeom>
              <a:avLst/>
              <a:gdLst/>
              <a:ahLst/>
              <a:cxnLst/>
              <a:rect l="l" t="t" r="r" b="b"/>
              <a:pathLst>
                <a:path w="8059" h="26661" extrusionOk="0">
                  <a:moveTo>
                    <a:pt x="5437" y="1"/>
                  </a:moveTo>
                  <a:lnTo>
                    <a:pt x="1" y="26661"/>
                  </a:lnTo>
                  <a:lnTo>
                    <a:pt x="581" y="26661"/>
                  </a:lnTo>
                  <a:lnTo>
                    <a:pt x="8058" y="25"/>
                  </a:lnTo>
                  <a:lnTo>
                    <a:pt x="543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5249186" y="1997651"/>
              <a:ext cx="212993" cy="1195746"/>
            </a:xfrm>
            <a:custGeom>
              <a:avLst/>
              <a:gdLst/>
              <a:ahLst/>
              <a:cxnLst/>
              <a:rect l="l" t="t" r="r" b="b"/>
              <a:pathLst>
                <a:path w="4749" h="26661" extrusionOk="0">
                  <a:moveTo>
                    <a:pt x="1" y="1"/>
                  </a:moveTo>
                  <a:lnTo>
                    <a:pt x="4168" y="26661"/>
                  </a:lnTo>
                  <a:lnTo>
                    <a:pt x="4748" y="26661"/>
                  </a:lnTo>
                  <a:lnTo>
                    <a:pt x="2610" y="25"/>
                  </a:lnTo>
                  <a:lnTo>
                    <a:pt x="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p:nvPr/>
          </p:nvSpPr>
          <p:spPr>
            <a:xfrm>
              <a:off x="5088307" y="1481334"/>
              <a:ext cx="288789" cy="506626"/>
            </a:xfrm>
            <a:custGeom>
              <a:avLst/>
              <a:gdLst/>
              <a:ahLst/>
              <a:cxnLst/>
              <a:rect l="l" t="t" r="r" b="b"/>
              <a:pathLst>
                <a:path w="6439" h="11296" extrusionOk="0">
                  <a:moveTo>
                    <a:pt x="3032" y="0"/>
                  </a:moveTo>
                  <a:lnTo>
                    <a:pt x="2646" y="544"/>
                  </a:lnTo>
                  <a:lnTo>
                    <a:pt x="4530" y="1921"/>
                  </a:lnTo>
                  <a:lnTo>
                    <a:pt x="4711" y="2054"/>
                  </a:lnTo>
                  <a:lnTo>
                    <a:pt x="4868" y="2199"/>
                  </a:lnTo>
                  <a:lnTo>
                    <a:pt x="5013" y="2356"/>
                  </a:lnTo>
                  <a:lnTo>
                    <a:pt x="5158" y="2513"/>
                  </a:lnTo>
                  <a:lnTo>
                    <a:pt x="5279" y="2682"/>
                  </a:lnTo>
                  <a:lnTo>
                    <a:pt x="5400" y="2863"/>
                  </a:lnTo>
                  <a:lnTo>
                    <a:pt x="5496" y="3045"/>
                  </a:lnTo>
                  <a:lnTo>
                    <a:pt x="5593" y="3238"/>
                  </a:lnTo>
                  <a:lnTo>
                    <a:pt x="5678" y="3431"/>
                  </a:lnTo>
                  <a:lnTo>
                    <a:pt x="5738" y="3637"/>
                  </a:lnTo>
                  <a:lnTo>
                    <a:pt x="5786" y="3842"/>
                  </a:lnTo>
                  <a:lnTo>
                    <a:pt x="5835" y="4047"/>
                  </a:lnTo>
                  <a:lnTo>
                    <a:pt x="5859" y="4253"/>
                  </a:lnTo>
                  <a:lnTo>
                    <a:pt x="5871" y="4470"/>
                  </a:lnTo>
                  <a:lnTo>
                    <a:pt x="5871" y="4687"/>
                  </a:lnTo>
                  <a:lnTo>
                    <a:pt x="5847" y="4905"/>
                  </a:lnTo>
                  <a:lnTo>
                    <a:pt x="5557" y="7454"/>
                  </a:lnTo>
                  <a:lnTo>
                    <a:pt x="5533" y="7623"/>
                  </a:lnTo>
                  <a:lnTo>
                    <a:pt x="5509" y="7792"/>
                  </a:lnTo>
                  <a:lnTo>
                    <a:pt x="5472" y="7961"/>
                  </a:lnTo>
                  <a:lnTo>
                    <a:pt x="5424" y="8130"/>
                  </a:lnTo>
                  <a:lnTo>
                    <a:pt x="5364" y="8299"/>
                  </a:lnTo>
                  <a:lnTo>
                    <a:pt x="5303" y="8456"/>
                  </a:lnTo>
                  <a:lnTo>
                    <a:pt x="5243" y="8601"/>
                  </a:lnTo>
                  <a:lnTo>
                    <a:pt x="5158" y="8758"/>
                  </a:lnTo>
                  <a:lnTo>
                    <a:pt x="5086" y="8903"/>
                  </a:lnTo>
                  <a:lnTo>
                    <a:pt x="4989" y="9048"/>
                  </a:lnTo>
                  <a:lnTo>
                    <a:pt x="4905" y="9181"/>
                  </a:lnTo>
                  <a:lnTo>
                    <a:pt x="4796" y="9314"/>
                  </a:lnTo>
                  <a:lnTo>
                    <a:pt x="4699" y="9447"/>
                  </a:lnTo>
                  <a:lnTo>
                    <a:pt x="4578" y="9568"/>
                  </a:lnTo>
                  <a:lnTo>
                    <a:pt x="4470" y="9689"/>
                  </a:lnTo>
                  <a:lnTo>
                    <a:pt x="4349" y="9809"/>
                  </a:lnTo>
                  <a:lnTo>
                    <a:pt x="4216" y="9906"/>
                  </a:lnTo>
                  <a:lnTo>
                    <a:pt x="4095" y="10015"/>
                  </a:lnTo>
                  <a:lnTo>
                    <a:pt x="3950" y="10111"/>
                  </a:lnTo>
                  <a:lnTo>
                    <a:pt x="3817" y="10196"/>
                  </a:lnTo>
                  <a:lnTo>
                    <a:pt x="3672" y="10280"/>
                  </a:lnTo>
                  <a:lnTo>
                    <a:pt x="3527" y="10365"/>
                  </a:lnTo>
                  <a:lnTo>
                    <a:pt x="3370" y="10438"/>
                  </a:lnTo>
                  <a:lnTo>
                    <a:pt x="3213" y="10498"/>
                  </a:lnTo>
                  <a:lnTo>
                    <a:pt x="3056" y="10558"/>
                  </a:lnTo>
                  <a:lnTo>
                    <a:pt x="2899" y="10607"/>
                  </a:lnTo>
                  <a:lnTo>
                    <a:pt x="2730" y="10643"/>
                  </a:lnTo>
                  <a:lnTo>
                    <a:pt x="2561" y="10679"/>
                  </a:lnTo>
                  <a:lnTo>
                    <a:pt x="2392" y="10715"/>
                  </a:lnTo>
                  <a:lnTo>
                    <a:pt x="2223" y="10727"/>
                  </a:lnTo>
                  <a:lnTo>
                    <a:pt x="2054" y="10740"/>
                  </a:lnTo>
                  <a:lnTo>
                    <a:pt x="1872" y="10752"/>
                  </a:lnTo>
                  <a:lnTo>
                    <a:pt x="230" y="10752"/>
                  </a:lnTo>
                  <a:lnTo>
                    <a:pt x="0" y="11186"/>
                  </a:lnTo>
                  <a:lnTo>
                    <a:pt x="5774" y="11295"/>
                  </a:lnTo>
                  <a:lnTo>
                    <a:pt x="6427" y="4796"/>
                  </a:lnTo>
                  <a:lnTo>
                    <a:pt x="6439" y="4555"/>
                  </a:lnTo>
                  <a:lnTo>
                    <a:pt x="6439" y="4325"/>
                  </a:lnTo>
                  <a:lnTo>
                    <a:pt x="6427" y="4083"/>
                  </a:lnTo>
                  <a:lnTo>
                    <a:pt x="6390" y="3854"/>
                  </a:lnTo>
                  <a:lnTo>
                    <a:pt x="6354" y="3624"/>
                  </a:lnTo>
                  <a:lnTo>
                    <a:pt x="6294" y="3395"/>
                  </a:lnTo>
                  <a:lnTo>
                    <a:pt x="6221" y="3165"/>
                  </a:lnTo>
                  <a:lnTo>
                    <a:pt x="6137" y="2948"/>
                  </a:lnTo>
                  <a:lnTo>
                    <a:pt x="6028" y="2743"/>
                  </a:lnTo>
                  <a:lnTo>
                    <a:pt x="5919" y="2537"/>
                  </a:lnTo>
                  <a:lnTo>
                    <a:pt x="5798" y="2332"/>
                  </a:lnTo>
                  <a:lnTo>
                    <a:pt x="5653" y="2151"/>
                  </a:lnTo>
                  <a:lnTo>
                    <a:pt x="5509" y="1970"/>
                  </a:lnTo>
                  <a:lnTo>
                    <a:pt x="5339" y="1788"/>
                  </a:lnTo>
                  <a:lnTo>
                    <a:pt x="5158" y="1631"/>
                  </a:lnTo>
                  <a:lnTo>
                    <a:pt x="4977" y="1474"/>
                  </a:lnTo>
                  <a:lnTo>
                    <a:pt x="30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1"/>
            <p:cNvSpPr/>
            <p:nvPr/>
          </p:nvSpPr>
          <p:spPr>
            <a:xfrm>
              <a:off x="5060680" y="1035970"/>
              <a:ext cx="220527" cy="837663"/>
            </a:xfrm>
            <a:custGeom>
              <a:avLst/>
              <a:gdLst/>
              <a:ahLst/>
              <a:cxnLst/>
              <a:rect l="l" t="t" r="r" b="b"/>
              <a:pathLst>
                <a:path w="4917" h="18677" extrusionOk="0">
                  <a:moveTo>
                    <a:pt x="3817" y="1"/>
                  </a:moveTo>
                  <a:lnTo>
                    <a:pt x="0" y="18676"/>
                  </a:lnTo>
                  <a:lnTo>
                    <a:pt x="121" y="18592"/>
                  </a:lnTo>
                  <a:lnTo>
                    <a:pt x="254" y="18471"/>
                  </a:lnTo>
                  <a:lnTo>
                    <a:pt x="423" y="18290"/>
                  </a:lnTo>
                  <a:lnTo>
                    <a:pt x="640" y="18060"/>
                  </a:lnTo>
                  <a:lnTo>
                    <a:pt x="894" y="17770"/>
                  </a:lnTo>
                  <a:lnTo>
                    <a:pt x="1172" y="17408"/>
                  </a:lnTo>
                  <a:lnTo>
                    <a:pt x="1486" y="16985"/>
                  </a:lnTo>
                  <a:lnTo>
                    <a:pt x="1812" y="16490"/>
                  </a:lnTo>
                  <a:lnTo>
                    <a:pt x="1981" y="16212"/>
                  </a:lnTo>
                  <a:lnTo>
                    <a:pt x="2150" y="15910"/>
                  </a:lnTo>
                  <a:lnTo>
                    <a:pt x="2331" y="15596"/>
                  </a:lnTo>
                  <a:lnTo>
                    <a:pt x="2501" y="15258"/>
                  </a:lnTo>
                  <a:lnTo>
                    <a:pt x="2682" y="14907"/>
                  </a:lnTo>
                  <a:lnTo>
                    <a:pt x="2863" y="14533"/>
                  </a:lnTo>
                  <a:lnTo>
                    <a:pt x="3044" y="14134"/>
                  </a:lnTo>
                  <a:lnTo>
                    <a:pt x="3225" y="13712"/>
                  </a:lnTo>
                  <a:lnTo>
                    <a:pt x="3407" y="13277"/>
                  </a:lnTo>
                  <a:lnTo>
                    <a:pt x="3576" y="12818"/>
                  </a:lnTo>
                  <a:lnTo>
                    <a:pt x="3757" y="12322"/>
                  </a:lnTo>
                  <a:lnTo>
                    <a:pt x="3926" y="11815"/>
                  </a:lnTo>
                  <a:lnTo>
                    <a:pt x="4095" y="11283"/>
                  </a:lnTo>
                  <a:lnTo>
                    <a:pt x="4252" y="10728"/>
                  </a:lnTo>
                  <a:lnTo>
                    <a:pt x="4397" y="10160"/>
                  </a:lnTo>
                  <a:lnTo>
                    <a:pt x="4530" y="9604"/>
                  </a:lnTo>
                  <a:lnTo>
                    <a:pt x="4639" y="9061"/>
                  </a:lnTo>
                  <a:lnTo>
                    <a:pt x="4723" y="8517"/>
                  </a:lnTo>
                  <a:lnTo>
                    <a:pt x="4796" y="7998"/>
                  </a:lnTo>
                  <a:lnTo>
                    <a:pt x="4856" y="7478"/>
                  </a:lnTo>
                  <a:lnTo>
                    <a:pt x="4892" y="6971"/>
                  </a:lnTo>
                  <a:lnTo>
                    <a:pt x="4904" y="6488"/>
                  </a:lnTo>
                  <a:lnTo>
                    <a:pt x="4917" y="6005"/>
                  </a:lnTo>
                  <a:lnTo>
                    <a:pt x="4917" y="5545"/>
                  </a:lnTo>
                  <a:lnTo>
                    <a:pt x="4892" y="5099"/>
                  </a:lnTo>
                  <a:lnTo>
                    <a:pt x="4868" y="4664"/>
                  </a:lnTo>
                  <a:lnTo>
                    <a:pt x="4832" y="4241"/>
                  </a:lnTo>
                  <a:lnTo>
                    <a:pt x="4784" y="3842"/>
                  </a:lnTo>
                  <a:lnTo>
                    <a:pt x="4735" y="3456"/>
                  </a:lnTo>
                  <a:lnTo>
                    <a:pt x="4675" y="3081"/>
                  </a:lnTo>
                  <a:lnTo>
                    <a:pt x="4615" y="2731"/>
                  </a:lnTo>
                  <a:lnTo>
                    <a:pt x="4554" y="2405"/>
                  </a:lnTo>
                  <a:lnTo>
                    <a:pt x="4409" y="1789"/>
                  </a:lnTo>
                  <a:lnTo>
                    <a:pt x="4264" y="1269"/>
                  </a:lnTo>
                  <a:lnTo>
                    <a:pt x="4131" y="822"/>
                  </a:lnTo>
                  <a:lnTo>
                    <a:pt x="4011" y="472"/>
                  </a:lnTo>
                  <a:lnTo>
                    <a:pt x="3902" y="206"/>
                  </a:lnTo>
                  <a:lnTo>
                    <a:pt x="381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1"/>
            <p:cNvSpPr/>
            <p:nvPr/>
          </p:nvSpPr>
          <p:spPr>
            <a:xfrm>
              <a:off x="4791937" y="2339545"/>
              <a:ext cx="195636" cy="662614"/>
            </a:xfrm>
            <a:custGeom>
              <a:avLst/>
              <a:gdLst/>
              <a:ahLst/>
              <a:cxnLst/>
              <a:rect l="l" t="t" r="r" b="b"/>
              <a:pathLst>
                <a:path w="4362" h="14774" extrusionOk="0">
                  <a:moveTo>
                    <a:pt x="2803" y="0"/>
                  </a:moveTo>
                  <a:lnTo>
                    <a:pt x="0" y="6487"/>
                  </a:lnTo>
                  <a:lnTo>
                    <a:pt x="1124" y="14774"/>
                  </a:lnTo>
                  <a:lnTo>
                    <a:pt x="4083" y="14641"/>
                  </a:lnTo>
                  <a:lnTo>
                    <a:pt x="4192" y="14532"/>
                  </a:lnTo>
                  <a:lnTo>
                    <a:pt x="4277" y="14423"/>
                  </a:lnTo>
                  <a:lnTo>
                    <a:pt x="4325" y="14303"/>
                  </a:lnTo>
                  <a:lnTo>
                    <a:pt x="4349" y="14182"/>
                  </a:lnTo>
                  <a:lnTo>
                    <a:pt x="4361" y="14061"/>
                  </a:lnTo>
                  <a:lnTo>
                    <a:pt x="4337" y="13940"/>
                  </a:lnTo>
                  <a:lnTo>
                    <a:pt x="4313" y="13807"/>
                  </a:lnTo>
                  <a:lnTo>
                    <a:pt x="4277" y="13687"/>
                  </a:lnTo>
                  <a:lnTo>
                    <a:pt x="4180" y="13409"/>
                  </a:lnTo>
                  <a:lnTo>
                    <a:pt x="4095" y="13131"/>
                  </a:lnTo>
                  <a:lnTo>
                    <a:pt x="4059" y="12998"/>
                  </a:lnTo>
                  <a:lnTo>
                    <a:pt x="4035" y="12853"/>
                  </a:lnTo>
                  <a:lnTo>
                    <a:pt x="4035" y="12708"/>
                  </a:lnTo>
                  <a:lnTo>
                    <a:pt x="4047" y="12563"/>
                  </a:lnTo>
                  <a:lnTo>
                    <a:pt x="4108" y="12285"/>
                  </a:lnTo>
                  <a:lnTo>
                    <a:pt x="4180" y="12020"/>
                  </a:lnTo>
                  <a:lnTo>
                    <a:pt x="4240" y="11766"/>
                  </a:lnTo>
                  <a:lnTo>
                    <a:pt x="4277" y="11536"/>
                  </a:lnTo>
                  <a:lnTo>
                    <a:pt x="4277" y="11416"/>
                  </a:lnTo>
                  <a:lnTo>
                    <a:pt x="4277" y="11307"/>
                  </a:lnTo>
                  <a:lnTo>
                    <a:pt x="4265" y="11186"/>
                  </a:lnTo>
                  <a:lnTo>
                    <a:pt x="4240" y="11077"/>
                  </a:lnTo>
                  <a:lnTo>
                    <a:pt x="4192" y="10957"/>
                  </a:lnTo>
                  <a:lnTo>
                    <a:pt x="4132" y="10848"/>
                  </a:lnTo>
                  <a:lnTo>
                    <a:pt x="4059" y="10727"/>
                  </a:lnTo>
                  <a:lnTo>
                    <a:pt x="3963" y="10618"/>
                  </a:lnTo>
                  <a:lnTo>
                    <a:pt x="3938" y="10582"/>
                  </a:lnTo>
                  <a:lnTo>
                    <a:pt x="3914" y="10534"/>
                  </a:lnTo>
                  <a:lnTo>
                    <a:pt x="3866" y="10401"/>
                  </a:lnTo>
                  <a:lnTo>
                    <a:pt x="3830" y="10220"/>
                  </a:lnTo>
                  <a:lnTo>
                    <a:pt x="3781" y="9990"/>
                  </a:lnTo>
                  <a:lnTo>
                    <a:pt x="3745" y="9736"/>
                  </a:lnTo>
                  <a:lnTo>
                    <a:pt x="3709" y="9434"/>
                  </a:lnTo>
                  <a:lnTo>
                    <a:pt x="3649" y="8746"/>
                  </a:lnTo>
                  <a:lnTo>
                    <a:pt x="3588" y="7949"/>
                  </a:lnTo>
                  <a:lnTo>
                    <a:pt x="3540" y="7079"/>
                  </a:lnTo>
                  <a:lnTo>
                    <a:pt x="3431" y="5219"/>
                  </a:lnTo>
                  <a:lnTo>
                    <a:pt x="3322" y="3358"/>
                  </a:lnTo>
                  <a:lnTo>
                    <a:pt x="3262" y="2501"/>
                  </a:lnTo>
                  <a:lnTo>
                    <a:pt x="3202" y="1727"/>
                  </a:lnTo>
                  <a:lnTo>
                    <a:pt x="3117" y="1075"/>
                  </a:lnTo>
                  <a:lnTo>
                    <a:pt x="3069" y="785"/>
                  </a:lnTo>
                  <a:lnTo>
                    <a:pt x="3020" y="544"/>
                  </a:lnTo>
                  <a:lnTo>
                    <a:pt x="2972" y="338"/>
                  </a:lnTo>
                  <a:lnTo>
                    <a:pt x="2924" y="181"/>
                  </a:lnTo>
                  <a:lnTo>
                    <a:pt x="2863" y="60"/>
                  </a:lnTo>
                  <a:lnTo>
                    <a:pt x="2827" y="24"/>
                  </a:lnTo>
                  <a:lnTo>
                    <a:pt x="2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1"/>
            <p:cNvSpPr/>
            <p:nvPr/>
          </p:nvSpPr>
          <p:spPr>
            <a:xfrm>
              <a:off x="3681801" y="1253763"/>
              <a:ext cx="869058" cy="1284100"/>
            </a:xfrm>
            <a:custGeom>
              <a:avLst/>
              <a:gdLst/>
              <a:ahLst/>
              <a:cxnLst/>
              <a:rect l="l" t="t" r="r" b="b"/>
              <a:pathLst>
                <a:path w="19377" h="28631" extrusionOk="0">
                  <a:moveTo>
                    <a:pt x="1547" y="1"/>
                  </a:moveTo>
                  <a:lnTo>
                    <a:pt x="1474" y="13"/>
                  </a:lnTo>
                  <a:lnTo>
                    <a:pt x="1414" y="49"/>
                  </a:lnTo>
                  <a:lnTo>
                    <a:pt x="1366" y="98"/>
                  </a:lnTo>
                  <a:lnTo>
                    <a:pt x="1317" y="158"/>
                  </a:lnTo>
                  <a:lnTo>
                    <a:pt x="1281" y="230"/>
                  </a:lnTo>
                  <a:lnTo>
                    <a:pt x="1257" y="315"/>
                  </a:lnTo>
                  <a:lnTo>
                    <a:pt x="1257" y="424"/>
                  </a:lnTo>
                  <a:lnTo>
                    <a:pt x="1257" y="532"/>
                  </a:lnTo>
                  <a:lnTo>
                    <a:pt x="1281" y="665"/>
                  </a:lnTo>
                  <a:lnTo>
                    <a:pt x="1317" y="810"/>
                  </a:lnTo>
                  <a:lnTo>
                    <a:pt x="1402" y="1124"/>
                  </a:lnTo>
                  <a:lnTo>
                    <a:pt x="1535" y="1487"/>
                  </a:lnTo>
                  <a:lnTo>
                    <a:pt x="1680" y="1885"/>
                  </a:lnTo>
                  <a:lnTo>
                    <a:pt x="2030" y="2767"/>
                  </a:lnTo>
                  <a:lnTo>
                    <a:pt x="2223" y="3250"/>
                  </a:lnTo>
                  <a:lnTo>
                    <a:pt x="2405" y="3758"/>
                  </a:lnTo>
                  <a:lnTo>
                    <a:pt x="2574" y="4277"/>
                  </a:lnTo>
                  <a:lnTo>
                    <a:pt x="2731" y="4809"/>
                  </a:lnTo>
                  <a:lnTo>
                    <a:pt x="2803" y="5074"/>
                  </a:lnTo>
                  <a:lnTo>
                    <a:pt x="2864" y="5352"/>
                  </a:lnTo>
                  <a:lnTo>
                    <a:pt x="2912" y="5618"/>
                  </a:lnTo>
                  <a:lnTo>
                    <a:pt x="2960" y="5884"/>
                  </a:lnTo>
                  <a:lnTo>
                    <a:pt x="2984" y="6162"/>
                  </a:lnTo>
                  <a:lnTo>
                    <a:pt x="3009" y="6427"/>
                  </a:lnTo>
                  <a:lnTo>
                    <a:pt x="3021" y="6693"/>
                  </a:lnTo>
                  <a:lnTo>
                    <a:pt x="3021" y="6959"/>
                  </a:lnTo>
                  <a:lnTo>
                    <a:pt x="2996" y="7237"/>
                  </a:lnTo>
                  <a:lnTo>
                    <a:pt x="2960" y="7539"/>
                  </a:lnTo>
                  <a:lnTo>
                    <a:pt x="2924" y="7865"/>
                  </a:lnTo>
                  <a:lnTo>
                    <a:pt x="2864" y="8215"/>
                  </a:lnTo>
                  <a:lnTo>
                    <a:pt x="2719" y="8988"/>
                  </a:lnTo>
                  <a:lnTo>
                    <a:pt x="2525" y="9834"/>
                  </a:lnTo>
                  <a:lnTo>
                    <a:pt x="2320" y="10752"/>
                  </a:lnTo>
                  <a:lnTo>
                    <a:pt x="2078" y="11718"/>
                  </a:lnTo>
                  <a:lnTo>
                    <a:pt x="1559" y="13772"/>
                  </a:lnTo>
                  <a:lnTo>
                    <a:pt x="1293" y="14823"/>
                  </a:lnTo>
                  <a:lnTo>
                    <a:pt x="1040" y="15874"/>
                  </a:lnTo>
                  <a:lnTo>
                    <a:pt x="786" y="16925"/>
                  </a:lnTo>
                  <a:lnTo>
                    <a:pt x="568" y="17964"/>
                  </a:lnTo>
                  <a:lnTo>
                    <a:pt x="363" y="18954"/>
                  </a:lnTo>
                  <a:lnTo>
                    <a:pt x="278" y="19437"/>
                  </a:lnTo>
                  <a:lnTo>
                    <a:pt x="206" y="19909"/>
                  </a:lnTo>
                  <a:lnTo>
                    <a:pt x="134" y="20368"/>
                  </a:lnTo>
                  <a:lnTo>
                    <a:pt x="85" y="20815"/>
                  </a:lnTo>
                  <a:lnTo>
                    <a:pt x="49" y="21237"/>
                  </a:lnTo>
                  <a:lnTo>
                    <a:pt x="13" y="21636"/>
                  </a:lnTo>
                  <a:lnTo>
                    <a:pt x="1" y="22035"/>
                  </a:lnTo>
                  <a:lnTo>
                    <a:pt x="13" y="22409"/>
                  </a:lnTo>
                  <a:lnTo>
                    <a:pt x="49" y="22784"/>
                  </a:lnTo>
                  <a:lnTo>
                    <a:pt x="85" y="23146"/>
                  </a:lnTo>
                  <a:lnTo>
                    <a:pt x="158" y="23508"/>
                  </a:lnTo>
                  <a:lnTo>
                    <a:pt x="242" y="23847"/>
                  </a:lnTo>
                  <a:lnTo>
                    <a:pt x="339" y="24185"/>
                  </a:lnTo>
                  <a:lnTo>
                    <a:pt x="448" y="24511"/>
                  </a:lnTo>
                  <a:lnTo>
                    <a:pt x="580" y="24825"/>
                  </a:lnTo>
                  <a:lnTo>
                    <a:pt x="725" y="25127"/>
                  </a:lnTo>
                  <a:lnTo>
                    <a:pt x="895" y="25429"/>
                  </a:lnTo>
                  <a:lnTo>
                    <a:pt x="1064" y="25707"/>
                  </a:lnTo>
                  <a:lnTo>
                    <a:pt x="1257" y="25973"/>
                  </a:lnTo>
                  <a:lnTo>
                    <a:pt x="1462" y="26238"/>
                  </a:lnTo>
                  <a:lnTo>
                    <a:pt x="1668" y="26480"/>
                  </a:lnTo>
                  <a:lnTo>
                    <a:pt x="1897" y="26722"/>
                  </a:lnTo>
                  <a:lnTo>
                    <a:pt x="2127" y="26939"/>
                  </a:lnTo>
                  <a:lnTo>
                    <a:pt x="2380" y="27144"/>
                  </a:lnTo>
                  <a:lnTo>
                    <a:pt x="2634" y="27350"/>
                  </a:lnTo>
                  <a:lnTo>
                    <a:pt x="2900" y="27531"/>
                  </a:lnTo>
                  <a:lnTo>
                    <a:pt x="3166" y="27700"/>
                  </a:lnTo>
                  <a:lnTo>
                    <a:pt x="3443" y="27857"/>
                  </a:lnTo>
                  <a:lnTo>
                    <a:pt x="3733" y="28002"/>
                  </a:lnTo>
                  <a:lnTo>
                    <a:pt x="4035" y="28135"/>
                  </a:lnTo>
                  <a:lnTo>
                    <a:pt x="4337" y="28244"/>
                  </a:lnTo>
                  <a:lnTo>
                    <a:pt x="4639" y="28352"/>
                  </a:lnTo>
                  <a:lnTo>
                    <a:pt x="4953" y="28437"/>
                  </a:lnTo>
                  <a:lnTo>
                    <a:pt x="5267" y="28509"/>
                  </a:lnTo>
                  <a:lnTo>
                    <a:pt x="5594" y="28558"/>
                  </a:lnTo>
                  <a:lnTo>
                    <a:pt x="5908" y="28594"/>
                  </a:lnTo>
                  <a:lnTo>
                    <a:pt x="6234" y="28618"/>
                  </a:lnTo>
                  <a:lnTo>
                    <a:pt x="6560" y="28630"/>
                  </a:lnTo>
                  <a:lnTo>
                    <a:pt x="17770" y="28630"/>
                  </a:lnTo>
                  <a:lnTo>
                    <a:pt x="17939" y="28618"/>
                  </a:lnTo>
                  <a:lnTo>
                    <a:pt x="18108" y="28582"/>
                  </a:lnTo>
                  <a:lnTo>
                    <a:pt x="18290" y="28534"/>
                  </a:lnTo>
                  <a:lnTo>
                    <a:pt x="18459" y="28461"/>
                  </a:lnTo>
                  <a:lnTo>
                    <a:pt x="18628" y="28365"/>
                  </a:lnTo>
                  <a:lnTo>
                    <a:pt x="18797" y="28256"/>
                  </a:lnTo>
                  <a:lnTo>
                    <a:pt x="18942" y="28135"/>
                  </a:lnTo>
                  <a:lnTo>
                    <a:pt x="19075" y="27990"/>
                  </a:lnTo>
                  <a:lnTo>
                    <a:pt x="19196" y="27845"/>
                  </a:lnTo>
                  <a:lnTo>
                    <a:pt x="19280" y="27688"/>
                  </a:lnTo>
                  <a:lnTo>
                    <a:pt x="19316" y="27604"/>
                  </a:lnTo>
                  <a:lnTo>
                    <a:pt x="19341" y="27519"/>
                  </a:lnTo>
                  <a:lnTo>
                    <a:pt x="19365" y="27422"/>
                  </a:lnTo>
                  <a:lnTo>
                    <a:pt x="19377" y="27338"/>
                  </a:lnTo>
                  <a:lnTo>
                    <a:pt x="19377" y="27241"/>
                  </a:lnTo>
                  <a:lnTo>
                    <a:pt x="19377" y="27157"/>
                  </a:lnTo>
                  <a:lnTo>
                    <a:pt x="19353" y="27060"/>
                  </a:lnTo>
                  <a:lnTo>
                    <a:pt x="19328" y="26963"/>
                  </a:lnTo>
                  <a:lnTo>
                    <a:pt x="19292" y="26879"/>
                  </a:lnTo>
                  <a:lnTo>
                    <a:pt x="19244" y="26782"/>
                  </a:lnTo>
                  <a:lnTo>
                    <a:pt x="19196" y="26685"/>
                  </a:lnTo>
                  <a:lnTo>
                    <a:pt x="19123" y="26589"/>
                  </a:lnTo>
                  <a:lnTo>
                    <a:pt x="19039" y="26492"/>
                  </a:lnTo>
                  <a:lnTo>
                    <a:pt x="18942" y="26396"/>
                  </a:lnTo>
                  <a:lnTo>
                    <a:pt x="18833" y="26299"/>
                  </a:lnTo>
                  <a:lnTo>
                    <a:pt x="18712" y="26202"/>
                  </a:lnTo>
                  <a:lnTo>
                    <a:pt x="18580" y="26106"/>
                  </a:lnTo>
                  <a:lnTo>
                    <a:pt x="18423" y="26021"/>
                  </a:lnTo>
                  <a:lnTo>
                    <a:pt x="18265" y="25924"/>
                  </a:lnTo>
                  <a:lnTo>
                    <a:pt x="18084" y="25840"/>
                  </a:lnTo>
                  <a:lnTo>
                    <a:pt x="17879" y="25743"/>
                  </a:lnTo>
                  <a:lnTo>
                    <a:pt x="17674" y="25659"/>
                  </a:lnTo>
                  <a:lnTo>
                    <a:pt x="17444" y="25574"/>
                  </a:lnTo>
                  <a:lnTo>
                    <a:pt x="17190" y="25490"/>
                  </a:lnTo>
                  <a:lnTo>
                    <a:pt x="16925" y="25405"/>
                  </a:lnTo>
                  <a:lnTo>
                    <a:pt x="16635" y="25332"/>
                  </a:lnTo>
                  <a:lnTo>
                    <a:pt x="16333" y="25260"/>
                  </a:lnTo>
                  <a:lnTo>
                    <a:pt x="16019" y="25175"/>
                  </a:lnTo>
                  <a:lnTo>
                    <a:pt x="15306" y="25043"/>
                  </a:lnTo>
                  <a:lnTo>
                    <a:pt x="14521" y="24922"/>
                  </a:lnTo>
                  <a:lnTo>
                    <a:pt x="13651" y="24813"/>
                  </a:lnTo>
                  <a:lnTo>
                    <a:pt x="12685" y="24716"/>
                  </a:lnTo>
                  <a:lnTo>
                    <a:pt x="11634" y="24644"/>
                  </a:lnTo>
                  <a:lnTo>
                    <a:pt x="10474" y="24584"/>
                  </a:lnTo>
                  <a:lnTo>
                    <a:pt x="9218" y="24559"/>
                  </a:lnTo>
                  <a:lnTo>
                    <a:pt x="7865" y="24547"/>
                  </a:lnTo>
                  <a:lnTo>
                    <a:pt x="4229" y="24547"/>
                  </a:lnTo>
                  <a:lnTo>
                    <a:pt x="4168" y="24439"/>
                  </a:lnTo>
                  <a:lnTo>
                    <a:pt x="4023" y="24149"/>
                  </a:lnTo>
                  <a:lnTo>
                    <a:pt x="3915" y="23931"/>
                  </a:lnTo>
                  <a:lnTo>
                    <a:pt x="3806" y="23678"/>
                  </a:lnTo>
                  <a:lnTo>
                    <a:pt x="3697" y="23388"/>
                  </a:lnTo>
                  <a:lnTo>
                    <a:pt x="3576" y="23061"/>
                  </a:lnTo>
                  <a:lnTo>
                    <a:pt x="3468" y="22699"/>
                  </a:lnTo>
                  <a:lnTo>
                    <a:pt x="3359" y="22313"/>
                  </a:lnTo>
                  <a:lnTo>
                    <a:pt x="3262" y="21878"/>
                  </a:lnTo>
                  <a:lnTo>
                    <a:pt x="3178" y="21431"/>
                  </a:lnTo>
                  <a:lnTo>
                    <a:pt x="3117" y="20960"/>
                  </a:lnTo>
                  <a:lnTo>
                    <a:pt x="3081" y="20452"/>
                  </a:lnTo>
                  <a:lnTo>
                    <a:pt x="3081" y="20199"/>
                  </a:lnTo>
                  <a:lnTo>
                    <a:pt x="3081" y="19933"/>
                  </a:lnTo>
                  <a:lnTo>
                    <a:pt x="3081" y="19667"/>
                  </a:lnTo>
                  <a:lnTo>
                    <a:pt x="3105" y="19401"/>
                  </a:lnTo>
                  <a:lnTo>
                    <a:pt x="3129" y="19111"/>
                  </a:lnTo>
                  <a:lnTo>
                    <a:pt x="3166" y="18821"/>
                  </a:lnTo>
                  <a:lnTo>
                    <a:pt x="3274" y="18217"/>
                  </a:lnTo>
                  <a:lnTo>
                    <a:pt x="3407" y="17565"/>
                  </a:lnTo>
                  <a:lnTo>
                    <a:pt x="3564" y="16877"/>
                  </a:lnTo>
                  <a:lnTo>
                    <a:pt x="3927" y="15391"/>
                  </a:lnTo>
                  <a:lnTo>
                    <a:pt x="4108" y="14606"/>
                  </a:lnTo>
                  <a:lnTo>
                    <a:pt x="4277" y="13784"/>
                  </a:lnTo>
                  <a:lnTo>
                    <a:pt x="4434" y="12939"/>
                  </a:lnTo>
                  <a:lnTo>
                    <a:pt x="4506" y="12504"/>
                  </a:lnTo>
                  <a:lnTo>
                    <a:pt x="4579" y="12069"/>
                  </a:lnTo>
                  <a:lnTo>
                    <a:pt x="4639" y="11622"/>
                  </a:lnTo>
                  <a:lnTo>
                    <a:pt x="4688" y="11175"/>
                  </a:lnTo>
                  <a:lnTo>
                    <a:pt x="4724" y="10716"/>
                  </a:lnTo>
                  <a:lnTo>
                    <a:pt x="4760" y="10257"/>
                  </a:lnTo>
                  <a:lnTo>
                    <a:pt x="4772" y="9798"/>
                  </a:lnTo>
                  <a:lnTo>
                    <a:pt x="4784" y="9327"/>
                  </a:lnTo>
                  <a:lnTo>
                    <a:pt x="4772" y="8856"/>
                  </a:lnTo>
                  <a:lnTo>
                    <a:pt x="4760" y="8372"/>
                  </a:lnTo>
                  <a:lnTo>
                    <a:pt x="4724" y="7889"/>
                  </a:lnTo>
                  <a:lnTo>
                    <a:pt x="4676" y="7406"/>
                  </a:lnTo>
                  <a:lnTo>
                    <a:pt x="4603" y="6923"/>
                  </a:lnTo>
                  <a:lnTo>
                    <a:pt x="4519" y="6427"/>
                  </a:lnTo>
                  <a:lnTo>
                    <a:pt x="4422" y="5944"/>
                  </a:lnTo>
                  <a:lnTo>
                    <a:pt x="4313" y="5485"/>
                  </a:lnTo>
                  <a:lnTo>
                    <a:pt x="4217" y="5038"/>
                  </a:lnTo>
                  <a:lnTo>
                    <a:pt x="4108" y="4615"/>
                  </a:lnTo>
                  <a:lnTo>
                    <a:pt x="3999" y="4217"/>
                  </a:lnTo>
                  <a:lnTo>
                    <a:pt x="3878" y="3830"/>
                  </a:lnTo>
                  <a:lnTo>
                    <a:pt x="3770" y="3468"/>
                  </a:lnTo>
                  <a:lnTo>
                    <a:pt x="3649" y="3130"/>
                  </a:lnTo>
                  <a:lnTo>
                    <a:pt x="3528" y="2803"/>
                  </a:lnTo>
                  <a:lnTo>
                    <a:pt x="3419" y="2501"/>
                  </a:lnTo>
                  <a:lnTo>
                    <a:pt x="3298" y="2212"/>
                  </a:lnTo>
                  <a:lnTo>
                    <a:pt x="3178" y="1946"/>
                  </a:lnTo>
                  <a:lnTo>
                    <a:pt x="3057" y="1692"/>
                  </a:lnTo>
                  <a:lnTo>
                    <a:pt x="2936" y="1463"/>
                  </a:lnTo>
                  <a:lnTo>
                    <a:pt x="2827" y="1245"/>
                  </a:lnTo>
                  <a:lnTo>
                    <a:pt x="2707" y="1052"/>
                  </a:lnTo>
                  <a:lnTo>
                    <a:pt x="2598" y="871"/>
                  </a:lnTo>
                  <a:lnTo>
                    <a:pt x="2477" y="714"/>
                  </a:lnTo>
                  <a:lnTo>
                    <a:pt x="2368" y="569"/>
                  </a:lnTo>
                  <a:lnTo>
                    <a:pt x="2260" y="436"/>
                  </a:lnTo>
                  <a:lnTo>
                    <a:pt x="2163" y="327"/>
                  </a:lnTo>
                  <a:lnTo>
                    <a:pt x="2054" y="230"/>
                  </a:lnTo>
                  <a:lnTo>
                    <a:pt x="1958" y="158"/>
                  </a:lnTo>
                  <a:lnTo>
                    <a:pt x="1873" y="98"/>
                  </a:lnTo>
                  <a:lnTo>
                    <a:pt x="1776" y="49"/>
                  </a:lnTo>
                  <a:lnTo>
                    <a:pt x="1692" y="13"/>
                  </a:lnTo>
                  <a:lnTo>
                    <a:pt x="161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1"/>
            <p:cNvSpPr/>
            <p:nvPr/>
          </p:nvSpPr>
          <p:spPr>
            <a:xfrm>
              <a:off x="4155331" y="1022425"/>
              <a:ext cx="331621" cy="313771"/>
            </a:xfrm>
            <a:custGeom>
              <a:avLst/>
              <a:gdLst/>
              <a:ahLst/>
              <a:cxnLst/>
              <a:rect l="l" t="t" r="r" b="b"/>
              <a:pathLst>
                <a:path w="7394" h="6996" extrusionOk="0">
                  <a:moveTo>
                    <a:pt x="2537" y="1"/>
                  </a:moveTo>
                  <a:lnTo>
                    <a:pt x="2272" y="13"/>
                  </a:lnTo>
                  <a:lnTo>
                    <a:pt x="2006" y="49"/>
                  </a:lnTo>
                  <a:lnTo>
                    <a:pt x="1873" y="73"/>
                  </a:lnTo>
                  <a:lnTo>
                    <a:pt x="1728" y="110"/>
                  </a:lnTo>
                  <a:lnTo>
                    <a:pt x="1607" y="158"/>
                  </a:lnTo>
                  <a:lnTo>
                    <a:pt x="1486" y="206"/>
                  </a:lnTo>
                  <a:lnTo>
                    <a:pt x="1353" y="267"/>
                  </a:lnTo>
                  <a:lnTo>
                    <a:pt x="1245" y="351"/>
                  </a:lnTo>
                  <a:lnTo>
                    <a:pt x="1124" y="424"/>
                  </a:lnTo>
                  <a:lnTo>
                    <a:pt x="1027" y="520"/>
                  </a:lnTo>
                  <a:lnTo>
                    <a:pt x="931" y="617"/>
                  </a:lnTo>
                  <a:lnTo>
                    <a:pt x="846" y="726"/>
                  </a:lnTo>
                  <a:lnTo>
                    <a:pt x="774" y="846"/>
                  </a:lnTo>
                  <a:lnTo>
                    <a:pt x="713" y="967"/>
                  </a:lnTo>
                  <a:lnTo>
                    <a:pt x="665" y="1088"/>
                  </a:lnTo>
                  <a:lnTo>
                    <a:pt x="641" y="1221"/>
                  </a:lnTo>
                  <a:lnTo>
                    <a:pt x="629" y="1354"/>
                  </a:lnTo>
                  <a:lnTo>
                    <a:pt x="641" y="1487"/>
                  </a:lnTo>
                  <a:lnTo>
                    <a:pt x="665" y="1632"/>
                  </a:lnTo>
                  <a:lnTo>
                    <a:pt x="725" y="1777"/>
                  </a:lnTo>
                  <a:lnTo>
                    <a:pt x="604" y="1813"/>
                  </a:lnTo>
                  <a:lnTo>
                    <a:pt x="484" y="1885"/>
                  </a:lnTo>
                  <a:lnTo>
                    <a:pt x="387" y="1970"/>
                  </a:lnTo>
                  <a:lnTo>
                    <a:pt x="290" y="2066"/>
                  </a:lnTo>
                  <a:lnTo>
                    <a:pt x="206" y="2175"/>
                  </a:lnTo>
                  <a:lnTo>
                    <a:pt x="133" y="2284"/>
                  </a:lnTo>
                  <a:lnTo>
                    <a:pt x="85" y="2417"/>
                  </a:lnTo>
                  <a:lnTo>
                    <a:pt x="49" y="2538"/>
                  </a:lnTo>
                  <a:lnTo>
                    <a:pt x="25" y="2658"/>
                  </a:lnTo>
                  <a:lnTo>
                    <a:pt x="0" y="2791"/>
                  </a:lnTo>
                  <a:lnTo>
                    <a:pt x="0" y="2924"/>
                  </a:lnTo>
                  <a:lnTo>
                    <a:pt x="0" y="3045"/>
                  </a:lnTo>
                  <a:lnTo>
                    <a:pt x="37" y="3299"/>
                  </a:lnTo>
                  <a:lnTo>
                    <a:pt x="73" y="3564"/>
                  </a:lnTo>
                  <a:lnTo>
                    <a:pt x="121" y="3734"/>
                  </a:lnTo>
                  <a:lnTo>
                    <a:pt x="170" y="3903"/>
                  </a:lnTo>
                  <a:lnTo>
                    <a:pt x="302" y="4265"/>
                  </a:lnTo>
                  <a:lnTo>
                    <a:pt x="447" y="4640"/>
                  </a:lnTo>
                  <a:lnTo>
                    <a:pt x="592" y="5038"/>
                  </a:lnTo>
                  <a:lnTo>
                    <a:pt x="665" y="5256"/>
                  </a:lnTo>
                  <a:lnTo>
                    <a:pt x="725" y="5473"/>
                  </a:lnTo>
                  <a:lnTo>
                    <a:pt x="786" y="5703"/>
                  </a:lnTo>
                  <a:lnTo>
                    <a:pt x="834" y="5944"/>
                  </a:lnTo>
                  <a:lnTo>
                    <a:pt x="858" y="6186"/>
                  </a:lnTo>
                  <a:lnTo>
                    <a:pt x="882" y="6451"/>
                  </a:lnTo>
                  <a:lnTo>
                    <a:pt x="882" y="6717"/>
                  </a:lnTo>
                  <a:lnTo>
                    <a:pt x="870" y="6995"/>
                  </a:lnTo>
                  <a:lnTo>
                    <a:pt x="2634" y="5292"/>
                  </a:lnTo>
                  <a:lnTo>
                    <a:pt x="2537" y="5256"/>
                  </a:lnTo>
                  <a:lnTo>
                    <a:pt x="2453" y="5207"/>
                  </a:lnTo>
                  <a:lnTo>
                    <a:pt x="2368" y="5159"/>
                  </a:lnTo>
                  <a:lnTo>
                    <a:pt x="2284" y="5099"/>
                  </a:lnTo>
                  <a:lnTo>
                    <a:pt x="2211" y="5026"/>
                  </a:lnTo>
                  <a:lnTo>
                    <a:pt x="2151" y="4954"/>
                  </a:lnTo>
                  <a:lnTo>
                    <a:pt x="2090" y="4869"/>
                  </a:lnTo>
                  <a:lnTo>
                    <a:pt x="2054" y="4784"/>
                  </a:lnTo>
                  <a:lnTo>
                    <a:pt x="2018" y="4688"/>
                  </a:lnTo>
                  <a:lnTo>
                    <a:pt x="1994" y="4591"/>
                  </a:lnTo>
                  <a:lnTo>
                    <a:pt x="1982" y="4495"/>
                  </a:lnTo>
                  <a:lnTo>
                    <a:pt x="1994" y="4398"/>
                  </a:lnTo>
                  <a:lnTo>
                    <a:pt x="2006" y="4289"/>
                  </a:lnTo>
                  <a:lnTo>
                    <a:pt x="2030" y="4205"/>
                  </a:lnTo>
                  <a:lnTo>
                    <a:pt x="2066" y="4108"/>
                  </a:lnTo>
                  <a:lnTo>
                    <a:pt x="2114" y="4023"/>
                  </a:lnTo>
                  <a:lnTo>
                    <a:pt x="2175" y="3951"/>
                  </a:lnTo>
                  <a:lnTo>
                    <a:pt x="2247" y="3878"/>
                  </a:lnTo>
                  <a:lnTo>
                    <a:pt x="2332" y="3818"/>
                  </a:lnTo>
                  <a:lnTo>
                    <a:pt x="2416" y="3770"/>
                  </a:lnTo>
                  <a:lnTo>
                    <a:pt x="2513" y="3746"/>
                  </a:lnTo>
                  <a:lnTo>
                    <a:pt x="2610" y="3721"/>
                  </a:lnTo>
                  <a:lnTo>
                    <a:pt x="2706" y="3721"/>
                  </a:lnTo>
                  <a:lnTo>
                    <a:pt x="2803" y="3734"/>
                  </a:lnTo>
                  <a:lnTo>
                    <a:pt x="2912" y="3758"/>
                  </a:lnTo>
                  <a:lnTo>
                    <a:pt x="3008" y="3806"/>
                  </a:lnTo>
                  <a:lnTo>
                    <a:pt x="3093" y="3854"/>
                  </a:lnTo>
                  <a:lnTo>
                    <a:pt x="3178" y="3927"/>
                  </a:lnTo>
                  <a:lnTo>
                    <a:pt x="3250" y="3999"/>
                  </a:lnTo>
                  <a:lnTo>
                    <a:pt x="3310" y="4096"/>
                  </a:lnTo>
                  <a:lnTo>
                    <a:pt x="3359" y="4180"/>
                  </a:lnTo>
                  <a:lnTo>
                    <a:pt x="3395" y="4277"/>
                  </a:lnTo>
                  <a:lnTo>
                    <a:pt x="3443" y="4470"/>
                  </a:lnTo>
                  <a:lnTo>
                    <a:pt x="3504" y="4748"/>
                  </a:lnTo>
                  <a:lnTo>
                    <a:pt x="3528" y="4893"/>
                  </a:lnTo>
                  <a:lnTo>
                    <a:pt x="3576" y="5014"/>
                  </a:lnTo>
                  <a:lnTo>
                    <a:pt x="3612" y="5111"/>
                  </a:lnTo>
                  <a:lnTo>
                    <a:pt x="3637" y="5135"/>
                  </a:lnTo>
                  <a:lnTo>
                    <a:pt x="3661" y="5147"/>
                  </a:lnTo>
                  <a:lnTo>
                    <a:pt x="3685" y="5147"/>
                  </a:lnTo>
                  <a:lnTo>
                    <a:pt x="3709" y="5135"/>
                  </a:lnTo>
                  <a:lnTo>
                    <a:pt x="3745" y="5062"/>
                  </a:lnTo>
                  <a:lnTo>
                    <a:pt x="3782" y="4954"/>
                  </a:lnTo>
                  <a:lnTo>
                    <a:pt x="3806" y="4809"/>
                  </a:lnTo>
                  <a:lnTo>
                    <a:pt x="3854" y="4543"/>
                  </a:lnTo>
                  <a:lnTo>
                    <a:pt x="3866" y="4362"/>
                  </a:lnTo>
                  <a:lnTo>
                    <a:pt x="4035" y="3359"/>
                  </a:lnTo>
                  <a:lnTo>
                    <a:pt x="4301" y="3359"/>
                  </a:lnTo>
                  <a:lnTo>
                    <a:pt x="4917" y="3347"/>
                  </a:lnTo>
                  <a:lnTo>
                    <a:pt x="5279" y="3323"/>
                  </a:lnTo>
                  <a:lnTo>
                    <a:pt x="5642" y="3299"/>
                  </a:lnTo>
                  <a:lnTo>
                    <a:pt x="5968" y="3238"/>
                  </a:lnTo>
                  <a:lnTo>
                    <a:pt x="6113" y="3214"/>
                  </a:lnTo>
                  <a:lnTo>
                    <a:pt x="6234" y="3178"/>
                  </a:lnTo>
                  <a:lnTo>
                    <a:pt x="6451" y="3081"/>
                  </a:lnTo>
                  <a:lnTo>
                    <a:pt x="6669" y="2960"/>
                  </a:lnTo>
                  <a:lnTo>
                    <a:pt x="6777" y="2900"/>
                  </a:lnTo>
                  <a:lnTo>
                    <a:pt x="6874" y="2828"/>
                  </a:lnTo>
                  <a:lnTo>
                    <a:pt x="6971" y="2743"/>
                  </a:lnTo>
                  <a:lnTo>
                    <a:pt x="7055" y="2658"/>
                  </a:lnTo>
                  <a:lnTo>
                    <a:pt x="7140" y="2574"/>
                  </a:lnTo>
                  <a:lnTo>
                    <a:pt x="7212" y="2477"/>
                  </a:lnTo>
                  <a:lnTo>
                    <a:pt x="7273" y="2368"/>
                  </a:lnTo>
                  <a:lnTo>
                    <a:pt x="7321" y="2272"/>
                  </a:lnTo>
                  <a:lnTo>
                    <a:pt x="7357" y="2151"/>
                  </a:lnTo>
                  <a:lnTo>
                    <a:pt x="7381" y="2030"/>
                  </a:lnTo>
                  <a:lnTo>
                    <a:pt x="7393" y="1909"/>
                  </a:lnTo>
                  <a:lnTo>
                    <a:pt x="7381" y="1789"/>
                  </a:lnTo>
                  <a:lnTo>
                    <a:pt x="7357" y="1680"/>
                  </a:lnTo>
                  <a:lnTo>
                    <a:pt x="7321" y="1583"/>
                  </a:lnTo>
                  <a:lnTo>
                    <a:pt x="7273" y="1487"/>
                  </a:lnTo>
                  <a:lnTo>
                    <a:pt x="7224" y="1390"/>
                  </a:lnTo>
                  <a:lnTo>
                    <a:pt x="7164" y="1305"/>
                  </a:lnTo>
                  <a:lnTo>
                    <a:pt x="7091" y="1221"/>
                  </a:lnTo>
                  <a:lnTo>
                    <a:pt x="7007" y="1148"/>
                  </a:lnTo>
                  <a:lnTo>
                    <a:pt x="6934" y="1088"/>
                  </a:lnTo>
                  <a:lnTo>
                    <a:pt x="6753" y="967"/>
                  </a:lnTo>
                  <a:lnTo>
                    <a:pt x="6560" y="871"/>
                  </a:lnTo>
                  <a:lnTo>
                    <a:pt x="6367" y="786"/>
                  </a:lnTo>
                  <a:lnTo>
                    <a:pt x="6161" y="714"/>
                  </a:lnTo>
                  <a:lnTo>
                    <a:pt x="5883" y="629"/>
                  </a:lnTo>
                  <a:lnTo>
                    <a:pt x="5606" y="544"/>
                  </a:lnTo>
                  <a:lnTo>
                    <a:pt x="5038" y="399"/>
                  </a:lnTo>
                  <a:lnTo>
                    <a:pt x="4458" y="279"/>
                  </a:lnTo>
                  <a:lnTo>
                    <a:pt x="3878" y="170"/>
                  </a:lnTo>
                  <a:lnTo>
                    <a:pt x="3335" y="85"/>
                  </a:lnTo>
                  <a:lnTo>
                    <a:pt x="3069" y="49"/>
                  </a:lnTo>
                  <a:lnTo>
                    <a:pt x="2803" y="13"/>
                  </a:lnTo>
                  <a:lnTo>
                    <a:pt x="253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4176456" y="2416464"/>
              <a:ext cx="43370" cy="614983"/>
            </a:xfrm>
            <a:custGeom>
              <a:avLst/>
              <a:gdLst/>
              <a:ahLst/>
              <a:cxnLst/>
              <a:rect l="l" t="t" r="r" b="b"/>
              <a:pathLst>
                <a:path w="967" h="13712" extrusionOk="0">
                  <a:moveTo>
                    <a:pt x="1" y="0"/>
                  </a:moveTo>
                  <a:lnTo>
                    <a:pt x="1" y="13711"/>
                  </a:lnTo>
                  <a:lnTo>
                    <a:pt x="967" y="13711"/>
                  </a:lnTo>
                  <a:lnTo>
                    <a:pt x="9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a:off x="3982523" y="3020553"/>
              <a:ext cx="215639" cy="141995"/>
            </a:xfrm>
            <a:custGeom>
              <a:avLst/>
              <a:gdLst/>
              <a:ahLst/>
              <a:cxnLst/>
              <a:rect l="l" t="t" r="r" b="b"/>
              <a:pathLst>
                <a:path w="4808" h="3166" extrusionOk="0">
                  <a:moveTo>
                    <a:pt x="4808" y="0"/>
                  </a:moveTo>
                  <a:lnTo>
                    <a:pt x="0" y="2235"/>
                  </a:lnTo>
                  <a:lnTo>
                    <a:pt x="0" y="2888"/>
                  </a:lnTo>
                  <a:lnTo>
                    <a:pt x="592" y="3165"/>
                  </a:lnTo>
                  <a:lnTo>
                    <a:pt x="4808" y="1535"/>
                  </a:lnTo>
                  <a:lnTo>
                    <a:pt x="480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a:off x="3939153" y="3107249"/>
              <a:ext cx="86740" cy="86157"/>
            </a:xfrm>
            <a:custGeom>
              <a:avLst/>
              <a:gdLst/>
              <a:ahLst/>
              <a:cxnLst/>
              <a:rect l="l" t="t" r="r" b="b"/>
              <a:pathLst>
                <a:path w="1934" h="1921" extrusionOk="0">
                  <a:moveTo>
                    <a:pt x="870" y="0"/>
                  </a:moveTo>
                  <a:lnTo>
                    <a:pt x="774" y="12"/>
                  </a:lnTo>
                  <a:lnTo>
                    <a:pt x="677" y="37"/>
                  </a:lnTo>
                  <a:lnTo>
                    <a:pt x="593" y="73"/>
                  </a:lnTo>
                  <a:lnTo>
                    <a:pt x="508" y="109"/>
                  </a:lnTo>
                  <a:lnTo>
                    <a:pt x="423" y="157"/>
                  </a:lnTo>
                  <a:lnTo>
                    <a:pt x="351" y="218"/>
                  </a:lnTo>
                  <a:lnTo>
                    <a:pt x="291" y="278"/>
                  </a:lnTo>
                  <a:lnTo>
                    <a:pt x="218" y="351"/>
                  </a:lnTo>
                  <a:lnTo>
                    <a:pt x="170" y="423"/>
                  </a:lnTo>
                  <a:lnTo>
                    <a:pt x="121" y="496"/>
                  </a:lnTo>
                  <a:lnTo>
                    <a:pt x="85" y="580"/>
                  </a:lnTo>
                  <a:lnTo>
                    <a:pt x="49" y="665"/>
                  </a:lnTo>
                  <a:lnTo>
                    <a:pt x="25" y="761"/>
                  </a:lnTo>
                  <a:lnTo>
                    <a:pt x="13" y="858"/>
                  </a:lnTo>
                  <a:lnTo>
                    <a:pt x="1" y="955"/>
                  </a:lnTo>
                  <a:lnTo>
                    <a:pt x="13" y="1051"/>
                  </a:lnTo>
                  <a:lnTo>
                    <a:pt x="25" y="1148"/>
                  </a:lnTo>
                  <a:lnTo>
                    <a:pt x="49" y="1244"/>
                  </a:lnTo>
                  <a:lnTo>
                    <a:pt x="85" y="1329"/>
                  </a:lnTo>
                  <a:lnTo>
                    <a:pt x="121" y="1414"/>
                  </a:lnTo>
                  <a:lnTo>
                    <a:pt x="170" y="1498"/>
                  </a:lnTo>
                  <a:lnTo>
                    <a:pt x="218" y="1571"/>
                  </a:lnTo>
                  <a:lnTo>
                    <a:pt x="291" y="1631"/>
                  </a:lnTo>
                  <a:lnTo>
                    <a:pt x="351" y="1704"/>
                  </a:lnTo>
                  <a:lnTo>
                    <a:pt x="423" y="1752"/>
                  </a:lnTo>
                  <a:lnTo>
                    <a:pt x="508" y="1800"/>
                  </a:lnTo>
                  <a:lnTo>
                    <a:pt x="593" y="1848"/>
                  </a:lnTo>
                  <a:lnTo>
                    <a:pt x="677" y="1873"/>
                  </a:lnTo>
                  <a:lnTo>
                    <a:pt x="774" y="1897"/>
                  </a:lnTo>
                  <a:lnTo>
                    <a:pt x="870" y="1909"/>
                  </a:lnTo>
                  <a:lnTo>
                    <a:pt x="967" y="1921"/>
                  </a:lnTo>
                  <a:lnTo>
                    <a:pt x="1064" y="1909"/>
                  </a:lnTo>
                  <a:lnTo>
                    <a:pt x="1160" y="1897"/>
                  </a:lnTo>
                  <a:lnTo>
                    <a:pt x="1257" y="1873"/>
                  </a:lnTo>
                  <a:lnTo>
                    <a:pt x="1341" y="1848"/>
                  </a:lnTo>
                  <a:lnTo>
                    <a:pt x="1426" y="1800"/>
                  </a:lnTo>
                  <a:lnTo>
                    <a:pt x="1499" y="1752"/>
                  </a:lnTo>
                  <a:lnTo>
                    <a:pt x="1583" y="1704"/>
                  </a:lnTo>
                  <a:lnTo>
                    <a:pt x="1643" y="1631"/>
                  </a:lnTo>
                  <a:lnTo>
                    <a:pt x="1704" y="1571"/>
                  </a:lnTo>
                  <a:lnTo>
                    <a:pt x="1764" y="1498"/>
                  </a:lnTo>
                  <a:lnTo>
                    <a:pt x="1813" y="1414"/>
                  </a:lnTo>
                  <a:lnTo>
                    <a:pt x="1849" y="1329"/>
                  </a:lnTo>
                  <a:lnTo>
                    <a:pt x="1885" y="1244"/>
                  </a:lnTo>
                  <a:lnTo>
                    <a:pt x="1909" y="1148"/>
                  </a:lnTo>
                  <a:lnTo>
                    <a:pt x="1921" y="1051"/>
                  </a:lnTo>
                  <a:lnTo>
                    <a:pt x="1933" y="955"/>
                  </a:lnTo>
                  <a:lnTo>
                    <a:pt x="1921" y="858"/>
                  </a:lnTo>
                  <a:lnTo>
                    <a:pt x="1909" y="761"/>
                  </a:lnTo>
                  <a:lnTo>
                    <a:pt x="1885" y="665"/>
                  </a:lnTo>
                  <a:lnTo>
                    <a:pt x="1849" y="580"/>
                  </a:lnTo>
                  <a:lnTo>
                    <a:pt x="1813" y="496"/>
                  </a:lnTo>
                  <a:lnTo>
                    <a:pt x="1764" y="423"/>
                  </a:lnTo>
                  <a:lnTo>
                    <a:pt x="1704" y="351"/>
                  </a:lnTo>
                  <a:lnTo>
                    <a:pt x="1643" y="278"/>
                  </a:lnTo>
                  <a:lnTo>
                    <a:pt x="1583" y="218"/>
                  </a:lnTo>
                  <a:lnTo>
                    <a:pt x="1499" y="157"/>
                  </a:lnTo>
                  <a:lnTo>
                    <a:pt x="1426" y="109"/>
                  </a:lnTo>
                  <a:lnTo>
                    <a:pt x="1341" y="73"/>
                  </a:lnTo>
                  <a:lnTo>
                    <a:pt x="1257" y="37"/>
                  </a:lnTo>
                  <a:lnTo>
                    <a:pt x="1160" y="12"/>
                  </a:lnTo>
                  <a:lnTo>
                    <a:pt x="106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1"/>
            <p:cNvSpPr/>
            <p:nvPr/>
          </p:nvSpPr>
          <p:spPr>
            <a:xfrm>
              <a:off x="4198118" y="3020553"/>
              <a:ext cx="215684" cy="141995"/>
            </a:xfrm>
            <a:custGeom>
              <a:avLst/>
              <a:gdLst/>
              <a:ahLst/>
              <a:cxnLst/>
              <a:rect l="l" t="t" r="r" b="b"/>
              <a:pathLst>
                <a:path w="4809" h="3166" extrusionOk="0">
                  <a:moveTo>
                    <a:pt x="1" y="0"/>
                  </a:moveTo>
                  <a:lnTo>
                    <a:pt x="1" y="1535"/>
                  </a:lnTo>
                  <a:lnTo>
                    <a:pt x="4217" y="3165"/>
                  </a:lnTo>
                  <a:lnTo>
                    <a:pt x="4809" y="2888"/>
                  </a:lnTo>
                  <a:lnTo>
                    <a:pt x="4809" y="2235"/>
                  </a:lnTo>
                  <a:lnTo>
                    <a:pt x="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1"/>
            <p:cNvSpPr/>
            <p:nvPr/>
          </p:nvSpPr>
          <p:spPr>
            <a:xfrm>
              <a:off x="4370433" y="3107249"/>
              <a:ext cx="86695" cy="86157"/>
            </a:xfrm>
            <a:custGeom>
              <a:avLst/>
              <a:gdLst/>
              <a:ahLst/>
              <a:cxnLst/>
              <a:rect l="l" t="t" r="r" b="b"/>
              <a:pathLst>
                <a:path w="1933" h="1921" extrusionOk="0">
                  <a:moveTo>
                    <a:pt x="870" y="0"/>
                  </a:moveTo>
                  <a:lnTo>
                    <a:pt x="773" y="12"/>
                  </a:lnTo>
                  <a:lnTo>
                    <a:pt x="677" y="37"/>
                  </a:lnTo>
                  <a:lnTo>
                    <a:pt x="592" y="73"/>
                  </a:lnTo>
                  <a:lnTo>
                    <a:pt x="508" y="109"/>
                  </a:lnTo>
                  <a:lnTo>
                    <a:pt x="423" y="157"/>
                  </a:lnTo>
                  <a:lnTo>
                    <a:pt x="351" y="218"/>
                  </a:lnTo>
                  <a:lnTo>
                    <a:pt x="290" y="278"/>
                  </a:lnTo>
                  <a:lnTo>
                    <a:pt x="230" y="351"/>
                  </a:lnTo>
                  <a:lnTo>
                    <a:pt x="169" y="423"/>
                  </a:lnTo>
                  <a:lnTo>
                    <a:pt x="121" y="496"/>
                  </a:lnTo>
                  <a:lnTo>
                    <a:pt x="85" y="580"/>
                  </a:lnTo>
                  <a:lnTo>
                    <a:pt x="49" y="665"/>
                  </a:lnTo>
                  <a:lnTo>
                    <a:pt x="24" y="761"/>
                  </a:lnTo>
                  <a:lnTo>
                    <a:pt x="12" y="858"/>
                  </a:lnTo>
                  <a:lnTo>
                    <a:pt x="0" y="955"/>
                  </a:lnTo>
                  <a:lnTo>
                    <a:pt x="12" y="1051"/>
                  </a:lnTo>
                  <a:lnTo>
                    <a:pt x="24" y="1148"/>
                  </a:lnTo>
                  <a:lnTo>
                    <a:pt x="49" y="1244"/>
                  </a:lnTo>
                  <a:lnTo>
                    <a:pt x="85" y="1329"/>
                  </a:lnTo>
                  <a:lnTo>
                    <a:pt x="121" y="1414"/>
                  </a:lnTo>
                  <a:lnTo>
                    <a:pt x="169" y="1498"/>
                  </a:lnTo>
                  <a:lnTo>
                    <a:pt x="230" y="1571"/>
                  </a:lnTo>
                  <a:lnTo>
                    <a:pt x="290" y="1631"/>
                  </a:lnTo>
                  <a:lnTo>
                    <a:pt x="351" y="1704"/>
                  </a:lnTo>
                  <a:lnTo>
                    <a:pt x="423" y="1752"/>
                  </a:lnTo>
                  <a:lnTo>
                    <a:pt x="508" y="1800"/>
                  </a:lnTo>
                  <a:lnTo>
                    <a:pt x="592" y="1848"/>
                  </a:lnTo>
                  <a:lnTo>
                    <a:pt x="677" y="1873"/>
                  </a:lnTo>
                  <a:lnTo>
                    <a:pt x="773" y="1897"/>
                  </a:lnTo>
                  <a:lnTo>
                    <a:pt x="870" y="1909"/>
                  </a:lnTo>
                  <a:lnTo>
                    <a:pt x="967" y="1921"/>
                  </a:lnTo>
                  <a:lnTo>
                    <a:pt x="1063" y="1909"/>
                  </a:lnTo>
                  <a:lnTo>
                    <a:pt x="1160" y="1897"/>
                  </a:lnTo>
                  <a:lnTo>
                    <a:pt x="1257" y="1873"/>
                  </a:lnTo>
                  <a:lnTo>
                    <a:pt x="1341" y="1848"/>
                  </a:lnTo>
                  <a:lnTo>
                    <a:pt x="1426" y="1800"/>
                  </a:lnTo>
                  <a:lnTo>
                    <a:pt x="1510" y="1752"/>
                  </a:lnTo>
                  <a:lnTo>
                    <a:pt x="1583" y="1704"/>
                  </a:lnTo>
                  <a:lnTo>
                    <a:pt x="1643" y="1631"/>
                  </a:lnTo>
                  <a:lnTo>
                    <a:pt x="1703" y="1571"/>
                  </a:lnTo>
                  <a:lnTo>
                    <a:pt x="1764" y="1498"/>
                  </a:lnTo>
                  <a:lnTo>
                    <a:pt x="1812" y="1414"/>
                  </a:lnTo>
                  <a:lnTo>
                    <a:pt x="1848" y="1329"/>
                  </a:lnTo>
                  <a:lnTo>
                    <a:pt x="1885" y="1244"/>
                  </a:lnTo>
                  <a:lnTo>
                    <a:pt x="1909" y="1148"/>
                  </a:lnTo>
                  <a:lnTo>
                    <a:pt x="1921" y="1051"/>
                  </a:lnTo>
                  <a:lnTo>
                    <a:pt x="1933" y="955"/>
                  </a:lnTo>
                  <a:lnTo>
                    <a:pt x="1921" y="858"/>
                  </a:lnTo>
                  <a:lnTo>
                    <a:pt x="1909" y="761"/>
                  </a:lnTo>
                  <a:lnTo>
                    <a:pt x="1885" y="665"/>
                  </a:lnTo>
                  <a:lnTo>
                    <a:pt x="1848" y="580"/>
                  </a:lnTo>
                  <a:lnTo>
                    <a:pt x="1812" y="496"/>
                  </a:lnTo>
                  <a:lnTo>
                    <a:pt x="1764" y="423"/>
                  </a:lnTo>
                  <a:lnTo>
                    <a:pt x="1703" y="351"/>
                  </a:lnTo>
                  <a:lnTo>
                    <a:pt x="1643" y="278"/>
                  </a:lnTo>
                  <a:lnTo>
                    <a:pt x="1583" y="218"/>
                  </a:lnTo>
                  <a:lnTo>
                    <a:pt x="1510" y="157"/>
                  </a:lnTo>
                  <a:lnTo>
                    <a:pt x="1426" y="109"/>
                  </a:lnTo>
                  <a:lnTo>
                    <a:pt x="1341" y="73"/>
                  </a:lnTo>
                  <a:lnTo>
                    <a:pt x="1257" y="37"/>
                  </a:lnTo>
                  <a:lnTo>
                    <a:pt x="1160" y="12"/>
                  </a:lnTo>
                  <a:lnTo>
                    <a:pt x="106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1"/>
            <p:cNvSpPr/>
            <p:nvPr/>
          </p:nvSpPr>
          <p:spPr>
            <a:xfrm>
              <a:off x="4154793" y="2479837"/>
              <a:ext cx="86740" cy="247662"/>
            </a:xfrm>
            <a:custGeom>
              <a:avLst/>
              <a:gdLst/>
              <a:ahLst/>
              <a:cxnLst/>
              <a:rect l="l" t="t" r="r" b="b"/>
              <a:pathLst>
                <a:path w="1934" h="5522" extrusionOk="0">
                  <a:moveTo>
                    <a:pt x="0" y="1"/>
                  </a:moveTo>
                  <a:lnTo>
                    <a:pt x="0" y="5521"/>
                  </a:lnTo>
                  <a:lnTo>
                    <a:pt x="1933" y="5521"/>
                  </a:lnTo>
                  <a:lnTo>
                    <a:pt x="19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1"/>
            <p:cNvSpPr/>
            <p:nvPr/>
          </p:nvSpPr>
          <p:spPr>
            <a:xfrm>
              <a:off x="4135821" y="2631566"/>
              <a:ext cx="26596" cy="24937"/>
            </a:xfrm>
            <a:custGeom>
              <a:avLst/>
              <a:gdLst/>
              <a:ahLst/>
              <a:cxnLst/>
              <a:rect l="l" t="t" r="r" b="b"/>
              <a:pathLst>
                <a:path w="593" h="556" extrusionOk="0">
                  <a:moveTo>
                    <a:pt x="1" y="0"/>
                  </a:moveTo>
                  <a:lnTo>
                    <a:pt x="1" y="556"/>
                  </a:lnTo>
                  <a:lnTo>
                    <a:pt x="593" y="556"/>
                  </a:lnTo>
                  <a:lnTo>
                    <a:pt x="59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1"/>
            <p:cNvSpPr/>
            <p:nvPr/>
          </p:nvSpPr>
          <p:spPr>
            <a:xfrm>
              <a:off x="4125550" y="2619636"/>
              <a:ext cx="11930" cy="48797"/>
            </a:xfrm>
            <a:custGeom>
              <a:avLst/>
              <a:gdLst/>
              <a:ahLst/>
              <a:cxnLst/>
              <a:rect l="l" t="t" r="r" b="b"/>
              <a:pathLst>
                <a:path w="266" h="1088" extrusionOk="0">
                  <a:moveTo>
                    <a:pt x="0" y="0"/>
                  </a:moveTo>
                  <a:lnTo>
                    <a:pt x="0" y="1088"/>
                  </a:lnTo>
                  <a:lnTo>
                    <a:pt x="266" y="1088"/>
                  </a:lnTo>
                  <a:lnTo>
                    <a:pt x="26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1"/>
            <p:cNvSpPr/>
            <p:nvPr/>
          </p:nvSpPr>
          <p:spPr>
            <a:xfrm>
              <a:off x="4842303" y="2996155"/>
              <a:ext cx="262821" cy="197250"/>
            </a:xfrm>
            <a:custGeom>
              <a:avLst/>
              <a:gdLst/>
              <a:ahLst/>
              <a:cxnLst/>
              <a:rect l="l" t="t" r="r" b="b"/>
              <a:pathLst>
                <a:path w="5860" h="4398" extrusionOk="0">
                  <a:moveTo>
                    <a:pt x="2960" y="1"/>
                  </a:moveTo>
                  <a:lnTo>
                    <a:pt x="1" y="134"/>
                  </a:lnTo>
                  <a:lnTo>
                    <a:pt x="593" y="4398"/>
                  </a:lnTo>
                  <a:lnTo>
                    <a:pt x="5860" y="4398"/>
                  </a:lnTo>
                  <a:lnTo>
                    <a:pt x="5739" y="4253"/>
                  </a:lnTo>
                  <a:lnTo>
                    <a:pt x="5582" y="4108"/>
                  </a:lnTo>
                  <a:lnTo>
                    <a:pt x="5413" y="3975"/>
                  </a:lnTo>
                  <a:lnTo>
                    <a:pt x="5231" y="3854"/>
                  </a:lnTo>
                  <a:lnTo>
                    <a:pt x="5038" y="3734"/>
                  </a:lnTo>
                  <a:lnTo>
                    <a:pt x="4833" y="3625"/>
                  </a:lnTo>
                  <a:lnTo>
                    <a:pt x="4627" y="3528"/>
                  </a:lnTo>
                  <a:lnTo>
                    <a:pt x="4422" y="3432"/>
                  </a:lnTo>
                  <a:lnTo>
                    <a:pt x="4048" y="3287"/>
                  </a:lnTo>
                  <a:lnTo>
                    <a:pt x="3721" y="3166"/>
                  </a:lnTo>
                  <a:lnTo>
                    <a:pt x="3431" y="3081"/>
                  </a:lnTo>
                  <a:lnTo>
                    <a:pt x="296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1"/>
            <p:cNvSpPr/>
            <p:nvPr/>
          </p:nvSpPr>
          <p:spPr>
            <a:xfrm>
              <a:off x="4582799" y="2965836"/>
              <a:ext cx="243849" cy="227569"/>
            </a:xfrm>
            <a:custGeom>
              <a:avLst/>
              <a:gdLst/>
              <a:ahLst/>
              <a:cxnLst/>
              <a:rect l="l" t="t" r="r" b="b"/>
              <a:pathLst>
                <a:path w="5437" h="5074" extrusionOk="0">
                  <a:moveTo>
                    <a:pt x="1160" y="0"/>
                  </a:moveTo>
                  <a:lnTo>
                    <a:pt x="1" y="5074"/>
                  </a:lnTo>
                  <a:lnTo>
                    <a:pt x="5436" y="5074"/>
                  </a:lnTo>
                  <a:lnTo>
                    <a:pt x="5424" y="5026"/>
                  </a:lnTo>
                  <a:lnTo>
                    <a:pt x="5388" y="4905"/>
                  </a:lnTo>
                  <a:lnTo>
                    <a:pt x="5352" y="4832"/>
                  </a:lnTo>
                  <a:lnTo>
                    <a:pt x="5304" y="4736"/>
                  </a:lnTo>
                  <a:lnTo>
                    <a:pt x="5231" y="4639"/>
                  </a:lnTo>
                  <a:lnTo>
                    <a:pt x="5134" y="4530"/>
                  </a:lnTo>
                  <a:lnTo>
                    <a:pt x="5014" y="4434"/>
                  </a:lnTo>
                  <a:lnTo>
                    <a:pt x="4869" y="4325"/>
                  </a:lnTo>
                  <a:lnTo>
                    <a:pt x="4700" y="4228"/>
                  </a:lnTo>
                  <a:lnTo>
                    <a:pt x="4494" y="4132"/>
                  </a:lnTo>
                  <a:lnTo>
                    <a:pt x="4253" y="4047"/>
                  </a:lnTo>
                  <a:lnTo>
                    <a:pt x="3975" y="3975"/>
                  </a:lnTo>
                  <a:lnTo>
                    <a:pt x="3661" y="3914"/>
                  </a:lnTo>
                  <a:lnTo>
                    <a:pt x="3298" y="3878"/>
                  </a:lnTo>
                  <a:lnTo>
                    <a:pt x="4144" y="677"/>
                  </a:lnTo>
                  <a:lnTo>
                    <a:pt x="116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5" name="Google Shape;625;p21"/>
          <p:cNvSpPr txBox="1"/>
          <p:nvPr/>
        </p:nvSpPr>
        <p:spPr>
          <a:xfrm>
            <a:off x="5809178" y="2311007"/>
            <a:ext cx="2316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Mutual info Regressor</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628" name="Google Shape;628;p21"/>
          <p:cNvSpPr txBox="1"/>
          <p:nvPr/>
        </p:nvSpPr>
        <p:spPr>
          <a:xfrm>
            <a:off x="946103" y="2285843"/>
            <a:ext cx="2316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Fira Sans Extra Condensed"/>
                <a:ea typeface="Fira Sans Extra Condensed"/>
                <a:cs typeface="Fira Sans Extra Condensed"/>
                <a:sym typeface="Fira Sans Extra Condensed"/>
              </a:rPr>
              <a:t>Random Forest with RFE</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631" name="Google Shape;631;p21"/>
          <p:cNvSpPr txBox="1"/>
          <p:nvPr/>
        </p:nvSpPr>
        <p:spPr>
          <a:xfrm>
            <a:off x="5987028" y="4702269"/>
            <a:ext cx="2316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Lasso</a:t>
            </a:r>
            <a:endParaRPr sz="1800" b="1" dirty="0">
              <a:solidFill>
                <a:srgbClr val="000000"/>
              </a:solidFill>
              <a:latin typeface="Fira Sans Extra Condensed"/>
              <a:ea typeface="Fira Sans Extra Condensed"/>
              <a:cs typeface="Fira Sans Extra Condensed"/>
              <a:sym typeface="Fira Sans Extra Condensed"/>
            </a:endParaRPr>
          </a:p>
        </p:txBody>
      </p:sp>
      <p:pic>
        <p:nvPicPr>
          <p:cNvPr id="8" name="Picture 7" descr="A graph with blue bars&#10;&#10;Description automatically generated">
            <a:extLst>
              <a:ext uri="{FF2B5EF4-FFF2-40B4-BE49-F238E27FC236}">
                <a16:creationId xmlns:a16="http://schemas.microsoft.com/office/drawing/2014/main" id="{5387C100-5980-E912-C19A-375492E2920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83273" y="418520"/>
            <a:ext cx="4474164" cy="1904627"/>
          </a:xfrm>
          <a:prstGeom prst="rect">
            <a:avLst/>
          </a:prstGeom>
        </p:spPr>
      </p:pic>
      <p:pic>
        <p:nvPicPr>
          <p:cNvPr id="12" name="Picture 11" descr="A graph with blue bars&#10;&#10;Description automatically generated">
            <a:extLst>
              <a:ext uri="{FF2B5EF4-FFF2-40B4-BE49-F238E27FC236}">
                <a16:creationId xmlns:a16="http://schemas.microsoft.com/office/drawing/2014/main" id="{E126DC1D-9991-02EA-E1E2-D6A3F5FD9EA6}"/>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4931364" y="432192"/>
            <a:ext cx="3755436" cy="1936059"/>
          </a:xfrm>
          <a:prstGeom prst="rect">
            <a:avLst/>
          </a:prstGeom>
        </p:spPr>
      </p:pic>
      <p:pic>
        <p:nvPicPr>
          <p:cNvPr id="14" name="Picture 13" descr="A graph with a bar and a white background&#10;&#10;Description automatically generated">
            <a:extLst>
              <a:ext uri="{FF2B5EF4-FFF2-40B4-BE49-F238E27FC236}">
                <a16:creationId xmlns:a16="http://schemas.microsoft.com/office/drawing/2014/main" id="{7833B676-2EC8-789E-E71C-917B52C3E784}"/>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Layer>
                </a14:imgProps>
              </a:ext>
            </a:extLst>
          </a:blip>
          <a:stretch>
            <a:fillRect/>
          </a:stretch>
        </p:blipFill>
        <p:spPr>
          <a:xfrm>
            <a:off x="4865914" y="2659627"/>
            <a:ext cx="3922324" cy="1951898"/>
          </a:xfrm>
          <a:prstGeom prst="rect">
            <a:avLst/>
          </a:prstGeom>
        </p:spPr>
      </p:pic>
      <p:pic>
        <p:nvPicPr>
          <p:cNvPr id="16" name="Picture 15" descr="A graph with a blue bar&#10;&#10;Description automatically generated">
            <a:extLst>
              <a:ext uri="{FF2B5EF4-FFF2-40B4-BE49-F238E27FC236}">
                <a16:creationId xmlns:a16="http://schemas.microsoft.com/office/drawing/2014/main" id="{A13D4CC5-AAFF-5A17-0335-EB3068941A12}"/>
              </a:ext>
            </a:extLst>
          </p:cNvPr>
          <p:cNvPicPr>
            <a:picLocks noChangeAspect="1"/>
          </p:cNvPicPr>
          <p:nvPr/>
        </p:nvPicPr>
        <p:blipFill>
          <a:blip r:embed="rId9">
            <a:extLst>
              <a:ext uri="{BEBA8EAE-BF5A-486C-A8C5-ECC9F3942E4B}">
                <a14:imgProps xmlns:a14="http://schemas.microsoft.com/office/drawing/2010/main">
                  <a14:imgLayer r:embed="rId10">
                    <a14:imgEffect>
                      <a14:sharpenSoften amount="50000"/>
                    </a14:imgEffect>
                  </a14:imgLayer>
                </a14:imgProps>
              </a:ext>
            </a:extLst>
          </a:blip>
          <a:stretch>
            <a:fillRect/>
          </a:stretch>
        </p:blipFill>
        <p:spPr>
          <a:xfrm>
            <a:off x="457200" y="2608899"/>
            <a:ext cx="4090916" cy="1993458"/>
          </a:xfrm>
          <a:prstGeom prst="rect">
            <a:avLst/>
          </a:prstGeom>
        </p:spPr>
      </p:pic>
      <p:sp>
        <p:nvSpPr>
          <p:cNvPr id="17" name="TextBox 16">
            <a:extLst>
              <a:ext uri="{FF2B5EF4-FFF2-40B4-BE49-F238E27FC236}">
                <a16:creationId xmlns:a16="http://schemas.microsoft.com/office/drawing/2014/main" id="{7142730C-2D71-B34A-08EE-C476A9D4A0A6}"/>
              </a:ext>
            </a:extLst>
          </p:cNvPr>
          <p:cNvSpPr txBox="1"/>
          <p:nvPr/>
        </p:nvSpPr>
        <p:spPr>
          <a:xfrm>
            <a:off x="1494064" y="4702269"/>
            <a:ext cx="2465615" cy="369332"/>
          </a:xfrm>
          <a:prstGeom prst="rect">
            <a:avLst/>
          </a:prstGeom>
          <a:noFill/>
        </p:spPr>
        <p:txBody>
          <a:bodyPr wrap="square" rtlCol="0">
            <a:spAutoFit/>
          </a:bodyPr>
          <a:lstStyle/>
          <a:p>
            <a:r>
              <a:rPr lang="en-US" sz="1800" b="1" dirty="0" err="1">
                <a:latin typeface="Fira Sans Extra Condensed" panose="020B0503050000020004" pitchFamily="34" charset="0"/>
              </a:rPr>
              <a:t>Kbest</a:t>
            </a:r>
            <a:r>
              <a:rPr lang="en-US" sz="1800" b="1" dirty="0">
                <a:latin typeface="Fira Sans Extra Condensed" panose="020B0503050000020004" pitchFamily="34" charset="0"/>
              </a:rPr>
              <a:t> with </a:t>
            </a:r>
            <a:r>
              <a:rPr lang="en-US" sz="1800" b="1" dirty="0" err="1">
                <a:latin typeface="Fira Sans Extra Condensed" panose="020B0503050000020004" pitchFamily="34" charset="0"/>
              </a:rPr>
              <a:t>F_classif</a:t>
            </a:r>
            <a:endParaRPr lang="en-IN" sz="1800" b="1" dirty="0">
              <a:latin typeface="Fira Sans Extra Condensed" panose="020B0503050000020004" pitchFamily="34" charset="0"/>
            </a:endParaRPr>
          </a:p>
        </p:txBody>
      </p:sp>
    </p:spTree>
  </p:cSld>
  <p:clrMapOvr>
    <a:masterClrMapping/>
  </p:clrMapOvr>
</p:sld>
</file>

<file path=ppt/theme/theme1.xml><?xml version="1.0" encoding="utf-8"?>
<a:theme xmlns:a="http://schemas.openxmlformats.org/drawingml/2006/main" name="Data Privacy Infographics by Slidesgo">
  <a:themeElements>
    <a:clrScheme name="Simple Light">
      <a:dk1>
        <a:srgbClr val="000000"/>
      </a:dk1>
      <a:lt1>
        <a:srgbClr val="FFFFFF"/>
      </a:lt1>
      <a:dk2>
        <a:srgbClr val="666666"/>
      </a:dk2>
      <a:lt2>
        <a:srgbClr val="D9D9D9"/>
      </a:lt2>
      <a:accent1>
        <a:srgbClr val="FF932D"/>
      </a:accent1>
      <a:accent2>
        <a:srgbClr val="F9645D"/>
      </a:accent2>
      <a:accent3>
        <a:srgbClr val="FFD966"/>
      </a:accent3>
      <a:accent4>
        <a:srgbClr val="03DEB1"/>
      </a:accent4>
      <a:accent5>
        <a:srgbClr val="533CD2"/>
      </a:accent5>
      <a:accent6>
        <a:srgbClr val="0071D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4752</TotalTime>
  <Words>888</Words>
  <Application>Microsoft Office PowerPoint</Application>
  <PresentationFormat>On-screen Show (16:9)</PresentationFormat>
  <Paragraphs>94</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Roboto</vt:lpstr>
      <vt:lpstr>Arial</vt:lpstr>
      <vt:lpstr>Fira Sans Extra Condensed SemiBold</vt:lpstr>
      <vt:lpstr>Wingdings</vt:lpstr>
      <vt:lpstr>Fira Sans Extra Condensed</vt:lpstr>
      <vt:lpstr>Data Privacy Infographics by Slidesgo</vt:lpstr>
      <vt:lpstr>Integrating Sentiment Analysis and Machine Learning for Robust Stock Price Prediction: A Comprehensive Study</vt:lpstr>
      <vt:lpstr>Agenda</vt:lpstr>
      <vt:lpstr>INTRODUCTION</vt:lpstr>
      <vt:lpstr>METHODOLOGY (Crisp-DM)</vt:lpstr>
      <vt:lpstr>Sentiment Analysis </vt:lpstr>
      <vt:lpstr>Classification Model for tweets</vt:lpstr>
      <vt:lpstr>Evaluation</vt:lpstr>
      <vt:lpstr>Migrating of Sentiment Data and Historical Stock Data</vt:lpstr>
      <vt:lpstr>Feature Selection</vt:lpstr>
      <vt:lpstr>Model with and without Cross Validtaion Technique</vt:lpstr>
      <vt:lpstr>PowerPoint Presentation</vt:lpstr>
      <vt:lpstr>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Sentiment Analysis and Machine Learning for Robust Stock Price Prediction: A Comprehensive Study</dc:title>
  <dc:creator>User</dc:creator>
  <cp:lastModifiedBy>Anup w</cp:lastModifiedBy>
  <cp:revision>3</cp:revision>
  <dcterms:modified xsi:type="dcterms:W3CDTF">2024-01-11T10:07:22Z</dcterms:modified>
</cp:coreProperties>
</file>