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10" r:id="rId6"/>
    <p:sldId id="311" r:id="rId7"/>
    <p:sldId id="312" r:id="rId8"/>
    <p:sldId id="313" r:id="rId9"/>
    <p:sldId id="315" r:id="rId10"/>
    <p:sldId id="31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inessinsider.com/guides/tech/what-is-deepfake" TargetMode="External"/><Relationship Id="rId2" Type="http://schemas.openxmlformats.org/officeDocument/2006/relationships/hyperlink" Target="https://www.kaggle.com/datasets/xhlulu/140k-real-and-fake-fac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Deepfake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Anuraag Vasal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F389E-DD36-CD66-7A6B-BAD70BE9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Deepfakes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56678-0A2F-DAE2-E843-8F52D15C9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STFangsong" panose="02010600040101010101" pitchFamily="2" charset="-122"/>
                <a:ea typeface="STFangsong" panose="02010600040101010101" pitchFamily="2" charset="-122"/>
              </a:rPr>
              <a:t>Deepfakes are a media of a person in which their face or body has been digitally altered so that they appear to be someone else, typically used maliciously or to spread false information.</a:t>
            </a:r>
          </a:p>
          <a:p>
            <a:pPr marL="0" indent="0">
              <a:buNone/>
            </a:pPr>
            <a:endParaRPr lang="en-US" sz="24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r>
              <a:rPr lang="en-US" sz="2400" dirty="0">
                <a:latin typeface="STFangsong" panose="02010600040101010101" pitchFamily="2" charset="-122"/>
                <a:ea typeface="STFangsong" panose="02010600040101010101" pitchFamily="2" charset="-122"/>
              </a:rPr>
              <a:t>Uses advanced artificial intelligence techniques to manipulate or generate media and can be used to manipulate public opinion around the world.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773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1CD91-598C-5E84-D171-7AC36C51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Deepfakes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0D827-6A36-7770-2395-C76B5926F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STFangsong" panose="02010600040101010101" pitchFamily="2" charset="-122"/>
                <a:ea typeface="STFangsong" panose="02010600040101010101" pitchFamily="2" charset="-122"/>
              </a:rPr>
              <a:t>Deepfake technology can lead to privacy issues, generating fake news and spreading misleading information</a:t>
            </a:r>
            <a:r>
              <a:rPr lang="en-US" sz="1400" kern="1200" dirty="0"/>
              <a:t>.</a:t>
            </a:r>
          </a:p>
          <a:p>
            <a:endParaRPr lang="en-US" sz="1400" kern="1200" dirty="0"/>
          </a:p>
          <a:p>
            <a:r>
              <a:rPr lang="en-US" sz="2400" dirty="0">
                <a:latin typeface="STFangsong" panose="02010600040101010101" pitchFamily="2" charset="-122"/>
                <a:ea typeface="STFangsong" panose="02010600040101010101" pitchFamily="2" charset="-122"/>
              </a:rPr>
              <a:t>It can easily be used to diverse public opinion and can pose serious threats.</a:t>
            </a:r>
            <a:endParaRPr lang="en-IN" sz="24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endPara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STFangsong" panose="02010600040101010101" pitchFamily="2" charset="-122"/>
                <a:ea typeface="STFangsong" panose="02010600040101010101" pitchFamily="2" charset="-122"/>
              </a:rPr>
              <a:t>It’s easy to generate due to wide variety of applications and many open-source projects.</a:t>
            </a:r>
            <a:endParaRPr lang="en-IN" sz="24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035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1CD91-598C-5E84-D171-7AC36C51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 to Generate Deepfakes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0D827-6A36-7770-2395-C76B5926F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1" dirty="0">
                <a:latin typeface="STFangsong" panose="02010600040101010101" pitchFamily="2" charset="-122"/>
                <a:ea typeface="STFangsong" panose="02010600040101010101" pitchFamily="2" charset="-122"/>
              </a:rPr>
              <a:t>Autoencoders</a:t>
            </a:r>
            <a:r>
              <a:rPr lang="en-US" sz="2400" dirty="0">
                <a:latin typeface="STFangsong" panose="02010600040101010101" pitchFamily="2" charset="-122"/>
                <a:ea typeface="STFangsong" panose="02010600040101010101" pitchFamily="2" charset="-122"/>
              </a:rPr>
              <a:t> : It is made of a pair of two connected neural networks. The encoder finds and learns similarities between the two images and reduces them to their shared common features, compressing the images in the process. A second AI algorithm called a decoder is then taught to recover the faces from the compressed images.</a:t>
            </a:r>
          </a:p>
          <a:p>
            <a:pPr marL="0" indent="0">
              <a:buNone/>
            </a:pPr>
            <a:endParaRPr lang="en-US" sz="24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r>
              <a:rPr lang="en-US" sz="2400" dirty="0">
                <a:latin typeface="STFangsong" panose="02010600040101010101" pitchFamily="2" charset="-122"/>
                <a:ea typeface="STFangsong" panose="02010600040101010101" pitchFamily="2" charset="-122"/>
              </a:rPr>
              <a:t>GAN (Generative adversarial network): Is another deep learning technique to generate deep fake. It is made up of 2 parts a generator that learns to generate plausible data and a discriminator that learns to distinguish the generators fake data from real data</a:t>
            </a:r>
            <a:endParaRPr lang="en-IN" sz="24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9248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D42BD-DF44-89DC-3B7F-B2F0F236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4D459-20BC-3C6D-8E84-784F6FFBA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14362"/>
            <a:ext cx="10058400" cy="3849624"/>
          </a:xfrm>
        </p:spPr>
        <p:txBody>
          <a:bodyPr/>
          <a:lstStyle/>
          <a:p>
            <a:r>
              <a:rPr lang="en-US" sz="2400" dirty="0">
                <a:latin typeface="STFangsong" panose="02010600040101010101" pitchFamily="2" charset="-122"/>
                <a:ea typeface="STFangsong" panose="02010600040101010101" pitchFamily="2" charset="-122"/>
              </a:rPr>
              <a:t>Transformer architecture – Vision Transformer </a:t>
            </a:r>
          </a:p>
          <a:p>
            <a:r>
              <a:rPr lang="en-US" sz="2400" dirty="0">
                <a:latin typeface="STFangsong" panose="02010600040101010101" pitchFamily="2" charset="-122"/>
                <a:ea typeface="STFangsong" panose="02010600040101010101" pitchFamily="2" charset="-122"/>
              </a:rPr>
              <a:t>A pretrained Convolution Neural Network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60D9D3-6129-29AD-ED35-0F9A9B123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33" y="3083307"/>
            <a:ext cx="6583680" cy="31771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9E747D-3B83-B386-5EBC-840978014F9E}"/>
              </a:ext>
            </a:extLst>
          </p:cNvPr>
          <p:cNvSpPr txBox="1"/>
          <p:nvPr/>
        </p:nvSpPr>
        <p:spPr>
          <a:xfrm>
            <a:off x="1828800" y="4302491"/>
            <a:ext cx="7603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sz="1600" dirty="0"/>
              <a:t>DATA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05275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7ED8E-C9FF-1129-2ABC-D39DEC92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AD32B-BDA6-CB80-D8A7-B62C7E763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4188"/>
            <a:ext cx="10058400" cy="3849624"/>
          </a:xfrm>
        </p:spPr>
        <p:txBody>
          <a:bodyPr/>
          <a:lstStyle/>
          <a:p>
            <a:r>
              <a:rPr lang="en-US" sz="2400" dirty="0">
                <a:latin typeface="STFangsong" panose="02010600040101010101" pitchFamily="2" charset="-122"/>
                <a:ea typeface="STFangsong" panose="02010600040101010101" pitchFamily="2" charset="-122"/>
              </a:rPr>
              <a:t>The number of deepfake videos online has been increasing at an estimated annual rate of about 900% which can be a problem later on to identify the real or fake media.</a:t>
            </a:r>
          </a:p>
          <a:p>
            <a:r>
              <a:rPr lang="en-US" sz="2400" dirty="0">
                <a:latin typeface="STFangsong" panose="02010600040101010101" pitchFamily="2" charset="-122"/>
                <a:ea typeface="STFangsong" panose="02010600040101010101" pitchFamily="2" charset="-122"/>
              </a:rPr>
              <a:t>It is important to have a system to detect deepfake media as it can help to stop fake news, misinformation and can help prevent cyber bullying, harassment, etc.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6D60A-F411-26E7-DE32-0F260ACEF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265" y="3842807"/>
            <a:ext cx="4314935" cy="257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75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65B34-87E3-B04E-DF9C-C601D1BDF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FF8B-AC83-899F-DD9A-36B1E2003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sz="2200" dirty="0">
                <a:solidFill>
                  <a:schemeClr val="accent1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https://www.kaggle.com/datasets/xhlulu/140k-real-and-fake-faces</a:t>
            </a:r>
            <a:endParaRPr lang="en-IN" sz="2200" dirty="0">
              <a:solidFill>
                <a:schemeClr val="accent1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r>
              <a:rPr lang="en-IN" sz="2200" dirty="0">
                <a:solidFill>
                  <a:schemeClr val="accent1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https://www.businessinsider.com/guides/tech/what-is-deepfake</a:t>
            </a:r>
            <a:endParaRPr lang="en-IN" sz="2200" dirty="0">
              <a:solidFill>
                <a:schemeClr val="accent1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r>
              <a:rPr lang="en-IN" sz="2200" u="sng" dirty="0">
                <a:solidFill>
                  <a:schemeClr val="accent1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https://www.weforum.org/agenda/2021/04/are-we-at-a-tipping-point-on-the-use-of-deepfakes/</a:t>
            </a:r>
          </a:p>
          <a:p>
            <a:pPr marL="0" indent="0">
              <a:buNone/>
            </a:pPr>
            <a:endParaRPr lang="en-IN" sz="22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2101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Monochromatic horizon</Template>
  <TotalTime>65</TotalTime>
  <Words>343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STFangsong</vt:lpstr>
      <vt:lpstr>Arial</vt:lpstr>
      <vt:lpstr>Calibri</vt:lpstr>
      <vt:lpstr>Garamond</vt:lpstr>
      <vt:lpstr>Sagona Book</vt:lpstr>
      <vt:lpstr>Sagona ExtraLight</vt:lpstr>
      <vt:lpstr>Tahoma</vt:lpstr>
      <vt:lpstr>SavonVTI</vt:lpstr>
      <vt:lpstr>Deepfake Detection</vt:lpstr>
      <vt:lpstr>What are Deepfakes</vt:lpstr>
      <vt:lpstr>The Problem with Deepfakes</vt:lpstr>
      <vt:lpstr>Technologies used to Generate Deepfakes</vt:lpstr>
      <vt:lpstr>Proposed Solution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Deepfake Detection</dc:title>
  <dc:creator>Vasal, Anuraag</dc:creator>
  <cp:lastModifiedBy>Vasal, Anuraag</cp:lastModifiedBy>
  <cp:revision>3</cp:revision>
  <dcterms:created xsi:type="dcterms:W3CDTF">2022-12-07T20:47:16Z</dcterms:created>
  <dcterms:modified xsi:type="dcterms:W3CDTF">2022-12-07T21:52:53Z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