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2667C-9F00-6F8D-7162-E43C91222CBE}" v="769" dt="2024-03-01T09:35:1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717032"/>
            <a:ext cx="8229600" cy="2365723"/>
          </a:xfrm>
        </p:spPr>
        <p:txBody>
          <a:bodyPr vert="horz" lIns="91440" tIns="45720" rIns="91440" bIns="45720" anchor="t">
            <a:normAutofit/>
          </a:bodyPr>
          <a:lstStyle/>
          <a:p>
            <a:pPr marL="109220" indent="0">
              <a:buNone/>
            </a:pPr>
            <a:r>
              <a:rPr lang="en-US" sz="2400" b="1" dirty="0"/>
              <a:t>Team Members:</a:t>
            </a:r>
            <a:endParaRPr lang="en-US"/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Student 1 T Rohan Reddy – 22B81A6697</a:t>
            </a:r>
            <a:endParaRPr lang="en-US" sz="2000" b="1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Student 2 K Sai Shyam Sundar Rao – 22B81A66A8</a:t>
            </a:r>
            <a:endParaRPr lang="en-US" sz="2000" b="1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Student 3 D Sai Srujan – 22B81A66A9</a:t>
            </a:r>
            <a:endParaRPr lang="en-US" sz="2000" b="1" dirty="0">
              <a:cs typeface="Lucida Sans Unicode"/>
            </a:endParaRPr>
          </a:p>
          <a:p>
            <a:pPr indent="-255905">
              <a:lnSpc>
                <a:spcPct val="150000"/>
              </a:lnSpc>
            </a:pPr>
            <a:endParaRPr lang="en-IN" sz="2400" b="1" dirty="0"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49" y="125760"/>
            <a:ext cx="885698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CG Omega" pitchFamily="34" charset="0"/>
                <a:ea typeface="Times New Roman"/>
                <a:cs typeface="Times New Roman"/>
                <a:sym typeface="Times New Roman"/>
              </a:rPr>
              <a:t>CVR COLLEGE OF ENGINEERING</a:t>
            </a:r>
            <a:endParaRPr lang="en-IN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CG Omeg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1461" y="2132856"/>
            <a:ext cx="50405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</a:rPr>
              <a:t>Sudoku Challenger</a:t>
            </a:r>
            <a:endParaRPr lang="en-US" dirty="0"/>
          </a:p>
        </p:txBody>
      </p:sp>
      <p:pic>
        <p:nvPicPr>
          <p:cNvPr id="6" name="Google Shape;8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2" y="314214"/>
            <a:ext cx="9716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81361" y="105060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ea typeface="Times New Roman"/>
                <a:cs typeface="Times New Roman"/>
                <a:sym typeface="Times New Roman"/>
              </a:rPr>
              <a:t>Department of Emerging Technologies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52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en-US" dirty="0">
                <a:latin typeface="Calibri"/>
                <a:cs typeface="Calibri"/>
              </a:rPr>
              <a:t>Basic aim of the project is to build a sudoku puzzle for the users and provide them with the right answers to the puzzle to verify whether it is appropriate or not.</a:t>
            </a:r>
            <a:endParaRPr lang="en-US" dirty="0"/>
          </a:p>
          <a:p>
            <a:pPr indent="-255905"/>
            <a:endParaRPr lang="en-US" dirty="0">
              <a:latin typeface="Calibri"/>
              <a:cs typeface="Calibri"/>
            </a:endParaRPr>
          </a:p>
          <a:p>
            <a:pPr indent="-255905"/>
            <a:r>
              <a:rPr lang="en-US" dirty="0">
                <a:latin typeface="Calibri"/>
                <a:cs typeface="Calibri"/>
              </a:rPr>
              <a:t>Basic 3 principles in sudoku are :-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 9 submatrices 3x3 the elements should be 1-9 without repetition.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 rows there should be elements between 1-9 without repetition.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 columns there should be elements between 1-9 without repetition.</a:t>
            </a:r>
          </a:p>
          <a:p>
            <a:pPr marL="109220" indent="0">
              <a:buNone/>
            </a:pPr>
            <a:r>
              <a:rPr lang="en-US" dirty="0"/>
              <a:t> </a:t>
            </a:r>
            <a:endParaRPr lang="en-IN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>
                <a:latin typeface="Calibri"/>
                <a:cs typeface="Calibri"/>
              </a:rPr>
              <a:t>User Interface:</a:t>
            </a:r>
            <a:endParaRPr lang="en-US" dirty="0">
              <a:latin typeface="Calibri"/>
              <a:cs typeface="Calibri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Generate sudoku puzzle for the user to solve. User gets 3 options to select difficulty (Easy , Medium , Hard).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User Input: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Based upon the user's choice the spaces in the puzzle will be generated. As the difficulty increases empty spaces also increases.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Generated Output: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Give solution to the generated puzzle to the user after completion of the puzzle. The solution to the puzzle is displayed on the screen for the user.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>
                <a:latin typeface="Calibri"/>
                <a:cs typeface="Calibri"/>
              </a:rPr>
              <a:t>Languages: Java , HTML &amp; CSS</a:t>
            </a:r>
            <a:endParaRPr lang="en-US" dirty="0"/>
          </a:p>
          <a:p>
            <a:pPr indent="-255905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Database: SQL</a:t>
            </a:r>
          </a:p>
          <a:p>
            <a:pPr indent="-255905"/>
            <a:endParaRPr lang="en-US" b="1" dirty="0">
              <a:latin typeface="Calibri"/>
              <a:cs typeface="Calibri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Tools/IDEs: VS Code</a:t>
            </a:r>
          </a:p>
          <a:p>
            <a:pPr indent="-255905"/>
            <a:endParaRPr lang="en-US" b="1" dirty="0">
              <a:latin typeface="Calibri"/>
              <a:cs typeface="Calibri"/>
            </a:endParaRPr>
          </a:p>
          <a:p>
            <a:pPr indent="-255905"/>
            <a:r>
              <a:rPr lang="en-US" b="1" dirty="0"/>
              <a:t>Operating System: Windows 11</a:t>
            </a:r>
            <a:endParaRPr lang="en-US" b="1" dirty="0">
              <a:cs typeface="Lucida Sans Unicode"/>
            </a:endParaRPr>
          </a:p>
          <a:p>
            <a:pPr marL="109855" indent="0">
              <a:buNone/>
            </a:pP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96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/>
              <a:t>RAM: 16GB</a:t>
            </a:r>
            <a:endParaRPr lang="en-US" dirty="0"/>
          </a:p>
          <a:p>
            <a:pPr indent="-255905"/>
            <a:endParaRPr lang="en-US" b="1" dirty="0"/>
          </a:p>
          <a:p>
            <a:pPr indent="-255905"/>
            <a:r>
              <a:rPr lang="en-US" b="1" dirty="0"/>
              <a:t>SDD Size: 1TB</a:t>
            </a:r>
            <a:endParaRPr lang="en-US" b="1" dirty="0">
              <a:cs typeface="Lucida Sans Unicode"/>
            </a:endParaRPr>
          </a:p>
          <a:p>
            <a:pPr marL="109855" indent="0">
              <a:buNone/>
            </a:pPr>
            <a:endParaRPr lang="en-US" b="1" dirty="0"/>
          </a:p>
          <a:p>
            <a:pPr indent="-255905"/>
            <a:r>
              <a:rPr lang="en-US" b="1" dirty="0"/>
              <a:t>Processor: intel i7 12700-H</a:t>
            </a:r>
            <a:endParaRPr lang="en-US" b="1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7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238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CG Omega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CVR COLLEGE OF ENGINEERING</vt:lpstr>
      <vt:lpstr>Abstract</vt:lpstr>
      <vt:lpstr>Key Features</vt:lpstr>
      <vt:lpstr>Software Requirements</vt:lpstr>
      <vt:lpstr>Hardware Requirements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ismail - [2010]</dc:creator>
  <cp:lastModifiedBy>D SAI SRUJAN</cp:lastModifiedBy>
  <cp:revision>140</cp:revision>
  <dcterms:created xsi:type="dcterms:W3CDTF">2024-02-20T06:12:10Z</dcterms:created>
  <dcterms:modified xsi:type="dcterms:W3CDTF">2024-03-27T15:16:40Z</dcterms:modified>
</cp:coreProperties>
</file>