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SAI SRUJAN" userId="bb4213e698eedcef" providerId="LiveId" clId="{6D469767-D6A0-4591-AD7B-5D5D699C61E2}"/>
    <pc:docChg chg="modSld">
      <pc:chgData name="D SAI SRUJAN" userId="bb4213e698eedcef" providerId="LiveId" clId="{6D469767-D6A0-4591-AD7B-5D5D699C61E2}" dt="2024-05-31T16:46:33.176" v="5" actId="20577"/>
      <pc:docMkLst>
        <pc:docMk/>
      </pc:docMkLst>
      <pc:sldChg chg="modSp mod">
        <pc:chgData name="D SAI SRUJAN" userId="bb4213e698eedcef" providerId="LiveId" clId="{6D469767-D6A0-4591-AD7B-5D5D699C61E2}" dt="2024-05-31T16:46:33.176" v="5" actId="20577"/>
        <pc:sldMkLst>
          <pc:docMk/>
          <pc:sldMk cId="3375872830" sldId="261"/>
        </pc:sldMkLst>
        <pc:spChg chg="mod">
          <ac:chgData name="D SAI SRUJAN" userId="bb4213e698eedcef" providerId="LiveId" clId="{6D469767-D6A0-4591-AD7B-5D5D699C61E2}" dt="2024-05-31T16:46:33.176" v="5" actId="20577"/>
          <ac:spMkLst>
            <pc:docMk/>
            <pc:sldMk cId="337587283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717032"/>
            <a:ext cx="8229600" cy="2365723"/>
          </a:xfrm>
        </p:spPr>
        <p:txBody>
          <a:bodyPr vert="horz" lIns="91440" tIns="45720" rIns="91440" bIns="45720" anchor="t">
            <a:normAutofit/>
          </a:bodyPr>
          <a:lstStyle/>
          <a:p>
            <a:pPr marL="109220" indent="0">
              <a:buNone/>
            </a:pPr>
            <a:r>
              <a:rPr lang="en-US" sz="2400" b="1" dirty="0"/>
              <a:t>Team Members:</a:t>
            </a:r>
            <a:endParaRPr lang="en-US"/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1 T Rohan Reddy – 22B81A6697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2 K Sai Shyam Sundar Rao – 22B81A66A8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Student 3 D Sai Srujan – 22B81A66A9</a:t>
            </a:r>
            <a:endParaRPr lang="en-US" sz="2000" b="1" dirty="0">
              <a:cs typeface="Lucida Sans Unicode"/>
            </a:endParaRPr>
          </a:p>
          <a:p>
            <a:pPr indent="-255905">
              <a:lnSpc>
                <a:spcPct val="150000"/>
              </a:lnSpc>
            </a:pPr>
            <a:endParaRPr lang="en-IN" sz="2400" b="1" dirty="0"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49" y="125760"/>
            <a:ext cx="885698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CG Omega" pitchFamily="34" charset="0"/>
                <a:ea typeface="Times New Roman"/>
                <a:cs typeface="Times New Roman"/>
                <a:sym typeface="Times New Roman"/>
              </a:rPr>
              <a:t>CVR COLLEGE OF ENGINEERING</a:t>
            </a:r>
            <a:endParaRPr lang="en-IN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CG Omeg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1461" y="2132856"/>
            <a:ext cx="50405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</a:rPr>
              <a:t>Sudoku Challenger</a:t>
            </a:r>
            <a:endParaRPr lang="en-US" dirty="0"/>
          </a:p>
        </p:txBody>
      </p:sp>
      <p:pic>
        <p:nvPicPr>
          <p:cNvPr id="6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2" y="314214"/>
            <a:ext cx="9716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81361" y="105060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ea typeface="Times New Roman"/>
                <a:cs typeface="Times New Roman"/>
                <a:sym typeface="Times New Roman"/>
              </a:rPr>
              <a:t>Department of Emerging Technologies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52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en-US" dirty="0">
                <a:latin typeface="Calibri"/>
                <a:cs typeface="Calibri"/>
              </a:rPr>
              <a:t>Basic aim of the project is to build a sudoku puzzle for the users and provide them with the right answers to the puzzle to verify whether it is appropriate or not.</a:t>
            </a:r>
            <a:endParaRPr lang="en-US" dirty="0"/>
          </a:p>
          <a:p>
            <a:pPr indent="-255905"/>
            <a:endParaRPr lang="en-US" dirty="0">
              <a:latin typeface="Calibri"/>
              <a:cs typeface="Calibri"/>
            </a:endParaRPr>
          </a:p>
          <a:p>
            <a:pPr indent="-255905"/>
            <a:r>
              <a:rPr lang="en-US" dirty="0">
                <a:latin typeface="Calibri"/>
                <a:cs typeface="Calibri"/>
              </a:rPr>
              <a:t>Basic 3 principles in sudoku are :-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9 submatrices 3x3 the elements should be 1-9 without 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rows there should be elements between 1-9 without 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 columns there should be elements between 1-9 without repetition.</a:t>
            </a:r>
          </a:p>
          <a:p>
            <a:pPr marL="109220" indent="0">
              <a:buNone/>
            </a:pPr>
            <a:r>
              <a:rPr lang="en-US" dirty="0"/>
              <a:t> </a:t>
            </a:r>
            <a:endParaRPr lang="en-IN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A2CD6-23C6-58EB-2798-A638047A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a sudoku puzzle which is newly generated every time the user asks for.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developed using Java, HTML &amp; CSS.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AWT &amp; Swing technology is being used for generating sudoku’s layout and HTML &amp; CSS is used to make the game available to all to play using browser.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E8791-1549-1816-07E4-9A9AA44B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User Interface:</a:t>
            </a:r>
            <a:endParaRPr lang="en-US" dirty="0">
              <a:latin typeface="Calibri"/>
              <a:cs typeface="Calibri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Generate sudoku puzzle for the user to solve. User gets 3 options to select difficulty (Easy , Medium , Hard).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User Input: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Based upon the user's choice the spaces in the puzzle will be generated. As the difficulty increases empty spaces also increases.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Generated Output: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Give solution to the generated puzzle to the user after completion of the puzzle. The solution to the puzzle is displayed on the screen for the user.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Languages: Java , HTML &amp; CSS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Tools/IDEs: VS Code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</a:t>
            </a:r>
          </a:p>
          <a:p>
            <a:pPr marL="109855" indent="0">
              <a:buNone/>
            </a:pP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6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/>
              <a:t>RAM: 8GB</a:t>
            </a:r>
            <a:endParaRPr lang="en-US" dirty="0"/>
          </a:p>
          <a:p>
            <a:pPr indent="-255905"/>
            <a:endParaRPr lang="en-US" b="1" dirty="0"/>
          </a:p>
          <a:p>
            <a:pPr indent="-255905"/>
            <a:r>
              <a:rPr lang="en-US" b="1" dirty="0"/>
              <a:t>SDD Size</a:t>
            </a:r>
            <a:r>
              <a:rPr lang="en-US" b="1"/>
              <a:t>: 256MB</a:t>
            </a:r>
            <a:endParaRPr lang="en-US" b="1" dirty="0">
              <a:cs typeface="Lucida Sans Unicode"/>
            </a:endParaRPr>
          </a:p>
          <a:p>
            <a:pPr marL="109855" indent="0">
              <a:buNone/>
            </a:pPr>
            <a:endParaRPr lang="en-US" b="1" dirty="0"/>
          </a:p>
          <a:p>
            <a:pPr indent="-255905"/>
            <a:r>
              <a:rPr lang="en-US" b="1" dirty="0"/>
              <a:t>Processor: intel i3</a:t>
            </a:r>
          </a:p>
          <a:p>
            <a:pPr marL="109855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these are recommended requirements for good experience)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C3307-FCF6-FBC3-6262-5766098F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EA148-63C1-D46B-AB99-5B071194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B9E63-6CE0-F5F2-74F1-7AC02F16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8B32-3907-9101-9138-5E82F202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62076-26F5-C4FB-E07F-4E9980E7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assigns numbers from 1 to 9 to empty cells, checking if each number is valid.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there’s a violation of rules (i.e., same number in the same row, column, or 3x3 sub grid), it backtracks and tries a different number.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recursively explores all possible solutions until a valid solution is found.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EBB2D-34C5-F353-C424-B981D64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Algorithms/Techniques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5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379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CG Omega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CVR COLLEGE OF ENGINEERING</vt:lpstr>
      <vt:lpstr>Abstract</vt:lpstr>
      <vt:lpstr>Introduction</vt:lpstr>
      <vt:lpstr>Key Features</vt:lpstr>
      <vt:lpstr>Software Requirements</vt:lpstr>
      <vt:lpstr>Hardware Requirements</vt:lpstr>
      <vt:lpstr>Existing Methodology</vt:lpstr>
      <vt:lpstr>Proposed Methodology</vt:lpstr>
      <vt:lpstr>Algorithms/Techniques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ismail - [2010]</dc:creator>
  <cp:lastModifiedBy>D SAI SRUJAN</cp:lastModifiedBy>
  <cp:revision>141</cp:revision>
  <dcterms:created xsi:type="dcterms:W3CDTF">2024-02-20T06:12:10Z</dcterms:created>
  <dcterms:modified xsi:type="dcterms:W3CDTF">2024-05-31T16:46:34Z</dcterms:modified>
</cp:coreProperties>
</file>