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CA05-D1F2-4CD7-8447-D46E01A88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C83B8-4D91-499A-BDD0-7CAE72E8C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41620-AEC1-464E-88FE-04059C95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CAE4-2822-4B67-9EF2-A3250E8E1CC5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87B7-0A72-4571-AEF7-E6A4D09B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CB043-7120-4792-B264-F1DD7969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348-B646-4A3A-BBB7-65257C179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06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46B6-5DF9-4875-96A2-2BFE0D67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BE886-DC91-47C2-9697-C8E277AB9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DDB2C-E639-46E4-9DC2-FCC94D78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CAE4-2822-4B67-9EF2-A3250E8E1CC5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8A003-9365-4EE0-A9C4-33262AF5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19F7A-13B2-4EC3-8C23-931B94B2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348-B646-4A3A-BBB7-65257C179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14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C550C-923B-49CC-95BB-D9349F89C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303F0-90F1-4F14-AC6E-967869D52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EC393-5635-4C07-A5C8-DBD5B0CF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CAE4-2822-4B67-9EF2-A3250E8E1CC5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79319-23BA-4191-813A-2BF967C8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0502A-D08A-49CA-83D6-E4049B06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348-B646-4A3A-BBB7-65257C179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74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4DC8-81E1-4AA2-A733-306ED571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2D51E-3190-4A5D-80A9-012398CA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47B16-0912-4033-BE03-3EF3674A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CAE4-2822-4B67-9EF2-A3250E8E1CC5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3EAC7-13A1-4C5E-81AD-A1866315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F7FD2-5029-4472-848A-2DFD4676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348-B646-4A3A-BBB7-65257C179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78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51FE-4AC2-49F5-82B7-E50289DA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4A992-EE35-4B81-B62A-8D1A1DE65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FD268-08CE-4D61-857D-7905584C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CAE4-2822-4B67-9EF2-A3250E8E1CC5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FB2D7-37EE-4E65-966C-F0572EC8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1F5B9-CACC-4BAF-8D2B-CAB2F2C2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348-B646-4A3A-BBB7-65257C179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74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B233-8B46-4AD1-A2AB-80476759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B1151-1CD2-44D9-A34E-645AEC7B6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C4665-DD43-4C72-BB50-9CDF9B9DE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2CB07-9DC0-40EE-9D22-94A2C9F9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CAE4-2822-4B67-9EF2-A3250E8E1CC5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4CFB4-442B-4492-8679-4B0A176A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283D0-A512-46D2-8147-FFB064A2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348-B646-4A3A-BBB7-65257C179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36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50C8-CA41-4E6A-8904-F6D64CC82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A8F42-8471-4FD0-AAAD-798AA4F65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EE5A5-E43A-40A5-9B9D-91CF40E8B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C5A9C-F74C-4D24-B48E-5548B359A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28BA4-20D3-4A4C-8E55-AACA8901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2ACF3-6A38-4FA3-B8A8-58907DB5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CAE4-2822-4B67-9EF2-A3250E8E1CC5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722F0-2ADC-4B37-B512-2F8BA4B6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F93CC-12D0-4D61-866A-2D15AFA0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348-B646-4A3A-BBB7-65257C179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2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FE6D-3FEE-44DA-BAEA-233EF71D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AB7D-1B2A-41A0-A525-6EBB6AB0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CAE4-2822-4B67-9EF2-A3250E8E1CC5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86761-2577-4F8B-97FD-9B5D3E36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6FBB1-B532-402A-9F8F-1BB69F83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348-B646-4A3A-BBB7-65257C179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1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D32E77-146E-474F-870D-F5103641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CAE4-2822-4B67-9EF2-A3250E8E1CC5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E4850-170D-409F-9CE5-975D9457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D7DC1-C82E-4B7D-8F26-8F48EB43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348-B646-4A3A-BBB7-65257C179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52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5DC8-23AB-4038-B90F-6F97291E3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4921-6828-4954-86A2-FB00D32E2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0F96D-AC6C-4830-A32E-747B8D7D0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C191C-9BB0-4B76-A103-E3D0FF1B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CAE4-2822-4B67-9EF2-A3250E8E1CC5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2E23D-677B-4E7D-94D6-3EACD2BA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D8979-5D0A-4205-8D6F-98505797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348-B646-4A3A-BBB7-65257C179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00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9897-46F2-4DDD-9044-FD3EA6BB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2A8CA-D001-43C1-82F6-8FD297DBE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B992B-AE40-4A64-BCEE-6BF53BC74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8544F-261F-4567-9E39-CFC3CC6E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CAE4-2822-4B67-9EF2-A3250E8E1CC5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5F1BA-4403-4C33-9756-69C40C95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40B4B-1763-41EB-8529-3AEC8E5B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348-B646-4A3A-BBB7-65257C179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13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6BEE5-DC8F-4104-A80B-0239F5923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CF12C-0BB9-4388-AD54-B4B7D89D8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A4F50-5ABF-4608-8284-0B2FDBE11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1CAE4-2822-4B67-9EF2-A3250E8E1CC5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F23EE-5DC1-4170-886D-1B31E6FBB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B5471-58B6-4441-AC92-B96039B6C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16348-B646-4A3A-BBB7-65257C179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82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92CD07-7B89-4C42-848D-61D0A063C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931600"/>
              </p:ext>
            </p:extLst>
          </p:nvPr>
        </p:nvGraphicFramePr>
        <p:xfrm>
          <a:off x="92763" y="1"/>
          <a:ext cx="7382094" cy="6710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7">
                  <a:extLst>
                    <a:ext uri="{9D8B030D-6E8A-4147-A177-3AD203B41FA5}">
                      <a16:colId xmlns:a16="http://schemas.microsoft.com/office/drawing/2014/main" val="2614048483"/>
                    </a:ext>
                  </a:extLst>
                </a:gridCol>
                <a:gridCol w="3691047">
                  <a:extLst>
                    <a:ext uri="{9D8B030D-6E8A-4147-A177-3AD203B41FA5}">
                      <a16:colId xmlns:a16="http://schemas.microsoft.com/office/drawing/2014/main" val="2389036582"/>
                    </a:ext>
                  </a:extLst>
                </a:gridCol>
              </a:tblGrid>
              <a:tr h="352604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59386"/>
                  </a:ext>
                </a:extLst>
              </a:tr>
              <a:tr h="617056">
                <a:tc>
                  <a:txBody>
                    <a:bodyPr/>
                    <a:lstStyle/>
                    <a:p>
                      <a:r>
                        <a:rPr lang="en-US" strike="sngStrike" dirty="0"/>
                        <a:t>Treacherous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Risky, unfaithful, unsafe, unpredictable, perilous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62132"/>
                  </a:ext>
                </a:extLst>
              </a:tr>
              <a:tr h="352604">
                <a:tc>
                  <a:txBody>
                    <a:bodyPr/>
                    <a:lstStyle/>
                    <a:p>
                      <a:r>
                        <a:rPr lang="en-US" dirty="0"/>
                        <a:t>Lurked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Hide, lie 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373725"/>
                  </a:ext>
                </a:extLst>
              </a:tr>
              <a:tr h="60371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Merriment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Gaiety, fun, exuberance, high spirits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174931"/>
                  </a:ext>
                </a:extLst>
              </a:tr>
              <a:tr h="807446">
                <a:tc>
                  <a:txBody>
                    <a:bodyPr/>
                    <a:lstStyle/>
                    <a:p>
                      <a:r>
                        <a:rPr lang="en-US" strike="sngStrike" dirty="0"/>
                        <a:t>Distorted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Twisted, shaped out, false impression, </a:t>
                      </a:r>
                      <a:r>
                        <a:rPr lang="en-US" dirty="0" err="1"/>
                        <a:t>misinterpresented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173531"/>
                  </a:ext>
                </a:extLst>
              </a:tr>
              <a:tr h="807446">
                <a:tc>
                  <a:txBody>
                    <a:bodyPr/>
                    <a:lstStyle/>
                    <a:p>
                      <a:r>
                        <a:rPr lang="en-US" strike="sngStrike" dirty="0"/>
                        <a:t>Ferocious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Wild, cruel, predatory, burning, strong, intense, fearful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146913"/>
                  </a:ext>
                </a:extLst>
              </a:tr>
              <a:tr h="352604">
                <a:tc>
                  <a:txBody>
                    <a:bodyPr/>
                    <a:lstStyle/>
                    <a:p>
                      <a:r>
                        <a:rPr lang="en-US" dirty="0"/>
                        <a:t>Slumbering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Sleep, doze, rest, nap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96776"/>
                  </a:ext>
                </a:extLst>
              </a:tr>
              <a:tr h="565213">
                <a:tc>
                  <a:txBody>
                    <a:bodyPr/>
                    <a:lstStyle/>
                    <a:p>
                      <a:r>
                        <a:rPr lang="en-US" strike="sngStrike" dirty="0"/>
                        <a:t>woe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Problem, trial, burden, difficulty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095621"/>
                  </a:ext>
                </a:extLst>
              </a:tr>
              <a:tr h="72962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Famished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Starved, extremely hungry, empty, unfed, </a:t>
                      </a:r>
                      <a:r>
                        <a:rPr lang="en-US" dirty="0" err="1"/>
                        <a:t>peckish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099793"/>
                  </a:ext>
                </a:extLst>
              </a:tr>
              <a:tr h="72962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Brandished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shake, raise, swing, flourish, twirl, flap, wag, showoff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709711"/>
                  </a:ext>
                </a:extLst>
              </a:tr>
              <a:tr h="72962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glint</a:t>
                      </a:r>
                      <a:endParaRPr lang="en-GB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Shine, gleam, glitter, twinkle, sparkle, catch the </a:t>
                      </a:r>
                      <a:r>
                        <a:rPr lang="en-US" dirty="0" err="1"/>
                        <a:t>lightwave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7724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2A704D-3E45-4B3C-992D-0A2CF7A81573}"/>
              </a:ext>
            </a:extLst>
          </p:cNvPr>
          <p:cNvSpPr txBox="1"/>
          <p:nvPr/>
        </p:nvSpPr>
        <p:spPr>
          <a:xfrm>
            <a:off x="7699514" y="1110658"/>
            <a:ext cx="4399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Write a description of one of the below three topics, using the above words: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A windy, stormy 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An extremely hot 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An extremely cold day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84910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137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Anuradha Bandarla</dc:creator>
  <cp:lastModifiedBy>Anuradha Bandarla</cp:lastModifiedBy>
  <cp:revision>2</cp:revision>
  <dcterms:created xsi:type="dcterms:W3CDTF">2020-09-18T14:26:49Z</dcterms:created>
  <dcterms:modified xsi:type="dcterms:W3CDTF">2020-09-20T06:04:26Z</dcterms:modified>
</cp:coreProperties>
</file>