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77" r:id="rId5"/>
    <p:sldId id="278" r:id="rId6"/>
    <p:sldId id="259" r:id="rId7"/>
    <p:sldId id="25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74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variable is a container (storage area) to hold data.</a:t>
            </a:r>
          </a:p>
          <a:p>
            <a:pPr fontAlgn="base"/>
            <a:r>
              <a:rPr lang="en-US" dirty="0"/>
              <a:t>To indicate the storage area, each variable should be given a unique name (identifier). Variable names are just the symbolic representation of a memory </a:t>
            </a:r>
            <a:r>
              <a:rPr lang="en-US" dirty="0" smtClean="0"/>
              <a:t>location</a:t>
            </a:r>
          </a:p>
          <a:p>
            <a:pPr fontAlgn="base"/>
            <a:r>
              <a:rPr lang="en-US" dirty="0" smtClean="0"/>
              <a:t>Example</a:t>
            </a:r>
            <a:endParaRPr lang="en-US" dirty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playerScore</a:t>
            </a:r>
            <a:r>
              <a:rPr lang="en-US" dirty="0"/>
              <a:t> = 95;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A variable name can have only letters (both uppercase and lowercase letters), digits and underscore.</a:t>
            </a:r>
          </a:p>
          <a:p>
            <a:pPr fontAlgn="base"/>
            <a:r>
              <a:rPr lang="en-US" dirty="0"/>
              <a:t>The first letter of a variable should be either a letter or an underscore.</a:t>
            </a:r>
          </a:p>
          <a:p>
            <a:pPr fontAlgn="base"/>
            <a:r>
              <a:rPr lang="en-US" dirty="0"/>
              <a:t>There is no rule on how long a variable name (identifier) can be. However, you may run into problems in some compilers if the variable name is longer than 31 characters.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fontAlgn="base">
              <a:buNone/>
            </a:pPr>
            <a:r>
              <a:rPr lang="en-US" b="1" dirty="0"/>
              <a:t>Literals</a:t>
            </a:r>
          </a:p>
          <a:p>
            <a:pPr fontAlgn="base"/>
            <a:r>
              <a:rPr lang="en-US" dirty="0"/>
              <a:t>A literal is a value (or an identifier) whose value cannot be altered in a program. For example: 1, 2.5, 'c' etc.</a:t>
            </a:r>
          </a:p>
          <a:p>
            <a:pPr fontAlgn="base"/>
            <a:r>
              <a:rPr lang="en-US" dirty="0"/>
              <a:t>Here, 1,2.5 and 'c' are literals. Why? You cannot assign different values to these terms.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71600"/>
            <a:ext cx="7210425" cy="52578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1638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15362" name="Picture 2" descr="Image result for Data types in 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7620000" cy="5972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language has some predefined set of data types to handle various kinds of data that we can use in our program. These </a:t>
            </a:r>
            <a:r>
              <a:rPr lang="en-US" dirty="0" err="1"/>
              <a:t>datatypes</a:t>
            </a:r>
            <a:r>
              <a:rPr lang="en-US" dirty="0"/>
              <a:t> have different storage capacities.</a:t>
            </a:r>
          </a:p>
          <a:p>
            <a:r>
              <a:rPr lang="en-US" dirty="0"/>
              <a:t>C language supports 2 different type of data types:</a:t>
            </a:r>
          </a:p>
          <a:p>
            <a:r>
              <a:rPr lang="en-US" b="1" dirty="0"/>
              <a:t>Primary data </a:t>
            </a:r>
            <a:r>
              <a:rPr lang="en-US" b="1" dirty="0" err="1"/>
              <a:t>types</a:t>
            </a:r>
            <a:r>
              <a:rPr lang="en-US" dirty="0" err="1"/>
              <a:t>:These</a:t>
            </a:r>
            <a:r>
              <a:rPr lang="en-US" dirty="0"/>
              <a:t> are fundamental data types in C namely integer(</a:t>
            </a:r>
            <a:r>
              <a:rPr lang="en-US" dirty="0" err="1"/>
              <a:t>int</a:t>
            </a:r>
            <a:r>
              <a:rPr lang="en-US" dirty="0"/>
              <a:t>), floating point(float), character(char) and void.</a:t>
            </a:r>
          </a:p>
          <a:p>
            <a:r>
              <a:rPr lang="en-US" b="1" dirty="0"/>
              <a:t>Derived data </a:t>
            </a:r>
            <a:r>
              <a:rPr lang="en-US" b="1" dirty="0" err="1"/>
              <a:t>types</a:t>
            </a:r>
            <a:r>
              <a:rPr lang="en-US" dirty="0" err="1"/>
              <a:t>:Derived</a:t>
            </a:r>
            <a:r>
              <a:rPr lang="en-US" dirty="0"/>
              <a:t> data types are nothing but primary </a:t>
            </a:r>
            <a:r>
              <a:rPr lang="en-US" dirty="0" err="1"/>
              <a:t>datatypes</a:t>
            </a:r>
            <a:r>
              <a:rPr lang="en-US" dirty="0"/>
              <a:t> but a little twisted or grouped together like </a:t>
            </a:r>
            <a:r>
              <a:rPr lang="en-US" b="1" dirty="0"/>
              <a:t>array</a:t>
            </a:r>
            <a:r>
              <a:rPr lang="en-US" dirty="0"/>
              <a:t>, </a:t>
            </a:r>
            <a:r>
              <a:rPr lang="en-US" b="1" dirty="0" err="1"/>
              <a:t>stucture</a:t>
            </a:r>
            <a:r>
              <a:rPr lang="en-US" dirty="0"/>
              <a:t>, </a:t>
            </a:r>
            <a:r>
              <a:rPr lang="en-US" b="1" dirty="0"/>
              <a:t>union</a:t>
            </a:r>
            <a:r>
              <a:rPr lang="en-US" dirty="0"/>
              <a:t> and </a:t>
            </a:r>
            <a:r>
              <a:rPr lang="en-US" b="1" dirty="0"/>
              <a:t>pointer</a:t>
            </a:r>
            <a:r>
              <a:rPr lang="en-US" dirty="0"/>
              <a:t>. These are discussed in details later.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Casting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 we can have expressions consisting of constants and variables of different data types.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 of conversions in C.</a:t>
            </a:r>
          </a:p>
          <a:p>
            <a:pPr lvl="1"/>
            <a:r>
              <a:rPr lang="en-US" dirty="0"/>
              <a:t>Implicit type conversion</a:t>
            </a:r>
          </a:p>
          <a:p>
            <a:pPr lvl="1"/>
            <a:r>
              <a:rPr lang="en-US" dirty="0"/>
              <a:t>Explicit type conversion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performs automatic conversions of type in order to evaluate the expression. This is called implicit type conversion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200400"/>
            <a:ext cx="6248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any of the operand in the expression is long double then others will be converted to long double and we will get the result in long double.</a:t>
            </a:r>
          </a:p>
          <a:p>
            <a:r>
              <a:rPr lang="en-US" dirty="0"/>
              <a:t>Else, if any of the operand is double then other will be converted into </a:t>
            </a:r>
            <a:r>
              <a:rPr lang="en-US" dirty="0" err="1"/>
              <a:t>doubleand</a:t>
            </a:r>
            <a:r>
              <a:rPr lang="en-US" dirty="0"/>
              <a:t> the result will be in double.</a:t>
            </a:r>
          </a:p>
          <a:p>
            <a:r>
              <a:rPr lang="en-US" dirty="0"/>
              <a:t>Else, if any of the operand is float then other will be converted into float and the result will be in float.</a:t>
            </a:r>
          </a:p>
          <a:p>
            <a:r>
              <a:rPr lang="en-US" dirty="0"/>
              <a:t>Else, if any of the operand is unsigned long </a:t>
            </a:r>
            <a:r>
              <a:rPr lang="en-US" dirty="0" err="1"/>
              <a:t>int</a:t>
            </a:r>
            <a:r>
              <a:rPr lang="en-US" dirty="0"/>
              <a:t> then others will be converted into unsigned long </a:t>
            </a:r>
            <a:r>
              <a:rPr lang="en-US" dirty="0" err="1"/>
              <a:t>int</a:t>
            </a:r>
            <a:r>
              <a:rPr lang="en-US" dirty="0"/>
              <a:t> and we will get the result in unsigned long int.</a:t>
            </a:r>
          </a:p>
          <a:p>
            <a:r>
              <a:rPr lang="en-US" dirty="0"/>
              <a:t>Else, if any of the operand is long </a:t>
            </a:r>
            <a:r>
              <a:rPr lang="en-US" dirty="0" err="1"/>
              <a:t>int</a:t>
            </a:r>
            <a:r>
              <a:rPr lang="en-US" dirty="0"/>
              <a:t> and another is in unsigned </a:t>
            </a:r>
            <a:r>
              <a:rPr lang="en-US" dirty="0" err="1"/>
              <a:t>int</a:t>
            </a:r>
            <a:r>
              <a:rPr lang="en-US" dirty="0"/>
              <a:t> then,</a:t>
            </a:r>
          </a:p>
          <a:p>
            <a:pPr lvl="1"/>
            <a:r>
              <a:rPr lang="en-US" dirty="0"/>
              <a:t>If unsigned </a:t>
            </a:r>
            <a:r>
              <a:rPr lang="en-US" dirty="0" err="1"/>
              <a:t>int</a:t>
            </a:r>
            <a:r>
              <a:rPr lang="en-US" dirty="0"/>
              <a:t> can be converted to long </a:t>
            </a:r>
            <a:r>
              <a:rPr lang="en-US" dirty="0" err="1"/>
              <a:t>int</a:t>
            </a:r>
            <a:r>
              <a:rPr lang="en-US" dirty="0"/>
              <a:t> then it will be converted into long </a:t>
            </a:r>
            <a:r>
              <a:rPr lang="en-US" dirty="0" err="1"/>
              <a:t>int</a:t>
            </a:r>
            <a:r>
              <a:rPr lang="en-US" dirty="0"/>
              <a:t> and the result will be in long int.</a:t>
            </a:r>
          </a:p>
          <a:p>
            <a:pPr lvl="1"/>
            <a:r>
              <a:rPr lang="en-US" dirty="0"/>
              <a:t>Else, both will be converted into unsigned long </a:t>
            </a:r>
            <a:r>
              <a:rPr lang="en-US" dirty="0" err="1"/>
              <a:t>int</a:t>
            </a:r>
            <a:r>
              <a:rPr lang="en-US" dirty="0"/>
              <a:t> and the result will be in unsigned long int.</a:t>
            </a:r>
          </a:p>
          <a:p>
            <a:r>
              <a:rPr lang="en-US" dirty="0"/>
              <a:t>Else, if any of the operand is long </a:t>
            </a:r>
            <a:r>
              <a:rPr lang="en-US" dirty="0" err="1"/>
              <a:t>int</a:t>
            </a:r>
            <a:r>
              <a:rPr lang="en-US" dirty="0"/>
              <a:t> then other will be converted to long </a:t>
            </a:r>
            <a:r>
              <a:rPr lang="en-US" dirty="0" err="1"/>
              <a:t>int</a:t>
            </a:r>
            <a:r>
              <a:rPr lang="en-US" dirty="0"/>
              <a:t> and we will get the result in long int.</a:t>
            </a:r>
          </a:p>
          <a:p>
            <a:r>
              <a:rPr lang="en-US" dirty="0"/>
              <a:t>Else, if any of the operand is unsigned </a:t>
            </a:r>
            <a:r>
              <a:rPr lang="en-US" dirty="0" err="1"/>
              <a:t>int</a:t>
            </a:r>
            <a:r>
              <a:rPr lang="en-US" dirty="0"/>
              <a:t> then other will be converted into unsigned </a:t>
            </a:r>
            <a:r>
              <a:rPr lang="en-US" dirty="0" err="1"/>
              <a:t>int</a:t>
            </a:r>
            <a:r>
              <a:rPr lang="en-US" dirty="0"/>
              <a:t> and the result will be in unsigned int.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 character set is the fundamental raw material of any language and they are used to represent information. Like natural languages, </a:t>
            </a:r>
            <a:r>
              <a:rPr lang="en-US" dirty="0" smtClean="0"/>
              <a:t>computer language </a:t>
            </a:r>
            <a:r>
              <a:rPr lang="en-US" dirty="0"/>
              <a:t>will also have well defined character set, which is useful to build the programs.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characters in C are grouped into the following </a:t>
            </a:r>
            <a:r>
              <a:rPr lang="en-US" b="1" dirty="0"/>
              <a:t>two</a:t>
            </a:r>
            <a:r>
              <a:rPr lang="en-US" dirty="0"/>
              <a:t> categories: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1.      </a:t>
            </a:r>
            <a:r>
              <a:rPr lang="en-US" b="1" dirty="0"/>
              <a:t>Source character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                    a.      Alphabets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                    b.      Digits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                    c.      Special Characters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                    d.      White Spaces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2.      </a:t>
            </a:r>
            <a:r>
              <a:rPr lang="en-US" b="1" dirty="0"/>
              <a:t>Execution character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                    a.     Escape Sequence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type conversion we decide what type we want to convert the expression.</a:t>
            </a:r>
          </a:p>
          <a:p>
            <a:r>
              <a:rPr lang="en-US" dirty="0"/>
              <a:t>Syntax of explicit type conversion is: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/>
              <a:t>type) expression</a:t>
            </a:r>
          </a:p>
          <a:p>
            <a:r>
              <a:rPr lang="en-US" dirty="0"/>
              <a:t>Where, </a:t>
            </a:r>
            <a:r>
              <a:rPr lang="en-US" b="1" dirty="0"/>
              <a:t>type</a:t>
            </a:r>
            <a:r>
              <a:rPr lang="en-US" dirty="0"/>
              <a:t> is any of the type we want to convert the </a:t>
            </a:r>
            <a:r>
              <a:rPr lang="en-US" b="1" dirty="0"/>
              <a:t>expression</a:t>
            </a:r>
            <a:r>
              <a:rPr lang="en-US" dirty="0"/>
              <a:t> into.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7239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 Programming </a:t>
            </a:r>
            <a:r>
              <a:rPr lang="en-US" sz="3600" b="1" dirty="0" err="1"/>
              <a:t>punctuation,individual</a:t>
            </a:r>
            <a:r>
              <a:rPr lang="en-US" sz="3600" b="1" dirty="0"/>
              <a:t> </a:t>
            </a:r>
            <a:r>
              <a:rPr lang="en-US" sz="3600" b="1" dirty="0" err="1"/>
              <a:t>words,characters</a:t>
            </a:r>
            <a:r>
              <a:rPr lang="en-US" sz="3600" dirty="0"/>
              <a:t> etc are called </a:t>
            </a:r>
            <a:r>
              <a:rPr lang="en-US" sz="3600" b="1" dirty="0"/>
              <a:t>tokens</a:t>
            </a:r>
            <a:r>
              <a:rPr lang="en-US" sz="3600" dirty="0"/>
              <a:t>.</a:t>
            </a:r>
          </a:p>
          <a:p>
            <a:r>
              <a:rPr lang="en-US" sz="3600" dirty="0"/>
              <a:t>Tokens are </a:t>
            </a:r>
            <a:r>
              <a:rPr lang="en-US" sz="3600" b="1" dirty="0"/>
              <a:t>basic building blocks</a:t>
            </a:r>
            <a:r>
              <a:rPr lang="en-US" sz="3600" dirty="0"/>
              <a:t> of C </a:t>
            </a:r>
            <a:r>
              <a:rPr lang="en-US" sz="3600" dirty="0" smtClean="0"/>
              <a:t>Programming</a:t>
            </a:r>
          </a:p>
          <a:p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934200" cy="412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609601"/>
          <a:ext cx="8001000" cy="5516563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3592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Token</a:t>
                      </a:r>
                    </a:p>
                  </a:txBody>
                  <a:tcPr marL="52627" marR="52627" marT="52627" marB="52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Meaning</a:t>
                      </a:r>
                    </a:p>
                  </a:txBody>
                  <a:tcPr marL="52627" marR="52627" marT="52627" marB="52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4773">
                <a:tc>
                  <a:txBody>
                    <a:bodyPr/>
                    <a:lstStyle/>
                    <a:p>
                      <a:r>
                        <a:rPr lang="en-US" sz="1600" b="1"/>
                        <a:t>Keyword</a:t>
                      </a:r>
                      <a:endParaRPr lang="en-US" sz="160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variable is a meaningful name of data storage location in computer memory. When using a variable you refer to memory address of computer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0144">
                <a:tc>
                  <a:txBody>
                    <a:bodyPr/>
                    <a:lstStyle/>
                    <a:p>
                      <a:r>
                        <a:rPr lang="en-US" sz="1600" b="1" dirty="0"/>
                        <a:t>Constant</a:t>
                      </a:r>
                      <a:endParaRPr lang="en-US" sz="1600" dirty="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Constants are expressions with a fixed value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070">
                <a:tc>
                  <a:txBody>
                    <a:bodyPr/>
                    <a:lstStyle/>
                    <a:p>
                      <a:r>
                        <a:rPr lang="en-US" sz="1600" b="1"/>
                        <a:t>Identifier</a:t>
                      </a:r>
                      <a:endParaRPr lang="en-US" sz="160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term identifier is usually used for variable names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218">
                <a:tc>
                  <a:txBody>
                    <a:bodyPr/>
                    <a:lstStyle/>
                    <a:p>
                      <a:r>
                        <a:rPr lang="en-US" sz="1600" b="1"/>
                        <a:t>String</a:t>
                      </a:r>
                      <a:endParaRPr lang="en-US" sz="160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Sequence of characters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070">
                <a:tc>
                  <a:txBody>
                    <a:bodyPr/>
                    <a:lstStyle/>
                    <a:p>
                      <a:r>
                        <a:rPr lang="en-US" sz="1600" b="1"/>
                        <a:t>Special Symbol</a:t>
                      </a:r>
                      <a:endParaRPr lang="en-US" sz="160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Symbols other than the Alphabets and Digits and white-spaces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1070">
                <a:tc>
                  <a:txBody>
                    <a:bodyPr/>
                    <a:lstStyle/>
                    <a:p>
                      <a:r>
                        <a:rPr lang="en-US" sz="1600" b="1"/>
                        <a:t>Operators</a:t>
                      </a:r>
                      <a:endParaRPr lang="en-US" sz="1600"/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symbol that represent a specific mathematical or non mathematical action</a:t>
                      </a:r>
                    </a:p>
                  </a:txBody>
                  <a:tcPr marL="52627" marR="52627" marT="52627" marB="52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Keywords are those words whose meaning is already defined by Compiler</a:t>
            </a:r>
          </a:p>
          <a:p>
            <a:r>
              <a:rPr lang="en-US" dirty="0"/>
              <a:t>Cannot be used as </a:t>
            </a:r>
            <a:r>
              <a:rPr lang="en-US" b="1" dirty="0"/>
              <a:t>Variable Name</a:t>
            </a:r>
            <a:endParaRPr lang="en-US" dirty="0"/>
          </a:p>
          <a:p>
            <a:r>
              <a:rPr lang="en-US" dirty="0"/>
              <a:t>There are </a:t>
            </a:r>
            <a:r>
              <a:rPr lang="en-US" b="1" dirty="0"/>
              <a:t>32 Keywords</a:t>
            </a:r>
            <a:r>
              <a:rPr lang="en-US" dirty="0"/>
              <a:t> in C</a:t>
            </a:r>
          </a:p>
          <a:p>
            <a:r>
              <a:rPr lang="en-US" dirty="0"/>
              <a:t>C Keywords are also called as </a:t>
            </a:r>
            <a:r>
              <a:rPr lang="en-US" b="1" dirty="0"/>
              <a:t>Reserved words</a:t>
            </a:r>
            <a:r>
              <a:rPr lang="en-US" dirty="0"/>
              <a:t> 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"/>
            <a:ext cx="7238999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Identifier refers to name given to entities such as variables, functions, structures etc.</a:t>
            </a:r>
          </a:p>
          <a:p>
            <a:pPr fontAlgn="base"/>
            <a:r>
              <a:rPr lang="en-US" dirty="0"/>
              <a:t>Identifiers must be unique. They are created to give a unique name to an entity to identify it during the execution of the program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Example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money;</a:t>
            </a:r>
          </a:p>
          <a:p>
            <a:pPr fontAlgn="base">
              <a:buNone/>
            </a:pPr>
            <a:r>
              <a:rPr lang="en-US" dirty="0" smtClean="0"/>
              <a:t>			double </a:t>
            </a:r>
            <a:r>
              <a:rPr lang="en-US" dirty="0" err="1"/>
              <a:t>accountBalance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dirty="0"/>
              <a:t>Rules for naming identifiers</a:t>
            </a:r>
          </a:p>
          <a:p>
            <a:pPr fontAlgn="base"/>
            <a:r>
              <a:rPr lang="en-US" dirty="0"/>
              <a:t>A valid identifier can have letters (both uppercase and lowercase letters), digits and underscores.</a:t>
            </a:r>
          </a:p>
          <a:p>
            <a:pPr fontAlgn="base"/>
            <a:r>
              <a:rPr lang="en-US" dirty="0"/>
              <a:t>The first letter of an identifier should be either a letter or an underscore.</a:t>
            </a:r>
          </a:p>
          <a:p>
            <a:pPr fontAlgn="base"/>
            <a:r>
              <a:rPr lang="en-US" dirty="0"/>
              <a:t>You cannot use keywords as identifiers.</a:t>
            </a:r>
          </a:p>
          <a:p>
            <a:pPr fontAlgn="base"/>
            <a:r>
              <a:rPr lang="en-US" dirty="0"/>
              <a:t>There is no rule on how long an identifier can be. However, you may run into problems in some compilers if the identifier is longer than 31 characters.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607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Welcome</vt:lpstr>
      <vt:lpstr>Character set</vt:lpstr>
      <vt:lpstr>Token</vt:lpstr>
      <vt:lpstr>Slide 4</vt:lpstr>
      <vt:lpstr>Slide 5</vt:lpstr>
      <vt:lpstr>Key-Words</vt:lpstr>
      <vt:lpstr>Slide 7</vt:lpstr>
      <vt:lpstr>Identifiers</vt:lpstr>
      <vt:lpstr>Slide 9</vt:lpstr>
      <vt:lpstr>variables</vt:lpstr>
      <vt:lpstr>Slide 11</vt:lpstr>
      <vt:lpstr>Slide 12</vt:lpstr>
      <vt:lpstr>Data Types</vt:lpstr>
      <vt:lpstr>Slide 14</vt:lpstr>
      <vt:lpstr>Slide 15</vt:lpstr>
      <vt:lpstr>Data Types</vt:lpstr>
      <vt:lpstr>Type Casting</vt:lpstr>
      <vt:lpstr>Implicit type conversion</vt:lpstr>
      <vt:lpstr>Slide 19</vt:lpstr>
      <vt:lpstr>Explicit type conversion</vt:lpstr>
      <vt:lpstr>Slide 21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25</cp:revision>
  <dcterms:created xsi:type="dcterms:W3CDTF">2019-07-30T05:53:00Z</dcterms:created>
  <dcterms:modified xsi:type="dcterms:W3CDTF">2019-08-02T05:43:26Z</dcterms:modified>
</cp:coreProperties>
</file>