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77" r:id="rId5"/>
    <p:sldId id="278" r:id="rId6"/>
    <p:sldId id="259" r:id="rId7"/>
    <p:sldId id="261" r:id="rId8"/>
    <p:sldId id="262" r:id="rId9"/>
    <p:sldId id="263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136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udytonight.com/pointers-in-c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/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Input</a:t>
            </a:r>
            <a:r>
              <a:rPr lang="en-US" dirty="0" smtClean="0"/>
              <a:t> means to provide the program with some data to be used in the </a:t>
            </a:r>
            <a:r>
              <a:rPr lang="en-US" dirty="0" smtClean="0"/>
              <a:t>program.</a:t>
            </a:r>
          </a:p>
          <a:p>
            <a:pPr>
              <a:buNone/>
            </a:pPr>
            <a:r>
              <a:rPr lang="en-US" b="1" dirty="0" smtClean="0"/>
              <a:t>Output</a:t>
            </a:r>
            <a:r>
              <a:rPr lang="en-US" dirty="0" smtClean="0"/>
              <a:t> means to display data on screen or write the data to a printer or a file.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scanf</a:t>
            </a:r>
            <a:r>
              <a:rPr lang="en-US" b="1" dirty="0" smtClean="0"/>
              <a:t>() and </a:t>
            </a:r>
            <a:r>
              <a:rPr lang="en-US" b="1" dirty="0" err="1" smtClean="0"/>
              <a:t>printf</a:t>
            </a:r>
            <a:r>
              <a:rPr lang="en-US" b="1" dirty="0" smtClean="0"/>
              <a:t>() 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standard input-output header file, named </a:t>
            </a:r>
            <a:r>
              <a:rPr lang="en-US" sz="3600" dirty="0" err="1" smtClean="0"/>
              <a:t>stdio.h</a:t>
            </a:r>
            <a:r>
              <a:rPr lang="en-US" sz="3600" dirty="0" smtClean="0"/>
              <a:t> contains the definition of the functions </a:t>
            </a:r>
            <a:r>
              <a:rPr lang="en-US" sz="3600" dirty="0" err="1" smtClean="0"/>
              <a:t>printf</a:t>
            </a:r>
            <a:r>
              <a:rPr lang="en-US" sz="3600" dirty="0" smtClean="0"/>
              <a:t>() and </a:t>
            </a:r>
            <a:r>
              <a:rPr lang="en-US" sz="3600" dirty="0" err="1" smtClean="0"/>
              <a:t>scanf</a:t>
            </a:r>
            <a:r>
              <a:rPr lang="en-US" sz="3600" dirty="0" smtClean="0"/>
              <a:t>().</a:t>
            </a:r>
          </a:p>
          <a:p>
            <a:r>
              <a:rPr lang="en-US" sz="3600" dirty="0" smtClean="0"/>
              <a:t>which are used to display output on screen and to take input from user respectively.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// defining a variable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/* displaying message on the screen asking the user to input a value   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("Please enter a value...");</a:t>
            </a:r>
          </a:p>
          <a:p>
            <a:pPr>
              <a:buNone/>
            </a:pPr>
            <a:r>
              <a:rPr lang="en-US" dirty="0" smtClean="0"/>
              <a:t>    /*        reading the value entered by the user   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/*        displaying the number as output   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 "\</a:t>
            </a:r>
            <a:r>
              <a:rPr lang="en-US" dirty="0" err="1" smtClean="0"/>
              <a:t>nYou</a:t>
            </a:r>
            <a:r>
              <a:rPr lang="en-US" dirty="0" smtClean="0"/>
              <a:t> entered: %d",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getchar</a:t>
            </a:r>
            <a:r>
              <a:rPr lang="en-US" b="1" dirty="0" smtClean="0"/>
              <a:t>() &amp; </a:t>
            </a:r>
            <a:r>
              <a:rPr lang="en-US" b="1" dirty="0" err="1" smtClean="0"/>
              <a:t>putchar</a:t>
            </a:r>
            <a:r>
              <a:rPr lang="en-US" b="1" dirty="0" smtClean="0"/>
              <a:t>() 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305800" cy="49530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 </a:t>
            </a:r>
            <a:r>
              <a:rPr lang="en-US" dirty="0" err="1" smtClean="0">
                <a:solidFill>
                  <a:schemeClr val="tx1"/>
                </a:solidFill>
              </a:rPr>
              <a:t>getchar</a:t>
            </a:r>
            <a:r>
              <a:rPr lang="en-US" dirty="0" smtClean="0">
                <a:solidFill>
                  <a:schemeClr val="tx1"/>
                </a:solidFill>
              </a:rPr>
              <a:t>() function reads a character from the terminal and returns it as an integer. This function reads only single character at a time. You can use this method in a loop in case you want to read more than one character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 </a:t>
            </a:r>
            <a:r>
              <a:rPr lang="en-US" dirty="0" err="1" smtClean="0">
                <a:solidFill>
                  <a:schemeClr val="tx1"/>
                </a:solidFill>
              </a:rPr>
              <a:t>putchar</a:t>
            </a:r>
            <a:r>
              <a:rPr lang="en-US" dirty="0" smtClean="0">
                <a:solidFill>
                  <a:schemeClr val="tx1"/>
                </a:solidFill>
              </a:rPr>
              <a:t>() function displays the character passed to it on the screen and returns the same character. This function too displays only a single character at a time. In case you want to display more than one characters, use </a:t>
            </a:r>
            <a:r>
              <a:rPr lang="en-US" dirty="0" err="1" smtClean="0">
                <a:solidFill>
                  <a:schemeClr val="tx1"/>
                </a:solidFill>
              </a:rPr>
              <a:t>putchar</a:t>
            </a:r>
            <a:r>
              <a:rPr lang="en-US" dirty="0" smtClean="0">
                <a:solidFill>
                  <a:schemeClr val="tx1"/>
                </a:solidFill>
              </a:rPr>
              <a:t>() method in a loop.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void main(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a character");</a:t>
            </a:r>
          </a:p>
          <a:p>
            <a:pPr>
              <a:buNone/>
            </a:pPr>
            <a:r>
              <a:rPr lang="en-US" dirty="0" smtClean="0"/>
              <a:t>    /*        Take a character as input and  store it in variable c    */</a:t>
            </a:r>
          </a:p>
          <a:p>
            <a:pPr>
              <a:buNone/>
            </a:pPr>
            <a:r>
              <a:rPr lang="en-US" dirty="0" smtClean="0"/>
              <a:t>    c = 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/*        display the character stored  in variable c    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putchar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gets() &amp; puts() 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 gets() function reads a line from </a:t>
            </a:r>
            <a:r>
              <a:rPr lang="en-US" b="1" dirty="0" err="1" smtClean="0"/>
              <a:t>stdin</a:t>
            </a:r>
            <a:r>
              <a:rPr lang="en-US" dirty="0" smtClean="0"/>
              <a:t>(standard input) into the buffer pointed to by </a:t>
            </a:r>
            <a:r>
              <a:rPr lang="en-US" dirty="0" err="1" smtClean="0"/>
              <a:t>str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pointer</a:t>
            </a:r>
            <a:r>
              <a:rPr lang="en-US" dirty="0" smtClean="0"/>
              <a:t>, until either a terminating newline or EOF (end of file) occurs.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 puts() function writes the string </a:t>
            </a:r>
            <a:r>
              <a:rPr lang="en-US" dirty="0" err="1" smtClean="0"/>
              <a:t>str</a:t>
            </a:r>
            <a:r>
              <a:rPr lang="en-US" dirty="0" smtClean="0"/>
              <a:t> and a trailing newline to </a:t>
            </a:r>
            <a:r>
              <a:rPr lang="en-US" b="1" dirty="0" err="1" smtClean="0"/>
              <a:t>stdout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main()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/* </a:t>
            </a:r>
            <a:r>
              <a:rPr lang="en-US" dirty="0" smtClean="0"/>
              <a:t>character array of length 100 */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[100];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("Enter a string");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gets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puts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operator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Increment / decrement Operator</a:t>
            </a:r>
          </a:p>
          <a:p>
            <a:pPr lvl="1"/>
            <a:r>
              <a:rPr lang="en-US" dirty="0" smtClean="0"/>
              <a:t>Pre </a:t>
            </a:r>
            <a:r>
              <a:rPr lang="en-US" dirty="0" smtClean="0"/>
              <a:t>Increment / decrement Operator</a:t>
            </a:r>
          </a:p>
          <a:p>
            <a:pPr lvl="1"/>
            <a:r>
              <a:rPr lang="en-US" dirty="0" smtClean="0"/>
              <a:t>Post Increment / decrement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Relational Operator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Logical Operator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Bitwise Operator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Conditional Operator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Shift Operator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Special Operator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</vt:lpstr>
      <vt:lpstr>Input / Output</vt:lpstr>
      <vt:lpstr>scanf() and printf() functions</vt:lpstr>
      <vt:lpstr>Slide 4</vt:lpstr>
      <vt:lpstr>getchar() &amp; putchar() functions </vt:lpstr>
      <vt:lpstr>Slide 6</vt:lpstr>
      <vt:lpstr>gets() &amp; puts() functions</vt:lpstr>
      <vt:lpstr>Slide 8</vt:lpstr>
      <vt:lpstr>Operators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30</cp:revision>
  <dcterms:created xsi:type="dcterms:W3CDTF">2019-07-30T05:53:00Z</dcterms:created>
  <dcterms:modified xsi:type="dcterms:W3CDTF">2019-07-30T13:25:41Z</dcterms:modified>
</cp:coreProperties>
</file>