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59" autoAdjust="0"/>
    <p:restoredTop sz="94660"/>
  </p:normalViewPr>
  <p:slideViewPr>
    <p:cSldViewPr>
      <p:cViewPr>
        <p:scale>
          <a:sx n="71" d="100"/>
          <a:sy n="71" d="100"/>
        </p:scale>
        <p:origin x="-7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6BE1-C6A3-4C31-B67B-663FC7D76DD7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E4DF-C2C1-49FE-864C-939189A17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5A-63CD-4B8B-BB6D-CAC8727C0095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FE5-9CF7-42EF-8E0D-3E7BF12B5639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989-B0D0-49B8-BA4A-343320F8E48F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DC5-9718-4961-88A9-008DC49A6C62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F334-5176-4221-A61B-AAD141CB2E60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FCCD-005C-469E-9A76-58D961AED6C4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E71-9D3E-4397-9692-D8C86F4C742C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684-2772-4EB0-8F54-18C528F5490D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367A-0916-4597-ABE0-637ED64793A4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ED6-4BA1-45C5-A0B8-A8F3DA993190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682-153A-4E6F-805C-DB4A7983BFC5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A80-3C83-400E-AB63-83C610D93B02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Logipool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Infotech</a:t>
            </a:r>
            <a:r>
              <a:rPr lang="en-US" sz="4000" b="1" dirty="0" smtClean="0">
                <a:solidFill>
                  <a:schemeClr val="tx1"/>
                </a:solidFill>
              </a:rPr>
              <a:t> Pvt. Ltd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9154" name="Picture 2" descr="if statement flow 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69342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If…else and if…else…if statement in 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if...else Syntax</a:t>
            </a:r>
          </a:p>
          <a:p>
            <a:r>
              <a:rPr lang="en-US" dirty="0" smtClean="0"/>
              <a:t>if...else Flowchart</a:t>
            </a:r>
          </a:p>
          <a:p>
            <a:r>
              <a:rPr lang="en-US" dirty="0" smtClean="0"/>
              <a:t>if...else Example</a:t>
            </a:r>
          </a:p>
          <a:p>
            <a:r>
              <a:rPr lang="en-US" dirty="0" smtClean="0"/>
              <a:t>Ladder if...else...if Syntax</a:t>
            </a:r>
          </a:p>
          <a:p>
            <a:r>
              <a:rPr lang="en-US" dirty="0" smtClean="0"/>
              <a:t>Ladder if...else...if flowchart</a:t>
            </a:r>
          </a:p>
          <a:p>
            <a:r>
              <a:rPr lang="en-US" dirty="0" smtClean="0"/>
              <a:t>Ladder if...else...if 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Syntax of if...else statement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// Body of if </a:t>
            </a:r>
          </a:p>
          <a:p>
            <a:pPr>
              <a:buNone/>
            </a:pPr>
            <a:r>
              <a:rPr lang="en-US" dirty="0" smtClean="0"/>
              <a:t>		// If expression is true then execute this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 // Body of else </a:t>
            </a:r>
          </a:p>
          <a:p>
            <a:pPr>
              <a:buNone/>
            </a:pPr>
            <a:r>
              <a:rPr lang="en-US" dirty="0" smtClean="0"/>
              <a:t>		// If expression is false then execute this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Flowchart of if...else statement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10242" name="Picture 2" descr="If else statement flow 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6477000" cy="53420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a-DK" b="1" dirty="0" smtClean="0"/>
              <a:t>Ladder if...else...if statement</a:t>
            </a:r>
            <a:br>
              <a:rPr lang="da-DK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if (boolean_expression_1)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smtClean="0"/>
              <a:t>    // If expression 1 is true then execute </a:t>
            </a:r>
          </a:p>
          <a:p>
            <a:pPr>
              <a:buNone/>
            </a:pPr>
            <a:r>
              <a:rPr lang="en-US" sz="5600" dirty="0" smtClean="0"/>
              <a:t>    // this and skip other if 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5600" dirty="0" smtClean="0"/>
              <a:t>else if (boolean_expression_2)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smtClean="0"/>
              <a:t>    // If expression 1 is false and </a:t>
            </a:r>
          </a:p>
          <a:p>
            <a:pPr>
              <a:buNone/>
            </a:pPr>
            <a:r>
              <a:rPr lang="en-US" sz="5600" dirty="0" smtClean="0"/>
              <a:t>    // expression 2 is true then execute </a:t>
            </a:r>
          </a:p>
          <a:p>
            <a:pPr>
              <a:buNone/>
            </a:pPr>
            <a:r>
              <a:rPr lang="en-US" sz="5600" dirty="0" smtClean="0"/>
              <a:t>    // this and skip other if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5600" dirty="0" smtClean="0"/>
              <a:t>else if (</a:t>
            </a:r>
            <a:r>
              <a:rPr lang="en-US" sz="5600" dirty="0" err="1" smtClean="0"/>
              <a:t>boolean_expression_n</a:t>
            </a:r>
            <a:r>
              <a:rPr lang="en-US" sz="5600" dirty="0" smtClean="0"/>
              <a:t>)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smtClean="0"/>
              <a:t>    // If expression 1 is false, </a:t>
            </a:r>
          </a:p>
          <a:p>
            <a:pPr>
              <a:buNone/>
            </a:pPr>
            <a:r>
              <a:rPr lang="en-US" sz="5600" dirty="0" smtClean="0"/>
              <a:t>    // expression 2 is also false, </a:t>
            </a:r>
          </a:p>
          <a:p>
            <a:pPr>
              <a:buNone/>
            </a:pPr>
            <a:r>
              <a:rPr lang="en-US" sz="5600" dirty="0" smtClean="0"/>
              <a:t>    // expression n-1 is also false,</a:t>
            </a:r>
          </a:p>
          <a:p>
            <a:pPr>
              <a:buNone/>
            </a:pPr>
            <a:r>
              <a:rPr lang="en-US" sz="5600" dirty="0" smtClean="0"/>
              <a:t>    // and expression n is true then execute </a:t>
            </a:r>
          </a:p>
          <a:p>
            <a:pPr>
              <a:buNone/>
            </a:pPr>
            <a:r>
              <a:rPr lang="en-US" sz="5600" dirty="0" smtClean="0"/>
              <a:t>    // this and skip else.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5600" dirty="0" smtClean="0"/>
              <a:t>else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smtClean="0"/>
              <a:t>    // If no expressions are true then</a:t>
            </a:r>
          </a:p>
          <a:p>
            <a:pPr>
              <a:buNone/>
            </a:pPr>
            <a:r>
              <a:rPr lang="en-US" sz="5600" dirty="0" smtClean="0"/>
              <a:t>    // execute this skipping all other.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8194" name="AutoShape 2" descr="Ladder if...else...if statement flow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Ladder if...else...if statement flow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Ladder if...else...if statement flow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Ladder if...else...if statement flow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Ladder if...else...if statement flow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7543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Nested if…else statement in C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if (boolean_expression_1)	{	if(nested_expression_1)</a:t>
            </a:r>
          </a:p>
          <a:p>
            <a:pPr>
              <a:buNone/>
            </a:pPr>
            <a:r>
              <a:rPr lang="en-US" sz="1400" dirty="0" smtClean="0"/>
              <a:t>    			  			{</a:t>
            </a:r>
          </a:p>
          <a:p>
            <a:pPr>
              <a:buNone/>
            </a:pPr>
            <a:r>
              <a:rPr lang="en-US" sz="1400" dirty="0" smtClean="0"/>
              <a:t>        						       // If boolean_expression_1 and</a:t>
            </a:r>
          </a:p>
          <a:p>
            <a:pPr>
              <a:buNone/>
            </a:pPr>
            <a:r>
              <a:rPr lang="en-US" sz="1400" dirty="0" smtClean="0"/>
              <a:t>        	               				       // nested_expression_1 both are true        }</a:t>
            </a:r>
          </a:p>
          <a:p>
            <a:pPr>
              <a:buNone/>
            </a:pPr>
            <a:r>
              <a:rPr lang="en-US" sz="1400" dirty="0" smtClean="0"/>
              <a:t>    					else    {</a:t>
            </a:r>
          </a:p>
          <a:p>
            <a:pPr>
              <a:buNone/>
            </a:pPr>
            <a:r>
              <a:rPr lang="en-US" sz="1400" dirty="0" smtClean="0"/>
              <a:t>        						// If boolean_expression_1 is true</a:t>
            </a:r>
          </a:p>
          <a:p>
            <a:pPr>
              <a:buNone/>
            </a:pPr>
            <a:r>
              <a:rPr lang="en-US" sz="1400" dirty="0" smtClean="0"/>
              <a:t>        						// but nested_expression_1 is false                   } </a:t>
            </a:r>
          </a:p>
          <a:p>
            <a:pPr>
              <a:buNone/>
            </a:pPr>
            <a:r>
              <a:rPr lang="en-US" sz="1400" dirty="0" smtClean="0"/>
              <a:t>          				// If boolean_expression_1 is true</a:t>
            </a:r>
          </a:p>
          <a:p>
            <a:pPr>
              <a:buNone/>
            </a:pPr>
            <a:r>
              <a:rPr lang="en-US" sz="1400" dirty="0" smtClean="0"/>
              <a:t>				}</a:t>
            </a:r>
          </a:p>
          <a:p>
            <a:pPr>
              <a:buNone/>
            </a:pPr>
            <a:r>
              <a:rPr lang="en-US" sz="1400" dirty="0" smtClean="0"/>
              <a:t>Else   {	    if(nested_expression_2)</a:t>
            </a:r>
          </a:p>
          <a:p>
            <a:pPr>
              <a:buNone/>
            </a:pPr>
            <a:r>
              <a:rPr lang="en-US" sz="1400" dirty="0" smtClean="0"/>
              <a:t>    			{</a:t>
            </a:r>
          </a:p>
          <a:p>
            <a:pPr>
              <a:buNone/>
            </a:pPr>
            <a:r>
              <a:rPr lang="en-US" sz="1400" dirty="0" smtClean="0"/>
              <a:t>        				// If boolean_expression_1 is false</a:t>
            </a:r>
          </a:p>
          <a:p>
            <a:pPr>
              <a:buNone/>
            </a:pPr>
            <a:r>
              <a:rPr lang="en-US" sz="1400" dirty="0" smtClean="0"/>
              <a:t>        				// but nested_expression_2 is true</a:t>
            </a:r>
          </a:p>
          <a:p>
            <a:pPr>
              <a:buNone/>
            </a:pPr>
            <a:r>
              <a:rPr lang="en-US" sz="1400" dirty="0" smtClean="0"/>
              <a:t>    			}</a:t>
            </a:r>
          </a:p>
          <a:p>
            <a:pPr>
              <a:buNone/>
            </a:pPr>
            <a:r>
              <a:rPr lang="en-US" sz="1400" dirty="0" smtClean="0"/>
              <a:t>    		       else    	{</a:t>
            </a:r>
          </a:p>
          <a:p>
            <a:pPr>
              <a:buNone/>
            </a:pPr>
            <a:r>
              <a:rPr lang="en-US" sz="1400" dirty="0" smtClean="0"/>
              <a:t>        			 	// If both boolean_expression_1 and</a:t>
            </a:r>
          </a:p>
          <a:p>
            <a:pPr>
              <a:buNone/>
            </a:pPr>
            <a:r>
              <a:rPr lang="en-US" sz="1400" dirty="0" smtClean="0"/>
              <a:t>        				// nested_expression_2 is false</a:t>
            </a:r>
          </a:p>
          <a:p>
            <a:pPr>
              <a:buNone/>
            </a:pPr>
            <a:r>
              <a:rPr lang="en-US" sz="1400" dirty="0" smtClean="0"/>
              <a:t>    			} </a:t>
            </a:r>
          </a:p>
          <a:p>
            <a:pPr>
              <a:buNone/>
            </a:pPr>
            <a:r>
              <a:rPr lang="en-US" sz="1400" dirty="0" smtClean="0"/>
              <a:t>    	// If boolean_expression_1 is false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6146" name="Picture 2" descr="Nested if else statement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7467600" cy="5949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switch…case statement in C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switch(expression) { </a:t>
            </a:r>
          </a:p>
          <a:p>
            <a:pPr>
              <a:buNone/>
            </a:pPr>
            <a:r>
              <a:rPr lang="en-US" dirty="0" smtClean="0"/>
              <a:t>	case 1: </a:t>
            </a:r>
          </a:p>
          <a:p>
            <a:pPr>
              <a:buNone/>
            </a:pPr>
            <a:r>
              <a:rPr lang="en-US" dirty="0" smtClean="0"/>
              <a:t>			/* Statement/s */</a:t>
            </a:r>
          </a:p>
          <a:p>
            <a:pPr>
              <a:buNone/>
            </a:pPr>
            <a:r>
              <a:rPr lang="en-US" dirty="0" smtClean="0"/>
              <a:t>			 break; </a:t>
            </a:r>
          </a:p>
          <a:p>
            <a:pPr>
              <a:buNone/>
            </a:pPr>
            <a:r>
              <a:rPr lang="en-US" dirty="0" smtClean="0"/>
              <a:t>	case 2: </a:t>
            </a:r>
          </a:p>
          <a:p>
            <a:pPr>
              <a:buNone/>
            </a:pPr>
            <a:r>
              <a:rPr lang="en-US" dirty="0" smtClean="0"/>
              <a:t>			/* Statement/s */ </a:t>
            </a:r>
          </a:p>
          <a:p>
            <a:pPr>
              <a:buNone/>
            </a:pPr>
            <a:r>
              <a:rPr lang="en-US" dirty="0" smtClean="0"/>
              <a:t>			break; </a:t>
            </a:r>
          </a:p>
          <a:p>
            <a:pPr>
              <a:buNone/>
            </a:pPr>
            <a:r>
              <a:rPr lang="en-US" dirty="0" smtClean="0"/>
              <a:t>	case n: </a:t>
            </a:r>
          </a:p>
          <a:p>
            <a:pPr>
              <a:buNone/>
            </a:pPr>
            <a:r>
              <a:rPr lang="en-US" dirty="0" smtClean="0"/>
              <a:t>			/* Statement/s */ </a:t>
            </a:r>
          </a:p>
          <a:p>
            <a:pPr>
              <a:buNone/>
            </a:pPr>
            <a:r>
              <a:rPr lang="en-US" dirty="0" smtClean="0"/>
              <a:t>			break; </a:t>
            </a:r>
          </a:p>
          <a:p>
            <a:pPr>
              <a:buNone/>
            </a:pPr>
            <a:r>
              <a:rPr lang="en-US" dirty="0" smtClean="0"/>
              <a:t>	default: </a:t>
            </a:r>
          </a:p>
          <a:p>
            <a:pPr>
              <a:buNone/>
            </a:pPr>
            <a:r>
              <a:rPr lang="en-US" dirty="0" smtClean="0"/>
              <a:t>			/* Statement/s */</a:t>
            </a:r>
          </a:p>
          <a:p>
            <a:pPr>
              <a:buNone/>
            </a:pPr>
            <a:r>
              <a:rPr lang="en-US" dirty="0" smtClean="0"/>
              <a:t>			 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098" name="Picture 2" descr="switch...case statement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"/>
            <a:ext cx="7315200" cy="6134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 instruction written in a high-level language. A statement directs the computer to perform a specified action.</a:t>
            </a:r>
          </a:p>
          <a:p>
            <a:pPr>
              <a:buNone/>
            </a:pPr>
            <a:r>
              <a:rPr lang="en-US" dirty="0" smtClean="0"/>
              <a:t> A single statement in a high-level language can represent several machine-language instructions.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Nesting of switch...case statement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switch(expression)</a:t>
            </a:r>
          </a:p>
          <a:p>
            <a:pPr>
              <a:buNone/>
            </a:pPr>
            <a:r>
              <a:rPr lang="en-US" sz="1500" dirty="0" smtClean="0"/>
              <a:t>{</a:t>
            </a:r>
          </a:p>
          <a:p>
            <a:pPr>
              <a:buNone/>
            </a:pPr>
            <a:r>
              <a:rPr lang="en-US" sz="1500" dirty="0" smtClean="0"/>
              <a:t>    case 1:         /* Statement/s */</a:t>
            </a:r>
          </a:p>
          <a:p>
            <a:pPr>
              <a:buNone/>
            </a:pPr>
            <a:r>
              <a:rPr lang="en-US" sz="1500" dirty="0" smtClean="0"/>
              <a:t>        		   break;</a:t>
            </a:r>
          </a:p>
          <a:p>
            <a:pPr>
              <a:buNone/>
            </a:pPr>
            <a:r>
              <a:rPr lang="en-US" sz="1500" dirty="0" smtClean="0"/>
              <a:t>    case 2:         /* Statement/s */</a:t>
            </a:r>
          </a:p>
          <a:p>
            <a:pPr>
              <a:buNone/>
            </a:pPr>
            <a:r>
              <a:rPr lang="en-US" sz="1500" dirty="0" smtClean="0"/>
              <a:t>        		switch(</a:t>
            </a:r>
            <a:r>
              <a:rPr lang="en-US" sz="1500" dirty="0" err="1" smtClean="0"/>
              <a:t>inner_expression</a:t>
            </a:r>
            <a:r>
              <a:rPr lang="en-US" sz="1500" dirty="0" smtClean="0"/>
              <a:t>)</a:t>
            </a:r>
          </a:p>
          <a:p>
            <a:pPr>
              <a:buNone/>
            </a:pPr>
            <a:r>
              <a:rPr lang="en-US" sz="1500" dirty="0" smtClean="0"/>
              <a:t>        		{        case 1:    /* Statement/s */</a:t>
            </a:r>
          </a:p>
          <a:p>
            <a:pPr>
              <a:buNone/>
            </a:pPr>
            <a:r>
              <a:rPr lang="en-US" sz="1500" dirty="0" smtClean="0"/>
              <a:t>                		       break; </a:t>
            </a:r>
          </a:p>
          <a:p>
            <a:pPr>
              <a:buNone/>
            </a:pPr>
            <a:r>
              <a:rPr lang="en-US" sz="1500" dirty="0" smtClean="0"/>
              <a:t>            	          case 2:    /* Statement/s */</a:t>
            </a:r>
          </a:p>
          <a:p>
            <a:pPr>
              <a:buNone/>
            </a:pPr>
            <a:r>
              <a:rPr lang="en-US" sz="1500" dirty="0" smtClean="0"/>
              <a:t>                       		        break; </a:t>
            </a:r>
          </a:p>
          <a:p>
            <a:pPr>
              <a:buNone/>
            </a:pPr>
            <a:r>
              <a:rPr lang="en-US" sz="1500" dirty="0" smtClean="0"/>
              <a:t>            	          case n:       /* Statement/s */</a:t>
            </a:r>
          </a:p>
          <a:p>
            <a:pPr>
              <a:buNone/>
            </a:pPr>
            <a:r>
              <a:rPr lang="en-US" sz="1500" dirty="0" smtClean="0"/>
              <a:t>                 		       break; </a:t>
            </a:r>
          </a:p>
          <a:p>
            <a:pPr>
              <a:buNone/>
            </a:pPr>
            <a:r>
              <a:rPr lang="en-US" sz="1500" dirty="0" smtClean="0"/>
              <a:t>            	         default:      /* Statement/s */</a:t>
            </a:r>
          </a:p>
          <a:p>
            <a:pPr>
              <a:buNone/>
            </a:pPr>
            <a:r>
              <a:rPr lang="en-US" sz="1500" dirty="0" smtClean="0"/>
              <a:t>                    		      break;</a:t>
            </a:r>
          </a:p>
          <a:p>
            <a:pPr>
              <a:buNone/>
            </a:pPr>
            <a:r>
              <a:rPr lang="en-US" sz="1500" dirty="0" smtClean="0"/>
              <a:t>                        }</a:t>
            </a:r>
          </a:p>
          <a:p>
            <a:pPr>
              <a:buNone/>
            </a:pPr>
            <a:r>
              <a:rPr lang="en-US" sz="1500" dirty="0" smtClean="0"/>
              <a:t>                           break;</a:t>
            </a:r>
          </a:p>
          <a:p>
            <a:pPr>
              <a:buNone/>
            </a:pPr>
            <a:r>
              <a:rPr lang="en-US" sz="1500" dirty="0" smtClean="0"/>
              <a:t>    case n:  	      /* Statement/s */</a:t>
            </a:r>
          </a:p>
          <a:p>
            <a:pPr>
              <a:buNone/>
            </a:pPr>
            <a:r>
              <a:rPr lang="en-US" sz="1500" dirty="0" smtClean="0"/>
              <a:t>       		     break;</a:t>
            </a:r>
          </a:p>
          <a:p>
            <a:pPr>
              <a:buNone/>
            </a:pPr>
            <a:r>
              <a:rPr lang="en-US" sz="1500" dirty="0" smtClean="0"/>
              <a:t>    default:       /* Default statement/s */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While loop in C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while(condition)</a:t>
            </a:r>
          </a:p>
          <a:p>
            <a:pPr>
              <a:buNone/>
            </a:pPr>
            <a:r>
              <a:rPr lang="en-US" dirty="0" smtClean="0"/>
              <a:t>	 { </a:t>
            </a:r>
          </a:p>
          <a:p>
            <a:pPr>
              <a:buNone/>
            </a:pPr>
            <a:r>
              <a:rPr lang="en-US" dirty="0" smtClean="0"/>
              <a:t>		// Body of while loop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 of while loop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9154" name="Picture 2" descr="While loop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447800"/>
            <a:ext cx="67056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Do…while loop in C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do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// Body of do while loop </a:t>
            </a:r>
          </a:p>
          <a:p>
            <a:pPr>
              <a:buNone/>
            </a:pPr>
            <a:r>
              <a:rPr lang="en-US" dirty="0" smtClean="0"/>
              <a:t>	} while (condition);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7106" name="Picture 2" descr="do while loop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7391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b="1" dirty="0" smtClean="0"/>
              <a:t>For loop in C programming</a:t>
            </a:r>
            <a:br>
              <a:rPr lang="nl-NL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for(variable-initialization ; condition ; variable-update)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// Body of for loop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5058" name="Picture 2" descr="For loop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"/>
            <a:ext cx="7086600" cy="569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Nested loops in C programming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inner_loop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 	// Inner loop statement/s </a:t>
            </a:r>
          </a:p>
          <a:p>
            <a:pPr>
              <a:buNone/>
            </a:pPr>
            <a:r>
              <a:rPr lang="en-US" dirty="0" smtClean="0"/>
              <a:t>			} </a:t>
            </a:r>
          </a:p>
          <a:p>
            <a:pPr>
              <a:buNone/>
            </a:pPr>
            <a:r>
              <a:rPr lang="en-US" dirty="0" smtClean="0"/>
              <a:t>	// Outer loop statement/s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for(initialization; condition; update)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// statements </a:t>
            </a:r>
          </a:p>
          <a:p>
            <a:pPr>
              <a:buNone/>
            </a:pPr>
            <a:r>
              <a:rPr lang="en-US" dirty="0" smtClean="0"/>
              <a:t>		for(initialization; condition; update)</a:t>
            </a:r>
          </a:p>
          <a:p>
            <a:pPr>
              <a:buNone/>
            </a:pPr>
            <a:r>
              <a:rPr lang="en-US" dirty="0" smtClean="0"/>
              <a:t>		 { </a:t>
            </a:r>
          </a:p>
          <a:p>
            <a:pPr>
              <a:buNone/>
            </a:pPr>
            <a:r>
              <a:rPr lang="en-US" dirty="0" smtClean="0"/>
              <a:t>			// Inner loop statements </a:t>
            </a:r>
          </a:p>
          <a:p>
            <a:pPr>
              <a:buNone/>
            </a:pPr>
            <a:r>
              <a:rPr lang="en-US" dirty="0" smtClean="0"/>
              <a:t>		} </a:t>
            </a:r>
          </a:p>
          <a:p>
            <a:pPr>
              <a:buNone/>
            </a:pPr>
            <a:r>
              <a:rPr lang="en-US" dirty="0" smtClean="0"/>
              <a:t>		// statements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break statement in C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	break;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break</a:t>
            </a:r>
            <a:r>
              <a:rPr lang="en-US" dirty="0" smtClean="0"/>
              <a:t> is jump statement used to terminate a switch or loop on some desired condition.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2088" y="533400"/>
            <a:ext cx="62198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0962" name="Picture 2" descr="break statement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7543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continue statement in C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dirty="0" smtClean="0"/>
              <a:t>		 continue;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continue</a:t>
            </a:r>
            <a:r>
              <a:rPr lang="en-US" dirty="0" smtClean="0"/>
              <a:t> is a jump statement used inside loop.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38914" name="Picture 2" descr="continue statement 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7010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</a:t>
            </a:r>
            <a:r>
              <a:rPr lang="en-US" b="1" dirty="0" err="1" smtClean="0"/>
              <a:t>Stetment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Control statements are heart of any programming language. </a:t>
            </a:r>
          </a:p>
          <a:p>
            <a:pPr>
              <a:buNone/>
            </a:pPr>
            <a:r>
              <a:rPr lang="en-US" dirty="0" smtClean="0"/>
              <a:t>In your programming life you will find 60-70% of your program consist control statements. </a:t>
            </a:r>
          </a:p>
          <a:p>
            <a:pPr>
              <a:buNone/>
            </a:pPr>
            <a:r>
              <a:rPr lang="en-US" dirty="0" smtClean="0"/>
              <a:t>To master the art of programming, you must have a good control over your program. </a:t>
            </a:r>
          </a:p>
          <a:p>
            <a:pPr>
              <a:buNone/>
            </a:pPr>
            <a:r>
              <a:rPr lang="en-US" dirty="0" smtClean="0"/>
              <a:t>You must have a solid grip over control statements.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statement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Decision statement</a:t>
            </a:r>
            <a:r>
              <a:rPr lang="en-US" dirty="0" smtClean="0"/>
              <a:t> is condition based statement. It define single or set of conditions that must be satisfied before statement/s can execute.</a:t>
            </a:r>
          </a:p>
          <a:p>
            <a:r>
              <a:rPr lang="en-US" dirty="0" smtClean="0"/>
              <a:t>Simple if statement</a:t>
            </a:r>
          </a:p>
          <a:p>
            <a:r>
              <a:rPr lang="en-US" dirty="0" smtClean="0"/>
              <a:t>if...else and if...else...if statement</a:t>
            </a:r>
          </a:p>
          <a:p>
            <a:r>
              <a:rPr lang="en-US" dirty="0" smtClean="0"/>
              <a:t>Nested if...else statement</a:t>
            </a:r>
          </a:p>
          <a:p>
            <a:r>
              <a:rPr lang="en-US" dirty="0" smtClean="0"/>
              <a:t>Switch...case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Looping statement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Looping statement</a:t>
            </a:r>
            <a:r>
              <a:rPr lang="en-US" dirty="0" smtClean="0"/>
              <a:t> defines a set of repetitive statements . These statements are repeated, with same or different parameters for a number of times.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do...while loop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Jump statements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Unlike conditional and looping statement, jump statement provides unconditional way to transfer control from one part of program to other.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goto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if statement allows us to select an action based on some condition. </a:t>
            </a:r>
          </a:p>
          <a:p>
            <a:pPr>
              <a:buNone/>
            </a:pPr>
            <a:r>
              <a:rPr lang="en-US" dirty="0" smtClean="0"/>
              <a:t>It gives programmer to take control over a piece of code. </a:t>
            </a:r>
          </a:p>
          <a:p>
            <a:pPr>
              <a:buNone/>
            </a:pPr>
            <a:r>
              <a:rPr lang="en-US" dirty="0" smtClean="0"/>
              <a:t>Programmer can control the execution of code based on some condition or user input. </a:t>
            </a:r>
          </a:p>
          <a:p>
            <a:pPr>
              <a:buNone/>
            </a:pPr>
            <a:r>
              <a:rPr lang="en-US" dirty="0" smtClean="0"/>
              <a:t> A C expression that evaluates either true or false is known as </a:t>
            </a:r>
            <a:r>
              <a:rPr lang="en-US" i="1" dirty="0" smtClean="0"/>
              <a:t>Boolean expression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However, in C programming there is no concept of true or false value.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 // body of if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558</Words>
  <Application>Microsoft Office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Welcome</vt:lpstr>
      <vt:lpstr>Statements</vt:lpstr>
      <vt:lpstr>Slide 3</vt:lpstr>
      <vt:lpstr>Control Stetment</vt:lpstr>
      <vt:lpstr>Decision statement </vt:lpstr>
      <vt:lpstr>Looping statement </vt:lpstr>
      <vt:lpstr>Jump statements </vt:lpstr>
      <vt:lpstr>Simple if</vt:lpstr>
      <vt:lpstr>Syntax</vt:lpstr>
      <vt:lpstr>Slide 10</vt:lpstr>
      <vt:lpstr>If…else and if…else…if statement in C </vt:lpstr>
      <vt:lpstr>Syntax of if...else statement </vt:lpstr>
      <vt:lpstr>Flowchart of if...else statement </vt:lpstr>
      <vt:lpstr>Ladder if...else...if statement </vt:lpstr>
      <vt:lpstr>Slide 15</vt:lpstr>
      <vt:lpstr>Nested if…else statement in C </vt:lpstr>
      <vt:lpstr>Slide 17</vt:lpstr>
      <vt:lpstr>switch…case statement in C </vt:lpstr>
      <vt:lpstr>Slide 19</vt:lpstr>
      <vt:lpstr>Nesting of switch...case statement </vt:lpstr>
      <vt:lpstr>While loop in C programming</vt:lpstr>
      <vt:lpstr>Flowchart of while loop</vt:lpstr>
      <vt:lpstr>Do…while loop in C programming</vt:lpstr>
      <vt:lpstr>Slide 24</vt:lpstr>
      <vt:lpstr>For loop in C programming </vt:lpstr>
      <vt:lpstr>Slide 26</vt:lpstr>
      <vt:lpstr>Nested loops in C programming </vt:lpstr>
      <vt:lpstr>Slide 28</vt:lpstr>
      <vt:lpstr>break statement in C </vt:lpstr>
      <vt:lpstr>Slide 30</vt:lpstr>
      <vt:lpstr>continue statement in C </vt:lpstr>
      <vt:lpstr>Slide 32</vt:lpstr>
      <vt:lpstr>Slide 33</vt:lpstr>
      <vt:lpstr>Slide 34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TG-PC-1</dc:creator>
  <cp:lastModifiedBy>TG-PC-1</cp:lastModifiedBy>
  <cp:revision>52</cp:revision>
  <dcterms:created xsi:type="dcterms:W3CDTF">2019-07-30T05:53:00Z</dcterms:created>
  <dcterms:modified xsi:type="dcterms:W3CDTF">2019-08-02T05:43:56Z</dcterms:modified>
</cp:coreProperties>
</file>