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59" autoAdjust="0"/>
    <p:restoredTop sz="94660"/>
  </p:normalViewPr>
  <p:slideViewPr>
    <p:cSldViewPr>
      <p:cViewPr>
        <p:scale>
          <a:sx n="71" d="100"/>
          <a:sy n="71" d="100"/>
        </p:scale>
        <p:origin x="-74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86BE1-C6A3-4C31-B67B-663FC7D76DD7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0E4DF-C2C1-49FE-864C-939189A172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1A5A-63CD-4B8B-BB6D-CAC8727C0095}" type="datetime1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9FE5-9CF7-42EF-8E0D-3E7BF12B5639}" type="datetime1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3989-B0D0-49B8-BA4A-343320F8E48F}" type="datetime1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EDC5-9718-4961-88A9-008DC49A6C62}" type="datetime1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F334-5176-4221-A61B-AAD141CB2E60}" type="datetime1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FCCD-005C-469E-9A76-58D961AED6C4}" type="datetime1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9E71-9D3E-4397-9692-D8C86F4C742C}" type="datetime1">
              <a:rPr lang="en-US" smtClean="0"/>
              <a:pPr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2684-2772-4EB0-8F54-18C528F5490D}" type="datetime1">
              <a:rPr lang="en-US" smtClean="0"/>
              <a:pPr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367A-0916-4597-ABE0-637ED64793A4}" type="datetime1">
              <a:rPr lang="en-US" smtClean="0"/>
              <a:pPr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8ED6-4BA1-45C5-A0B8-A8F3DA993190}" type="datetime1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3682-153A-4E6F-805C-DB4A7983BFC5}" type="datetime1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74A80-3C83-400E-AB63-83C610D93B02}" type="datetime1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Welcome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tx1"/>
                </a:solidFill>
              </a:rPr>
              <a:t>Logipool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Infotech</a:t>
            </a:r>
            <a:r>
              <a:rPr lang="en-US" sz="4000" b="1" dirty="0" smtClean="0">
                <a:solidFill>
                  <a:schemeClr val="tx1"/>
                </a:solidFill>
              </a:rPr>
              <a:t> Pvt. Ltd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dirty="0" smtClean="0"/>
              <a:t>type </a:t>
            </a:r>
            <a:r>
              <a:rPr lang="en-US" dirty="0" err="1" smtClean="0"/>
              <a:t>arrayName</a:t>
            </a:r>
            <a:r>
              <a:rPr lang="en-US" dirty="0" smtClean="0"/>
              <a:t> [x][y];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Multidimensional arrays may be initialized by specifying bracketed values for each row. Following is an array with 3 rows and each row has 4 columns.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a[3][4] = { {0, 1, 2, 3} , /* </a:t>
            </a:r>
            <a:r>
              <a:rPr lang="en-US" sz="2400" dirty="0" err="1" smtClean="0"/>
              <a:t>initializers</a:t>
            </a:r>
            <a:r>
              <a:rPr lang="en-US" sz="2400" dirty="0" smtClean="0"/>
              <a:t> for row indexed by 0 */ 		   {4, 5, 6, 7} , /* </a:t>
            </a:r>
            <a:r>
              <a:rPr lang="en-US" sz="2400" dirty="0" err="1" smtClean="0"/>
              <a:t>initializers</a:t>
            </a:r>
            <a:r>
              <a:rPr lang="en-US" sz="2400" dirty="0" smtClean="0"/>
              <a:t> for row indexed by 1 */      		   {8, 9, 10, 11} }; /* </a:t>
            </a:r>
            <a:r>
              <a:rPr lang="en-US" sz="2400" dirty="0" err="1" smtClean="0"/>
              <a:t>initializers</a:t>
            </a:r>
            <a:r>
              <a:rPr lang="en-US" sz="2400" dirty="0" smtClean="0"/>
              <a:t> for row indexed by 					2 */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dirty="0" smtClean="0"/>
              <a:t>The nested braces, which indicate the intended row, are optional. The following initialization is equivalent to the previous example −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a[3][4] = {0,1,2,3,4,5,6,7,8,9,10,11};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1143000"/>
          </a:xfrm>
        </p:spPr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Arrays are structures that hold multiple variables of the same data type. The first element in the array is numbered 0, </a:t>
            </a:r>
          </a:p>
          <a:p>
            <a:pPr>
              <a:buNone/>
            </a:pPr>
            <a:r>
              <a:rPr lang="en-US" dirty="0" smtClean="0"/>
              <a:t>so the last element is 1 less than the size of the array. An array is also known as a subscripted variable. 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pic>
        <p:nvPicPr>
          <p:cNvPr id="48130" name="Picture 2" descr="Arrays in 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495800"/>
            <a:ext cx="6934200" cy="152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Declaring Arrays</a:t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To declare an array in C, a programmer specifies the type of the elements and the number of elements required by an array as follows −</a:t>
            </a:r>
          </a:p>
          <a:p>
            <a:pPr>
              <a:buNone/>
            </a:pPr>
            <a:r>
              <a:rPr lang="en-US" dirty="0" smtClean="0"/>
              <a:t>		type </a:t>
            </a:r>
            <a:r>
              <a:rPr lang="en-US" dirty="0" err="1" smtClean="0"/>
              <a:t>arrayName</a:t>
            </a:r>
            <a:r>
              <a:rPr lang="en-US" dirty="0" smtClean="0"/>
              <a:t> [ </a:t>
            </a:r>
            <a:r>
              <a:rPr lang="en-US" dirty="0" err="1" smtClean="0"/>
              <a:t>arraySize</a:t>
            </a:r>
            <a:r>
              <a:rPr lang="en-US" dirty="0" smtClean="0"/>
              <a:t> ];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This is called a </a:t>
            </a:r>
            <a:r>
              <a:rPr lang="en-US" i="1" dirty="0" smtClean="0"/>
              <a:t>single-dimensional</a:t>
            </a:r>
            <a:r>
              <a:rPr lang="en-US" dirty="0" smtClean="0"/>
              <a:t> array. The </a:t>
            </a:r>
            <a:r>
              <a:rPr lang="en-US" b="1" dirty="0" err="1" smtClean="0"/>
              <a:t>arraySize</a:t>
            </a:r>
            <a:r>
              <a:rPr lang="en-US" dirty="0" smtClean="0"/>
              <a:t> must be an integer constant greater than zero and </a:t>
            </a:r>
            <a:r>
              <a:rPr lang="en-US" b="1" dirty="0" smtClean="0"/>
              <a:t>type</a:t>
            </a:r>
            <a:r>
              <a:rPr lang="en-US" dirty="0" smtClean="0"/>
              <a:t> can be any valid C data type.</a:t>
            </a:r>
          </a:p>
          <a:p>
            <a:pPr>
              <a:buNone/>
            </a:pPr>
            <a:r>
              <a:rPr lang="en-US" dirty="0" smtClean="0"/>
              <a:t>		double balance[10]; </a:t>
            </a:r>
          </a:p>
          <a:p>
            <a:pPr>
              <a:buNone/>
            </a:pPr>
            <a:r>
              <a:rPr lang="en-US" dirty="0" smtClean="0"/>
              <a:t>Here </a:t>
            </a:r>
            <a:r>
              <a:rPr lang="en-US" i="1" dirty="0" smtClean="0"/>
              <a:t>balance</a:t>
            </a:r>
            <a:r>
              <a:rPr lang="en-US" dirty="0" smtClean="0"/>
              <a:t> is a variable array which is sufficient to hold up to 10 double numbers.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Initializing Arrays</a:t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can initialize an array in C either one by one or using a single statement as follows −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double balance[5] = {1000.0, 2.0, 3.4, 7.0, 50.0};</a:t>
            </a:r>
          </a:p>
          <a:p>
            <a:endParaRPr lang="en-US" dirty="0" smtClean="0"/>
          </a:p>
          <a:p>
            <a:r>
              <a:rPr lang="en-US" dirty="0" smtClean="0"/>
              <a:t> The number of values between braces { } cannot be larger than the number of elements that we declare for the array between square brackets [ ].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10600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 omit the size of the array, an array          just big enough to hold the initialization is created. Therefore, if you write −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double balance[] = {1000.0, 2.0, 3.4, 7.0, 50.0};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You will create exactly the same array as you did in the previous example. Following is an example to assign a single element of the array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balance[4] = 50.0;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Array Elements</a:t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An element is accessed by indexing the array name. This is done by placing the index of the element within square brackets after the name of the array. For example −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double salary = balance[9];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 Array – Memory representation</a:t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pic>
        <p:nvPicPr>
          <p:cNvPr id="819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19200"/>
            <a:ext cx="7696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Multidimensional arrays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simplest form of multidimensional array is the two-dimensional array.</a:t>
            </a:r>
          </a:p>
          <a:p>
            <a:pPr>
              <a:buNone/>
            </a:pPr>
            <a:r>
              <a:rPr lang="en-US" dirty="0" smtClean="0"/>
              <a:t> A two-dimensional array is, in essence, a list of one-dimensional arrays. T</a:t>
            </a:r>
          </a:p>
          <a:p>
            <a:pPr>
              <a:buNone/>
            </a:pPr>
            <a:r>
              <a:rPr lang="en-US" dirty="0" smtClean="0"/>
              <a:t>o declare a two-dimensional integer array of size [x][y]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470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Welcome</vt:lpstr>
      <vt:lpstr>Array</vt:lpstr>
      <vt:lpstr>Declaring Arrays </vt:lpstr>
      <vt:lpstr>Slide 4</vt:lpstr>
      <vt:lpstr>Initializing Arrays </vt:lpstr>
      <vt:lpstr>Slide 6</vt:lpstr>
      <vt:lpstr>Accessing Array Elements </vt:lpstr>
      <vt:lpstr>C Array – Memory representation </vt:lpstr>
      <vt:lpstr>Multidimensional arrays</vt:lpstr>
      <vt:lpstr>Slide 10</vt:lpstr>
      <vt:lpstr>Slide 11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TG-PC-1</dc:creator>
  <cp:lastModifiedBy>TG-PC-1</cp:lastModifiedBy>
  <cp:revision>59</cp:revision>
  <dcterms:created xsi:type="dcterms:W3CDTF">2019-07-30T05:53:00Z</dcterms:created>
  <dcterms:modified xsi:type="dcterms:W3CDTF">2019-08-01T13:05:34Z</dcterms:modified>
</cp:coreProperties>
</file>