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5" r:id="rId12"/>
    <p:sldId id="284" r:id="rId13"/>
    <p:sldId id="285" r:id="rId14"/>
    <p:sldId id="286" r:id="rId15"/>
    <p:sldId id="287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59" autoAdjust="0"/>
    <p:restoredTop sz="94660"/>
  </p:normalViewPr>
  <p:slideViewPr>
    <p:cSldViewPr>
      <p:cViewPr>
        <p:scale>
          <a:sx n="71" d="100"/>
          <a:sy n="71" d="100"/>
        </p:scale>
        <p:origin x="-74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6BE1-C6A3-4C31-B67B-663FC7D76DD7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0E4DF-C2C1-49FE-864C-939189A17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1A5A-63CD-4B8B-BB6D-CAC8727C0095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FE5-9CF7-42EF-8E0D-3E7BF12B5639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3989-B0D0-49B8-BA4A-343320F8E48F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DC5-9718-4961-88A9-008DC49A6C62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F334-5176-4221-A61B-AAD141CB2E60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FCCD-005C-469E-9A76-58D961AED6C4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E71-9D3E-4397-9692-D8C86F4C742C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684-2772-4EB0-8F54-18C528F5490D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367A-0916-4597-ABE0-637ED64793A4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ED6-4BA1-45C5-A0B8-A8F3DA993190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682-153A-4E6F-805C-DB4A7983BFC5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4A80-3C83-400E-AB63-83C610D93B02}" type="datetime1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Welcome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Logipool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Infotech</a:t>
            </a:r>
            <a:r>
              <a:rPr lang="en-US" sz="4000" b="1" dirty="0" smtClean="0">
                <a:solidFill>
                  <a:schemeClr val="tx1"/>
                </a:solidFill>
              </a:rPr>
              <a:t> Pvt. Ltd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 to define function with no return no argument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function_name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// </a:t>
            </a:r>
            <a:r>
              <a:rPr lang="en-US" dirty="0" smtClean="0"/>
              <a:t>Function body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 to define function with no return but with arguments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function_name</a:t>
            </a:r>
            <a:r>
              <a:rPr lang="en-US" dirty="0" smtClean="0"/>
              <a:t>(type arg1, type arg2, </a:t>
            </a:r>
            <a:r>
              <a:rPr lang="en-US" dirty="0" smtClean="0"/>
              <a:t>...)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// </a:t>
            </a:r>
            <a:r>
              <a:rPr lang="en-US" dirty="0" smtClean="0"/>
              <a:t>Function body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 to define function with return but no arguments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// </a:t>
            </a:r>
            <a:r>
              <a:rPr lang="en-US" dirty="0" smtClean="0"/>
              <a:t>Function body return </a:t>
            </a:r>
            <a:r>
              <a:rPr lang="en-US" dirty="0" err="1" smtClean="0"/>
              <a:t>some_value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 to define function with return and arguments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(type arg1, type arg2, ...)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smtClean="0"/>
              <a:t>// Function body return </a:t>
            </a:r>
            <a:r>
              <a:rPr lang="en-US" dirty="0" err="1" smtClean="0"/>
              <a:t>some_variable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Recursion in C programming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i="1" dirty="0" smtClean="0"/>
              <a:t>Recursion</a:t>
            </a:r>
            <a:r>
              <a:rPr lang="en-US" dirty="0" smtClean="0"/>
              <a:t> is expressing an entity in terms of itself.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C programming, recursion is achieved using functions known as </a:t>
            </a:r>
            <a:r>
              <a:rPr lang="en-US" b="1" dirty="0" smtClean="0"/>
              <a:t>recursive function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recursive_function</a:t>
            </a:r>
            <a:r>
              <a:rPr lang="en-US" dirty="0" smtClean="0"/>
              <a:t>()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 </a:t>
            </a:r>
            <a:r>
              <a:rPr lang="en-US" dirty="0" smtClean="0"/>
              <a:t>// Some codes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recursive_function</a:t>
            </a:r>
            <a:r>
              <a:rPr lang="en-US" dirty="0" smtClean="0"/>
              <a:t>();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// </a:t>
            </a:r>
            <a:r>
              <a:rPr lang="en-US" dirty="0" smtClean="0"/>
              <a:t>Unreachable code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} 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dirty="0" err="1" smtClean="0"/>
              <a:t>recursive_function</a:t>
            </a:r>
            <a:r>
              <a:rPr lang="en-US" dirty="0" smtClean="0"/>
              <a:t>();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function is a sub-part of a program that contains a collection of statements grouped together to perform some specific task.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 (Parameter List)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function in C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fontAlgn="base"/>
            <a:r>
              <a:rPr lang="en-US" sz="4800" dirty="0" smtClean="0"/>
              <a:t>Standard library functions</a:t>
            </a:r>
          </a:p>
          <a:p>
            <a:pPr fontAlgn="base"/>
            <a:r>
              <a:rPr lang="en-US" sz="4800" dirty="0" smtClean="0"/>
              <a:t>User defined functions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Standard library functions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standard library functions are built-in functions in C programming to handle tasks such as mathematical computations, I/O processing, string handling etc.</a:t>
            </a:r>
          </a:p>
          <a:p>
            <a:pPr>
              <a:buNone/>
            </a:pPr>
            <a:r>
              <a:rPr lang="en-US" dirty="0" smtClean="0"/>
              <a:t>The </a:t>
            </a:r>
            <a:r>
              <a:rPr lang="en-US" dirty="0" err="1" smtClean="0"/>
              <a:t>printf</a:t>
            </a:r>
            <a:r>
              <a:rPr lang="en-US" dirty="0" smtClean="0"/>
              <a:t>() is a standard library function to send formatted output to the screen (display output on the screen). This function is defined in "</a:t>
            </a:r>
            <a:r>
              <a:rPr lang="en-US" dirty="0" err="1" smtClean="0"/>
              <a:t>stdio.h</a:t>
            </a:r>
            <a:r>
              <a:rPr lang="en-US" dirty="0" smtClean="0"/>
              <a:t>" header file.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User-defined function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C allow programmers to define functions. Such functions created by the user are called user-defined functions.</a:t>
            </a:r>
          </a:p>
          <a:p>
            <a:pPr lvl="1"/>
            <a:r>
              <a:rPr lang="en-US" dirty="0" smtClean="0"/>
              <a:t>Function Prototype (function declaration)</a:t>
            </a:r>
          </a:p>
          <a:p>
            <a:pPr lvl="1"/>
            <a:r>
              <a:rPr lang="en-US" dirty="0" smtClean="0"/>
              <a:t>Function Definition</a:t>
            </a:r>
          </a:p>
          <a:p>
            <a:pPr lvl="1"/>
            <a:r>
              <a:rPr lang="en-US" dirty="0" smtClean="0"/>
              <a:t>Function Call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6" name="Picture 2" descr="How function works in C programming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0"/>
            <a:ext cx="74676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Prototype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 (Parameter </a:t>
            </a:r>
            <a:r>
              <a:rPr lang="en-US" smtClean="0"/>
              <a:t>List);</a:t>
            </a:r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addition();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</a:t>
            </a:r>
            <a:r>
              <a:rPr lang="en-US" b="1" dirty="0" err="1" smtClean="0"/>
              <a:t>Defination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(Function arguments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//</a:t>
            </a:r>
            <a:r>
              <a:rPr lang="en-US" dirty="0" smtClean="0"/>
              <a:t>body of the function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</a:t>
            </a:r>
          </a:p>
          <a:p>
            <a:endParaRPr lang="en-US" u="sng" dirty="0" smtClean="0"/>
          </a:p>
          <a:p>
            <a:r>
              <a:rPr lang="en-US" u="sng" dirty="0" smtClean="0"/>
              <a:t>Example</a:t>
            </a:r>
            <a:r>
              <a:rPr lang="en-US" u="sng" dirty="0" smtClean="0"/>
              <a:t>:</a:t>
            </a:r>
          </a:p>
          <a:p>
            <a:pPr>
              <a:buNone/>
            </a:pPr>
            <a:r>
              <a:rPr lang="en-US" dirty="0" smtClean="0"/>
              <a:t> 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addition() </a:t>
            </a:r>
          </a:p>
          <a:p>
            <a:pPr>
              <a:buNone/>
            </a:pPr>
            <a:r>
              <a:rPr lang="en-US" dirty="0" smtClean="0"/>
              <a:t>				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 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Based on prototype, user defined function are further categorized in four categories.</a:t>
            </a:r>
          </a:p>
          <a:p>
            <a:r>
              <a:rPr lang="en-US" dirty="0" smtClean="0"/>
              <a:t>Function with no return and no argument</a:t>
            </a:r>
          </a:p>
          <a:p>
            <a:r>
              <a:rPr lang="en-US" dirty="0" smtClean="0"/>
              <a:t>Function with no return but arguments</a:t>
            </a:r>
          </a:p>
          <a:p>
            <a:r>
              <a:rPr lang="en-US" dirty="0" smtClean="0"/>
              <a:t>Function with return but no argument</a:t>
            </a:r>
          </a:p>
          <a:p>
            <a:r>
              <a:rPr lang="en-US" dirty="0" smtClean="0"/>
              <a:t>Function with return and arguments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269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Welcome</vt:lpstr>
      <vt:lpstr>Function</vt:lpstr>
      <vt:lpstr>Two types of function in C </vt:lpstr>
      <vt:lpstr>Standard library functions </vt:lpstr>
      <vt:lpstr>User-defined function </vt:lpstr>
      <vt:lpstr>Slide 6</vt:lpstr>
      <vt:lpstr>Function Prototype</vt:lpstr>
      <vt:lpstr>Function Defination</vt:lpstr>
      <vt:lpstr>Types of function</vt:lpstr>
      <vt:lpstr>Slide 10</vt:lpstr>
      <vt:lpstr>Slide 11</vt:lpstr>
      <vt:lpstr>Slide 12</vt:lpstr>
      <vt:lpstr>Slide 13</vt:lpstr>
      <vt:lpstr>Recursion in C programming 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TG-PC-1</dc:creator>
  <cp:lastModifiedBy>TG-PC-1</cp:lastModifiedBy>
  <cp:revision>100</cp:revision>
  <dcterms:created xsi:type="dcterms:W3CDTF">2019-07-30T05:53:00Z</dcterms:created>
  <dcterms:modified xsi:type="dcterms:W3CDTF">2019-08-03T11:10:28Z</dcterms:modified>
</cp:coreProperties>
</file>