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[employee_data_smriti_09062004 .xlsx]employee_data_smriti_09062004!PivotTable2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26495122484689415"/>
          <c:y val="0.0277777777777777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employee_data_smriti_09062004!$B$3:$B$4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employee_data_smriti_09062004!$B$5:$B$15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ser>
          <c:idx val="1"/>
          <c:order val="1"/>
          <c:tx>
            <c:strRef>
              <c:f>employee_data_smriti_09062004!$C$3:$C$4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employee_data_smriti_09062004!$C$5:$C$15</c:f>
              <c:numCache>
                <c:formatCode>General</c:formatCode>
                <c:ptCount val="10"/>
                <c:pt idx="0">
                  <c:v>235.0</c:v>
                </c:pt>
                <c:pt idx="1">
                  <c:v>234.0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2"/>
          <c:order val="2"/>
          <c:tx>
            <c:strRef>
              <c:f>employee_data_smriti_09062004!$D$3:$D$4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employee_data_smriti_09062004!$D$5:$D$15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employee_data_smriti_09062004!$E$3:$E$4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employee_data_smriti_09062004!$E$5:$E$15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58336"/>
        <c:axId val="81045376"/>
      </c:barChart>
      <c:catAx>
        <c:axId val="8105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45376"/>
        <c:crosses val="autoZero"/>
        <c:auto val="1"/>
        <c:lblAlgn val="ctr"/>
        <c:lblOffset val="100"/>
        <c:noMultiLvlLbl val="0"/>
      </c:catAx>
      <c:valAx>
        <c:axId val="810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g</a:t>
            </a:r>
            <a:r>
              <a:rPr dirty="0" sz="2400" lang="en-US"/>
              <a:t>h</a:t>
            </a:r>
            <a:endParaRPr altLang="en-US" lang="zh-CN"/>
          </a:p>
          <a:p>
            <a:r>
              <a:rPr dirty="0" sz="2400" lang="en-US"/>
              <a:t>REGISTER NO:         312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        B.COM(General)</a:t>
            </a:r>
          </a:p>
          <a:p>
            <a:r>
              <a:rPr dirty="0" sz="2400" lang="en-US"/>
              <a:t>COLLEGE :                ANNA ADARSH COLLEGE FOR WOMEN    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 rot="23594">
            <a:off x="4008226" y="3330971"/>
            <a:ext cx="490356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Rectangle 1"/>
          <p:cNvSpPr/>
          <p:nvPr/>
        </p:nvSpPr>
        <p:spPr>
          <a:xfrm>
            <a:off x="152399" y="1021735"/>
            <a:ext cx="7995923" cy="5347653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r>
              <a:rPr dirty="0" lang="en-IN"/>
              <a:t>1.</a:t>
            </a:r>
            <a:r>
              <a:rPr b="1" dirty="0" lang="en-IN"/>
              <a:t>Data Collection</a:t>
            </a:r>
          </a:p>
          <a:p>
            <a:pPr indent="-342900" marL="342900">
              <a:buFont typeface="+mj-lt"/>
              <a:buAutoNum type="alphaLcParenR"/>
            </a:pPr>
            <a:r>
              <a:rPr dirty="0" lang="en-IN"/>
              <a:t>Downloaded from the </a:t>
            </a:r>
            <a:r>
              <a:rPr dirty="0" lang="en-IN" err="1"/>
              <a:t>Edunet</a:t>
            </a:r>
            <a:r>
              <a:rPr dirty="0" lang="en-IN"/>
              <a:t> Dashboard.</a:t>
            </a:r>
          </a:p>
          <a:p>
            <a:pPr indent="-342900" marL="342900">
              <a:buFont typeface="+mj-lt"/>
              <a:buAutoNum type="alphaLcParenR"/>
            </a:pPr>
            <a:r>
              <a:rPr dirty="0" lang="en-IN"/>
              <a:t>Gathered the employee performance score</a:t>
            </a:r>
          </a:p>
          <a:p>
            <a:r>
              <a:rPr b="1" dirty="0" lang="en-IN"/>
              <a:t>2. Feature Collection:</a:t>
            </a:r>
          </a:p>
          <a:p>
            <a:pPr indent="-342900" marL="342900">
              <a:buFont typeface="+mj-lt"/>
              <a:buAutoNum type="alphaLcParenR"/>
            </a:pPr>
            <a:r>
              <a:rPr dirty="0" lang="en-IN"/>
              <a:t>Identified performance levels</a:t>
            </a:r>
          </a:p>
          <a:p>
            <a:pPr indent="-342900" marL="342900">
              <a:buFont typeface="+mj-lt"/>
              <a:buAutoNum type="alphaLcParenR"/>
            </a:pPr>
            <a:r>
              <a:rPr dirty="0" lang="en-IN"/>
              <a:t>Removed blank columns</a:t>
            </a:r>
          </a:p>
          <a:p>
            <a:r>
              <a:rPr b="1" dirty="0" lang="en-IN"/>
              <a:t>3. Performance Levels:</a:t>
            </a:r>
          </a:p>
          <a:p>
            <a:pPr indent="-342900" marL="342900">
              <a:buFont typeface="+mj-lt"/>
              <a:buAutoNum type="alphaLcParenR"/>
            </a:pPr>
            <a:r>
              <a:rPr dirty="0" lang="en-IN"/>
              <a:t>Determined performance scores using formulas</a:t>
            </a:r>
          </a:p>
          <a:p>
            <a:pPr indent="-342900" marL="342900">
              <a:buFont typeface="+mj-lt"/>
              <a:buAutoNum type="alphaLcParenR"/>
            </a:pPr>
            <a:r>
              <a:rPr dirty="0" lang="en-IN"/>
              <a:t>Defined them using a pivot table.</a:t>
            </a:r>
          </a:p>
          <a:p>
            <a:r>
              <a:rPr b="1" dirty="0" lang="en-IN"/>
              <a:t>4. Summary:</a:t>
            </a:r>
          </a:p>
          <a:p>
            <a:pPr indent="-342900" marL="342900">
              <a:buFont typeface="+mj-lt"/>
              <a:buAutoNum type="alphaLcParenR"/>
            </a:pPr>
            <a:r>
              <a:rPr dirty="0" lang="en-IN"/>
              <a:t>Downloaded the employee dataset from the dashboard and deleted blank columns </a:t>
            </a:r>
          </a:p>
          <a:p>
            <a:pPr indent="-342900" marL="342900">
              <a:buFont typeface="+mj-lt"/>
              <a:buAutoNum type="alphaLcParenR"/>
            </a:pPr>
            <a:r>
              <a:rPr dirty="0" lang="en-IN"/>
              <a:t>Create performance levels using formulas</a:t>
            </a:r>
          </a:p>
          <a:p>
            <a:pPr indent="-342900" marL="342900">
              <a:buFont typeface="+mj-lt"/>
              <a:buAutoNum type="alphaLcParenR"/>
            </a:pPr>
            <a:r>
              <a:rPr dirty="0" lang="en-IN"/>
              <a:t>Defined them with a pivot table.</a:t>
            </a:r>
          </a:p>
          <a:p>
            <a:pPr algn="ctr"/>
            <a:endParaRPr b="1" dirty="0" lang="en-IN"/>
          </a:p>
          <a:p>
            <a:pPr algn="ctr"/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533400" y="1695450"/>
          <a:ext cx="6019800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Rectangle 2"/>
          <p:cNvSpPr/>
          <p:nvPr/>
        </p:nvSpPr>
        <p:spPr>
          <a:xfrm>
            <a:off x="1066800" y="1676400"/>
            <a:ext cx="6934200" cy="304800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r>
              <a:rPr dirty="0" lang="en-IN"/>
              <a:t>The employee dataset, as </a:t>
            </a:r>
            <a:r>
              <a:rPr dirty="0" lang="en-IN" err="1"/>
              <a:t>analyzed</a:t>
            </a:r>
            <a:r>
              <a:rPr dirty="0" lang="en-IN"/>
              <a:t> by me using Excel, shows that the organization is performing well overall. While most employees exhibit good performance, a few need improvement. To help them develop, additional tasks can be assigned. This conclusion highlights the key findings from the dataset.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Rectangle 8"/>
          <p:cNvSpPr/>
          <p:nvPr/>
        </p:nvSpPr>
        <p:spPr>
          <a:xfrm>
            <a:off x="833765" y="1695450"/>
            <a:ext cx="5476875" cy="381000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IN"/>
              <a:t> </a:t>
            </a:r>
            <a:r>
              <a:rPr dirty="0" sz="2400" lang="en-IN"/>
              <a:t>It is about the employee performance analysis to know about employee situation if it has a low performance help to motivate the employee.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Rectangle 8"/>
          <p:cNvSpPr/>
          <p:nvPr/>
        </p:nvSpPr>
        <p:spPr>
          <a:xfrm>
            <a:off x="714375" y="1696402"/>
            <a:ext cx="5410200" cy="3894773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r>
              <a:rPr dirty="0" sz="2000" lang="en-IN"/>
              <a:t>Evaluate employee performance by </a:t>
            </a:r>
            <a:r>
              <a:rPr dirty="0" sz="2000" lang="en-IN" err="1"/>
              <a:t>analyzing</a:t>
            </a:r>
            <a:r>
              <a:rPr dirty="0" sz="2000" lang="en-IN"/>
              <a:t> multiple factors such as gender and performance rating , utilizing employee data or a generated performance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7200" y="1590801"/>
            <a:ext cx="7543800" cy="440055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7"/>
          <p:cNvSpPr/>
          <p:nvPr/>
        </p:nvSpPr>
        <p:spPr>
          <a:xfrm>
            <a:off x="3810000" y="2340077"/>
            <a:ext cx="5391150" cy="25431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r>
              <a:rPr sz="1800" lang="en-IN"/>
              <a:t>Using Conditional Formatting : Missing figure</a:t>
            </a:r>
          </a:p>
          <a:p>
            <a:r>
              <a:rPr sz="1800" lang="en-IN"/>
              <a:t>Filter: Remove </a:t>
            </a:r>
          </a:p>
          <a:p>
            <a:r>
              <a:rPr sz="1800" lang="en-IN"/>
              <a:t>Pivot: Summary</a:t>
            </a:r>
          </a:p>
          <a:p>
            <a:r>
              <a:rPr sz="1800" lang="en-IN"/>
              <a:t>Graph: Data Visualization </a:t>
            </a:r>
            <a:endParaRPr dirty="0" sz="1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1447800" y="1524000"/>
            <a:ext cx="5105400" cy="381000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r>
              <a:rPr dirty="0" sz="2000" lang="en-IN"/>
              <a:t>EMPLOYEE=KARGLE</a:t>
            </a:r>
          </a:p>
          <a:p>
            <a:r>
              <a:rPr dirty="0" sz="2000" lang="en-IN"/>
              <a:t>26-FEATURES</a:t>
            </a:r>
          </a:p>
          <a:p>
            <a:r>
              <a:rPr dirty="0" sz="2000" lang="en-IN"/>
              <a:t>9-FEATURES </a:t>
            </a:r>
          </a:p>
          <a:p>
            <a:r>
              <a:rPr dirty="0" sz="2000" lang="en-IN"/>
              <a:t>EMPLOYEE ID- NUM NAME- TEXT</a:t>
            </a:r>
          </a:p>
          <a:p>
            <a:r>
              <a:rPr dirty="0" sz="2000" lang="en-IN"/>
              <a:t>EMPLOYEE TYPE </a:t>
            </a:r>
          </a:p>
          <a:p>
            <a:r>
              <a:rPr dirty="0" sz="2000" lang="en-IN"/>
              <a:t>PERFORMANCE SCORE</a:t>
            </a:r>
          </a:p>
          <a:p>
            <a:r>
              <a:rPr dirty="0" sz="2000" lang="en-IN"/>
              <a:t>GENDER- MALE, FEMALE </a:t>
            </a:r>
          </a:p>
          <a:p>
            <a:r>
              <a:rPr dirty="0" sz="2000" lang="en-IN"/>
              <a:t>EMPLOYEE RATING- 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Rectangle 9"/>
          <p:cNvSpPr/>
          <p:nvPr/>
        </p:nvSpPr>
        <p:spPr>
          <a:xfrm>
            <a:off x="1905000" y="1594632"/>
            <a:ext cx="4343400" cy="1834368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IN"/>
              <a:t>PERFORMANCE= IFS(Z8&gt;=5,”VERY HIGH”, Z8&gt;=4,”HIGH”, Z8&gt;=3,”MED”, 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Smriti G</cp:lastModifiedBy>
  <dcterms:created xsi:type="dcterms:W3CDTF">2024-03-28T17:07:22Z</dcterms:created>
  <dcterms:modified xsi:type="dcterms:W3CDTF">2024-09-01T10:18:33Z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413c5989d8a54fcea129c2c729f7ecb9</vt:lpwstr>
  </property>
</Properties>
</file>