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72" r:id="rId1"/>
  </p:sldMasterIdLst>
  <p:notesMasterIdLst>
    <p:notesMasterId r:id="rId2"/>
  </p:notesMasterIdLst>
  <p:sldIdLst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4" r:id="rId13"/>
    <p:sldId id="325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2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70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1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8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9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10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1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endParaRPr dirty="0" sz="2400" lang="en-US"/>
          </a:p>
          <a:p>
            <a:r>
              <a:rPr dirty="0" sz="2400" lang="en-US"/>
              <a:t>REGISTER NO:</a:t>
            </a:r>
          </a:p>
          <a:p>
            <a:r>
              <a:rPr dirty="0" sz="2400" lang="en-US"/>
              <a:t>DEPARTMENT:</a:t>
            </a:r>
          </a:p>
          <a:p>
            <a:r>
              <a:rPr dirty="0" sz="2400" lang="en-US"/>
              <a:t>COLLEGE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sp>
        <p:nvSpPr>
          <p:cNvPr id="1048603" name=""/>
          <p:cNvSpPr txBox="1"/>
          <p:nvPr/>
        </p:nvSpPr>
        <p:spPr>
          <a:xfrm rot="21600000">
            <a:off x="5161635" y="3314150"/>
            <a:ext cx="7301822" cy="17678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3</a:t>
            </a:r>
            <a:r>
              <a:rPr altLang="en-IN" sz="2800" lang="en-US">
                <a:solidFill>
                  <a:srgbClr val="000000"/>
                </a:solidFill>
              </a:rPr>
              <a:t>1</a:t>
            </a:r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0</a:t>
            </a:r>
            <a:r>
              <a:rPr altLang="en-IN" sz="2800" lang="en-US">
                <a:solidFill>
                  <a:srgbClr val="000000"/>
                </a:solidFill>
              </a:rPr>
              <a:t>9</a:t>
            </a:r>
            <a:r>
              <a:rPr altLang="en-IN" sz="2800" lang="en-US">
                <a:solidFill>
                  <a:srgbClr val="000000"/>
                </a:solidFill>
              </a:rPr>
              <a:t>5</a:t>
            </a:r>
            <a:r>
              <a:rPr altLang="en-IN" sz="2800" lang="en-US">
                <a:solidFill>
                  <a:srgbClr val="000000"/>
                </a:solidFill>
              </a:rPr>
              <a:t>4</a:t>
            </a:r>
            <a:r>
              <a:rPr altLang="en-IN" sz="2800" lang="en-US">
                <a:solidFill>
                  <a:srgbClr val="000000"/>
                </a:solidFill>
              </a:rPr>
              <a:t>0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EGE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FOR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WOMEN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4" name="object 8"/>
          <p:cNvSpPr txBox="1"/>
          <p:nvPr/>
        </p:nvSpPr>
        <p:spPr>
          <a:xfrm>
            <a:off x="739775" y="291147"/>
            <a:ext cx="4409128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9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6" name=""/>
          <p:cNvSpPr txBox="1"/>
          <p:nvPr/>
        </p:nvSpPr>
        <p:spPr>
          <a:xfrm>
            <a:off x="2403626" y="1746442"/>
            <a:ext cx="5865065" cy="26060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(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)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0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559623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0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8100000">
            <a:off x="3070176" y="15991741"/>
            <a:ext cx="3263366" cy="1889969"/>
          </a:xfrm>
          <a:prstGeom prst="rect"/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1637234" y="1770337"/>
            <a:ext cx="8800544" cy="4543862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3" name=""/>
          <p:cNvSpPr txBox="1"/>
          <p:nvPr/>
        </p:nvSpPr>
        <p:spPr>
          <a:xfrm>
            <a:off x="1949693" y="2474823"/>
            <a:ext cx="9486974" cy="510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(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)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7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296208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676275" y="770866"/>
            <a:ext cx="6734859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0" name=""/>
          <p:cNvSpPr txBox="1"/>
          <p:nvPr/>
        </p:nvSpPr>
        <p:spPr>
          <a:xfrm>
            <a:off x="1416256" y="-4939666"/>
            <a:ext cx="7937293" cy="2186941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problem statement is a tool used in project management to describe a problem that arises during a project's execution. It should identify a specific problem, explain its impact, and propose a solution.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51" name=""/>
          <p:cNvSpPr txBox="1"/>
          <p:nvPr/>
        </p:nvSpPr>
        <p:spPr>
          <a:xfrm>
            <a:off x="423528" y="2305074"/>
            <a:ext cx="9922749" cy="13487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problem statement is a high level summary of a problem and is a powerful communication tool. It also helps a business analyst maintain control when conducting analysis.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4" name="object 6"/>
          <p:cNvSpPr/>
          <p:nvPr/>
        </p:nvSpPr>
        <p:spPr>
          <a:xfrm flipV="1">
            <a:off x="11589924" y="-4382048"/>
            <a:ext cx="1004898" cy="10353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7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8" name=""/>
          <p:cNvSpPr txBox="1"/>
          <p:nvPr/>
        </p:nvSpPr>
        <p:spPr>
          <a:xfrm>
            <a:off x="6425112" y="-7060657"/>
            <a:ext cx="4000000" cy="510540"/>
          </a:xfrm>
          <a:prstGeom prst="rect"/>
        </p:spPr>
        <p:txBody>
          <a:bodyPr rtlCol="0" wrap="square">
            <a:spAutoFit/>
          </a:bodyPr>
          <a:p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59" name=""/>
          <p:cNvSpPr txBox="1"/>
          <p:nvPr/>
        </p:nvSpPr>
        <p:spPr>
          <a:xfrm>
            <a:off x="676275" y="1587499"/>
            <a:ext cx="9572358" cy="17678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Employee data analysis is the process of collecting, analyzing, and interpreting data about employees to improve decision-making, enhance productivity, and create a better workplace env</a:t>
            </a:r>
            <a:r>
              <a:rPr altLang="en-IN" sz="2800" lang="en-US">
                <a:solidFill>
                  <a:srgbClr val="000000"/>
                </a:solidFill>
              </a:rPr>
              <a:t>ironment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3"/>
          <p:cNvSpPr/>
          <p:nvPr/>
        </p:nvSpPr>
        <p:spPr>
          <a:xfrm>
            <a:off x="7496425" y="-2737202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4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5" name=""/>
          <p:cNvSpPr txBox="1"/>
          <p:nvPr/>
        </p:nvSpPr>
        <p:spPr>
          <a:xfrm>
            <a:off x="1714046" y="1935448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oyees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ization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dual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tomers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66" name=""/>
          <p:cNvSpPr txBox="1"/>
          <p:nvPr/>
        </p:nvSpPr>
        <p:spPr>
          <a:xfrm>
            <a:off x="7810750" y="-6179506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080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2" name=""/>
          <p:cNvSpPr txBox="1"/>
          <p:nvPr/>
        </p:nvSpPr>
        <p:spPr>
          <a:xfrm>
            <a:off x="4096000" y="16559109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3" name=""/>
          <p:cNvSpPr txBox="1"/>
          <p:nvPr/>
        </p:nvSpPr>
        <p:spPr>
          <a:xfrm>
            <a:off x="4096000" y="1051343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4" name=""/>
          <p:cNvSpPr txBox="1"/>
          <p:nvPr/>
        </p:nvSpPr>
        <p:spPr>
          <a:xfrm rot="661915">
            <a:off x="6097856" y="-4092494"/>
            <a:ext cx="5085838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5" name=""/>
          <p:cNvSpPr txBox="1"/>
          <p:nvPr/>
        </p:nvSpPr>
        <p:spPr>
          <a:xfrm rot="10902393">
            <a:off x="3133467" y="14723377"/>
            <a:ext cx="3555794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6" name=""/>
          <p:cNvSpPr txBox="1"/>
          <p:nvPr/>
        </p:nvSpPr>
        <p:spPr>
          <a:xfrm>
            <a:off x="4096000" y="3219450"/>
            <a:ext cx="4000000" cy="2186939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ze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q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7" name=""/>
          <p:cNvSpPr txBox="1"/>
          <p:nvPr/>
        </p:nvSpPr>
        <p:spPr>
          <a:xfrm>
            <a:off x="5353550" y="-95758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8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9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80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82" name=""/>
          <p:cNvSpPr txBox="1"/>
          <p:nvPr/>
        </p:nvSpPr>
        <p:spPr>
          <a:xfrm>
            <a:off x="2187581" y="1549470"/>
            <a:ext cx="5537310" cy="4282439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k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6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features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9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x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x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x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x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83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object 4"/>
          <p:cNvSpPr/>
          <p:nvPr/>
        </p:nvSpPr>
        <p:spPr>
          <a:xfrm rot="12333643" flipH="1" flipV="1">
            <a:off x="6318772" y="19346348"/>
            <a:ext cx="1285209" cy="1324155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"/>
          <p:cNvSpPr txBox="1"/>
          <p:nvPr/>
        </p:nvSpPr>
        <p:spPr>
          <a:xfrm>
            <a:off x="3010400" y="2123122"/>
            <a:ext cx="6484062" cy="30251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q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,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orma</a:t>
            </a:r>
            <a:r>
              <a:rPr altLang="en-IN" sz="2800" lang="en-US">
                <a:solidFill>
                  <a:srgbClr val="000000"/>
                </a:solidFill>
              </a:rPr>
              <a:t>nce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ories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ormance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(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)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2024-03-25T23:07:22Z</dcterms:created>
  <dcterms:modified xsi:type="dcterms:W3CDTF">2024-08-30T16:41:34Z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4313101cf16e455591ad718aaff567c1</vt:lpwstr>
  </property>
</Properties>
</file>