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9E9C6-5219-461E-B7B6-6E6181FE861B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03679-9972-42A1-816C-408AC9000C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577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03679-9972-42A1-816C-408AC9000C1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586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0F7CFC6-C534-430F-B9D9-E553F405375A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14BCFAF-9BF1-452E-81C3-51A4749349A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F7CFC6-C534-430F-B9D9-E553F405375A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4BCFAF-9BF1-452E-81C3-51A4749349A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F7CFC6-C534-430F-B9D9-E553F405375A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4BCFAF-9BF1-452E-81C3-51A4749349A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F7CFC6-C534-430F-B9D9-E553F405375A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4BCFAF-9BF1-452E-81C3-51A4749349AA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F7CFC6-C534-430F-B9D9-E553F405375A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4BCFAF-9BF1-452E-81C3-51A4749349AA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F7CFC6-C534-430F-B9D9-E553F405375A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4BCFAF-9BF1-452E-81C3-51A4749349AA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F7CFC6-C534-430F-B9D9-E553F405375A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4BCFAF-9BF1-452E-81C3-51A4749349AA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F7CFC6-C534-430F-B9D9-E553F405375A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4BCFAF-9BF1-452E-81C3-51A4749349AA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F7CFC6-C534-430F-B9D9-E553F405375A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4BCFAF-9BF1-452E-81C3-51A4749349A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0F7CFC6-C534-430F-B9D9-E553F405375A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4BCFAF-9BF1-452E-81C3-51A4749349AA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0F7CFC6-C534-430F-B9D9-E553F405375A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14BCFAF-9BF1-452E-81C3-51A4749349AA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0F7CFC6-C534-430F-B9D9-E553F405375A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14BCFAF-9BF1-452E-81C3-51A4749349AA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692696"/>
            <a:ext cx="7772400" cy="1829761"/>
          </a:xfrm>
        </p:spPr>
        <p:txBody>
          <a:bodyPr/>
          <a:lstStyle/>
          <a:p>
            <a:r>
              <a:rPr lang="en-US" dirty="0" smtClean="0"/>
              <a:t>WEB CHAT APPLICATION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3140968"/>
            <a:ext cx="8064896" cy="158417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Presented by:- </a:t>
            </a:r>
            <a:r>
              <a:rPr lang="en-US" dirty="0" err="1" smtClean="0"/>
              <a:t>Ashish</a:t>
            </a:r>
            <a:r>
              <a:rPr lang="en-US" dirty="0" smtClean="0"/>
              <a:t> </a:t>
            </a:r>
            <a:r>
              <a:rPr lang="en-US" dirty="0" err="1" smtClean="0"/>
              <a:t>Tiwari</a:t>
            </a:r>
            <a:r>
              <a:rPr lang="en-US" dirty="0" smtClean="0"/>
              <a:t> </a:t>
            </a:r>
          </a:p>
          <a:p>
            <a:r>
              <a:rPr lang="en-US" dirty="0" smtClean="0"/>
              <a:t>Vishal Mishra</a:t>
            </a:r>
          </a:p>
          <a:p>
            <a:r>
              <a:rPr lang="en-US" dirty="0" err="1" smtClean="0"/>
              <a:t>Ankit</a:t>
            </a:r>
            <a:r>
              <a:rPr lang="en-US" dirty="0" smtClean="0"/>
              <a:t> Singh </a:t>
            </a:r>
            <a:r>
              <a:rPr lang="en-US" dirty="0" err="1" smtClean="0"/>
              <a:t>Chauhan</a:t>
            </a:r>
            <a:endParaRPr lang="en-US" dirty="0" smtClean="0"/>
          </a:p>
          <a:p>
            <a:r>
              <a:rPr lang="en-US" dirty="0" err="1" smtClean="0"/>
              <a:t>Anshika</a:t>
            </a:r>
            <a:r>
              <a:rPr lang="en-US" dirty="0" smtClean="0"/>
              <a:t> Gaur</a:t>
            </a:r>
          </a:p>
          <a:p>
            <a:r>
              <a:rPr lang="en-US" dirty="0" err="1" smtClean="0"/>
              <a:t>Anuradha</a:t>
            </a:r>
            <a:r>
              <a:rPr lang="en-US" dirty="0" smtClean="0"/>
              <a:t> </a:t>
            </a:r>
            <a:r>
              <a:rPr lang="en-US" dirty="0" err="1" smtClean="0"/>
              <a:t>Kumari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1123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988840"/>
            <a:ext cx="5476282" cy="417646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</a:t>
            </a:r>
            <a:r>
              <a:rPr lang="en-US" dirty="0" err="1" smtClean="0"/>
              <a:t>Applicaton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6849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79" y="1916832"/>
            <a:ext cx="6984335" cy="367240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Chat </a:t>
            </a:r>
            <a:r>
              <a:rPr lang="en-US" dirty="0" err="1" smtClean="0"/>
              <a:t>Appliction</a:t>
            </a:r>
            <a:r>
              <a:rPr lang="en-US" dirty="0" smtClean="0"/>
              <a:t> (</a:t>
            </a:r>
            <a:r>
              <a:rPr lang="en-US" dirty="0" err="1" smtClean="0"/>
              <a:t>ScreenShot</a:t>
            </a:r>
            <a:r>
              <a:rPr lang="en-US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6512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Enter the valid user id and password then click on submit button.</a:t>
            </a:r>
          </a:p>
          <a:p>
            <a:r>
              <a:rPr lang="en-US" dirty="0"/>
              <a:t>If user is not registered then click on create new account.</a:t>
            </a:r>
          </a:p>
          <a:p>
            <a:r>
              <a:rPr lang="en-US" dirty="0"/>
              <a:t>If user forget password then click on forget password button.</a:t>
            </a:r>
            <a:endParaRPr lang="en-IN" dirty="0"/>
          </a:p>
          <a:p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268760"/>
            <a:ext cx="3920249" cy="3456384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6323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Here user enter all the details according to the registration page.</a:t>
            </a:r>
          </a:p>
          <a:p>
            <a:r>
              <a:rPr lang="en-US" dirty="0" smtClean="0"/>
              <a:t>User must be enter the valid email ID.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1556792"/>
            <a:ext cx="4512501" cy="3384376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Up Page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5479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338" y="1481138"/>
            <a:ext cx="5551324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User’s Home Page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1504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363272" cy="5116024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Real-Time Communication</a:t>
            </a:r>
            <a:r>
              <a:rPr lang="en-US" dirty="0"/>
              <a:t> – Enables instant messaging for seamless user interaction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User-Friendly Interface</a:t>
            </a:r>
            <a:r>
              <a:rPr lang="en-US" dirty="0"/>
              <a:t> – Provides an intuitive, responsive design across devices.</a:t>
            </a:r>
          </a:p>
          <a:p>
            <a:r>
              <a:rPr lang="en-US" b="1" dirty="0"/>
              <a:t>Security</a:t>
            </a:r>
            <a:r>
              <a:rPr lang="en-US" dirty="0"/>
              <a:t> – Ensures data protection with authentication and encryption.</a:t>
            </a:r>
          </a:p>
          <a:p>
            <a:r>
              <a:rPr lang="en-US" b="1" dirty="0"/>
              <a:t>Scalability</a:t>
            </a:r>
            <a:r>
              <a:rPr lang="en-US" dirty="0"/>
              <a:t> – Designed to handle increased user loads and new features.</a:t>
            </a:r>
          </a:p>
          <a:p>
            <a:r>
              <a:rPr lang="en-US" b="1" dirty="0"/>
              <a:t>Versatile Application</a:t>
            </a:r>
            <a:r>
              <a:rPr lang="en-US" dirty="0"/>
              <a:t> – Suitable for customer support, social interaction, and team collaboration.</a:t>
            </a:r>
          </a:p>
          <a:p>
            <a:r>
              <a:rPr lang="en-US" b="1" dirty="0"/>
              <a:t>Summary:</a:t>
            </a:r>
          </a:p>
          <a:p>
            <a:r>
              <a:rPr lang="en-US" dirty="0"/>
              <a:t>The web chat app delivers secure, real-time communication with a user-friendly interface, scalability, and versatility for various uses.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9501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404664" y="260648"/>
            <a:ext cx="7772400" cy="3269921"/>
          </a:xfrm>
        </p:spPr>
        <p:txBody>
          <a:bodyPr/>
          <a:lstStyle/>
          <a:p>
            <a:r>
              <a:rPr lang="en-US" dirty="0" smtClean="0"/>
              <a:t>THANK YOU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9319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Module and description </a:t>
            </a:r>
          </a:p>
          <a:p>
            <a:r>
              <a:rPr lang="en-US" dirty="0" smtClean="0"/>
              <a:t>Hardware and Software specification</a:t>
            </a:r>
          </a:p>
          <a:p>
            <a:r>
              <a:rPr lang="en-US" dirty="0" smtClean="0"/>
              <a:t>Front End and Back End</a:t>
            </a:r>
          </a:p>
          <a:p>
            <a:r>
              <a:rPr lang="en-US" dirty="0" smtClean="0"/>
              <a:t>DFD</a:t>
            </a:r>
          </a:p>
          <a:p>
            <a:r>
              <a:rPr lang="en-US" dirty="0" smtClean="0"/>
              <a:t>Screen Shot</a:t>
            </a:r>
          </a:p>
          <a:p>
            <a:r>
              <a:rPr lang="en-US" dirty="0" smtClean="0"/>
              <a:t>Conclusion </a:t>
            </a:r>
          </a:p>
          <a:p>
            <a:r>
              <a:rPr lang="en-US" dirty="0" smtClean="0"/>
              <a:t>Future Reference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5654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web chat application enables real-time text communication between users, featuring instant messaging, user authentication, group chats, and media sharing. Built with web technologies, it’s commonly used for customer support, social networking, and team collaboration.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6198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435280" cy="511602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User </a:t>
            </a:r>
            <a:r>
              <a:rPr lang="en-US" b="1" dirty="0"/>
              <a:t>Authentication</a:t>
            </a:r>
            <a:r>
              <a:rPr lang="en-US" dirty="0"/>
              <a:t> – Verifies and registers users securely.</a:t>
            </a:r>
          </a:p>
          <a:p>
            <a:r>
              <a:rPr lang="en-US" b="1" dirty="0"/>
              <a:t>Chat Interface</a:t>
            </a:r>
            <a:r>
              <a:rPr lang="en-US" dirty="0"/>
              <a:t> – Provides a user-friendly interface for messaging.</a:t>
            </a:r>
          </a:p>
          <a:p>
            <a:r>
              <a:rPr lang="en-US" b="1" dirty="0"/>
              <a:t>Real-Time Messaging</a:t>
            </a:r>
            <a:r>
              <a:rPr lang="en-US" dirty="0"/>
              <a:t> – Enables instant sending and receiving of messages.</a:t>
            </a:r>
          </a:p>
          <a:p>
            <a:r>
              <a:rPr lang="en-US" b="1" dirty="0"/>
              <a:t>Group Chat</a:t>
            </a:r>
            <a:r>
              <a:rPr lang="en-US" dirty="0"/>
              <a:t> – Allows multiple users to join a common chat room.</a:t>
            </a:r>
          </a:p>
          <a:p>
            <a:r>
              <a:rPr lang="en-US" b="1" dirty="0"/>
              <a:t>Media Sharing</a:t>
            </a:r>
            <a:r>
              <a:rPr lang="en-US" dirty="0"/>
              <a:t> – Lets users share images, files, and other media.</a:t>
            </a:r>
          </a:p>
          <a:p>
            <a:r>
              <a:rPr lang="en-US" b="1" dirty="0"/>
              <a:t>Notifications</a:t>
            </a:r>
            <a:r>
              <a:rPr lang="en-US" dirty="0"/>
              <a:t> – Alerts users of new messages or activities.</a:t>
            </a:r>
          </a:p>
          <a:p>
            <a:r>
              <a:rPr lang="en-US" b="1" dirty="0"/>
              <a:t>Message History</a:t>
            </a:r>
            <a:r>
              <a:rPr lang="en-US" dirty="0"/>
              <a:t> – Stores chat history for users to review past conversations.</a:t>
            </a:r>
          </a:p>
          <a:p>
            <a:r>
              <a:rPr lang="en-US" b="1" dirty="0"/>
              <a:t>Admin Control</a:t>
            </a:r>
            <a:r>
              <a:rPr lang="en-US" dirty="0"/>
              <a:t> – Manages user access, permissions, and content moderation.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5594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Processor: Multi-core </a:t>
            </a:r>
            <a:r>
              <a:rPr lang="en-IN" dirty="0" smtClean="0"/>
              <a:t>CPU</a:t>
            </a:r>
          </a:p>
          <a:p>
            <a:r>
              <a:rPr lang="en-IN" dirty="0"/>
              <a:t>RAM: 8GB </a:t>
            </a:r>
            <a:endParaRPr lang="en-IN" dirty="0" smtClean="0"/>
          </a:p>
          <a:p>
            <a:r>
              <a:rPr lang="en-IN" dirty="0" smtClean="0"/>
              <a:t>Storage</a:t>
            </a:r>
            <a:r>
              <a:rPr lang="en-IN" dirty="0"/>
              <a:t>: SSD (solid-state drive) for faster data </a:t>
            </a:r>
            <a:r>
              <a:rPr lang="en-IN" dirty="0" smtClean="0"/>
              <a:t>access.</a:t>
            </a:r>
          </a:p>
          <a:p>
            <a:r>
              <a:rPr lang="en-IN" dirty="0"/>
              <a:t>Device: Desktop, laptop, tablet, or </a:t>
            </a:r>
            <a:r>
              <a:rPr lang="en-IN" dirty="0" smtClean="0"/>
              <a:t>smartphone</a:t>
            </a:r>
          </a:p>
          <a:p>
            <a:r>
              <a:rPr lang="en-IN" dirty="0" smtClean="0"/>
              <a:t>Browser</a:t>
            </a:r>
            <a:r>
              <a:rPr lang="en-IN" dirty="0"/>
              <a:t>: Modern web browser (e.g., Chrome, Firefox, Safari</a:t>
            </a:r>
            <a:r>
              <a:rPr lang="en-IN" dirty="0" smtClean="0"/>
              <a:t>)</a:t>
            </a:r>
          </a:p>
          <a:p>
            <a:r>
              <a:rPr lang="en-IN" dirty="0" smtClean="0"/>
              <a:t>Internet</a:t>
            </a:r>
            <a:r>
              <a:rPr lang="en-IN" dirty="0"/>
              <a:t>: Stable connection (Wi-Fi or mobile data)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Specification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8610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Frontend Technologies</a:t>
            </a:r>
            <a:r>
              <a:rPr lang="en-IN" dirty="0"/>
              <a:t>:</a:t>
            </a:r>
          </a:p>
          <a:p>
            <a:r>
              <a:rPr lang="en-IN" dirty="0"/>
              <a:t>HTML, CSS, JavaScript</a:t>
            </a:r>
          </a:p>
          <a:p>
            <a:r>
              <a:rPr lang="en-IN" dirty="0"/>
              <a:t>Frameworks: </a:t>
            </a:r>
            <a:r>
              <a:rPr lang="en-IN" dirty="0" smtClean="0"/>
              <a:t>React.js</a:t>
            </a:r>
            <a:endParaRPr lang="en-IN" dirty="0"/>
          </a:p>
          <a:p>
            <a:r>
              <a:rPr lang="en-IN" b="1" dirty="0"/>
              <a:t>Backend Technologies</a:t>
            </a:r>
            <a:r>
              <a:rPr lang="en-IN" dirty="0"/>
              <a:t>:</a:t>
            </a:r>
          </a:p>
          <a:p>
            <a:r>
              <a:rPr lang="en-IN" dirty="0"/>
              <a:t>Server: </a:t>
            </a:r>
            <a:r>
              <a:rPr lang="en-IN" dirty="0" smtClean="0"/>
              <a:t>Node.js</a:t>
            </a:r>
            <a:endParaRPr lang="en-IN" dirty="0"/>
          </a:p>
          <a:p>
            <a:r>
              <a:rPr lang="en-IN" dirty="0" err="1"/>
              <a:t>WebSocket</a:t>
            </a:r>
            <a:r>
              <a:rPr lang="en-IN" dirty="0"/>
              <a:t> or Socket.IO for real-time messaging</a:t>
            </a:r>
          </a:p>
          <a:p>
            <a:r>
              <a:rPr lang="en-IN" b="1" dirty="0"/>
              <a:t>Database</a:t>
            </a:r>
            <a:r>
              <a:rPr lang="en-IN" dirty="0"/>
              <a:t>:</a:t>
            </a:r>
          </a:p>
          <a:p>
            <a:r>
              <a:rPr lang="en-IN" dirty="0"/>
              <a:t>SQL (e.g., </a:t>
            </a:r>
            <a:r>
              <a:rPr lang="en-IN" dirty="0" smtClean="0"/>
              <a:t>MySQL) for </a:t>
            </a:r>
            <a:r>
              <a:rPr lang="en-IN" dirty="0"/>
              <a:t>storing user data and </a:t>
            </a:r>
            <a:r>
              <a:rPr lang="en-IN" dirty="0" smtClean="0"/>
              <a:t>messages.</a:t>
            </a:r>
            <a:endParaRPr lang="en-IN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Requirement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3159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</a:t>
            </a:r>
          </a:p>
          <a:p>
            <a:r>
              <a:rPr lang="en-US" dirty="0" smtClean="0"/>
              <a:t>CSS</a:t>
            </a:r>
          </a:p>
          <a:p>
            <a:r>
              <a:rPr lang="en-US" dirty="0" smtClean="0"/>
              <a:t>JavaScript</a:t>
            </a:r>
          </a:p>
          <a:p>
            <a:r>
              <a:rPr lang="en-US" dirty="0" smtClean="0"/>
              <a:t>React </a:t>
            </a:r>
            <a:r>
              <a:rPr lang="en-US" dirty="0" err="1" smtClean="0"/>
              <a:t>Js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 End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3332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 </a:t>
            </a:r>
            <a:r>
              <a:rPr lang="en-US" dirty="0" err="1" smtClean="0"/>
              <a:t>Js</a:t>
            </a:r>
            <a:endParaRPr lang="en-US" dirty="0" smtClean="0"/>
          </a:p>
          <a:p>
            <a:r>
              <a:rPr lang="en-US" dirty="0" err="1" smtClean="0"/>
              <a:t>MangoDB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End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7509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412776"/>
            <a:ext cx="4752528" cy="460661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DFD (Data Flow Diagram)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19820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</TotalTime>
  <Words>450</Words>
  <Application>Microsoft Office PowerPoint</Application>
  <PresentationFormat>On-screen Show (4:3)</PresentationFormat>
  <Paragraphs>72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Concourse</vt:lpstr>
      <vt:lpstr>WEB CHAT APPLICATION</vt:lpstr>
      <vt:lpstr>Contents</vt:lpstr>
      <vt:lpstr>Introduction</vt:lpstr>
      <vt:lpstr>Modules</vt:lpstr>
      <vt:lpstr>Hardware Specification</vt:lpstr>
      <vt:lpstr>Software Requirement</vt:lpstr>
      <vt:lpstr>Front End </vt:lpstr>
      <vt:lpstr>Back End</vt:lpstr>
      <vt:lpstr>DFD (Data Flow Diagram)</vt:lpstr>
      <vt:lpstr>Use Case Applicaton</vt:lpstr>
      <vt:lpstr>Chat Appliction (ScreenShot)</vt:lpstr>
      <vt:lpstr>Login Page</vt:lpstr>
      <vt:lpstr>Sign Up Page</vt:lpstr>
      <vt:lpstr>User’s Home Page</vt:lpstr>
      <vt:lpstr>Conclusion</vt:lpstr>
      <vt:lpstr>THANK YOU     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CHAT APPLICATION</dc:title>
  <dc:creator>hp</dc:creator>
  <cp:lastModifiedBy>hp</cp:lastModifiedBy>
  <cp:revision>8</cp:revision>
  <dcterms:created xsi:type="dcterms:W3CDTF">2024-11-11T05:42:36Z</dcterms:created>
  <dcterms:modified xsi:type="dcterms:W3CDTF">2024-11-11T09:21:14Z</dcterms:modified>
</cp:coreProperties>
</file>