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kavitha's%20project%20with%20data%20ba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/>
              <a:t>Employee</a:t>
            </a:r>
            <a:r>
              <a:rPr lang="en-GB" sz="1800" b="1" baseline="0"/>
              <a:t> Performance Analysis</a:t>
            </a:r>
            <a:endParaRPr lang="en-GB" sz="1800" b="1"/>
          </a:p>
        </c:rich>
      </c:tx>
      <c:layout>
        <c:manualLayout>
          <c:xMode val="edge"/>
          <c:yMode val="edge"/>
          <c:x val="0.180059562659948"/>
          <c:y val="0.03363618009287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268154454691"/>
          <c:y val="0.255340148496108"/>
          <c:w val="0.68237332332375"/>
          <c:h val="0.4630562988917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Business</a:t>
                </a:r>
                <a:r>
                  <a:rPr lang="en-IN" sz="1400" baseline="0"/>
                  <a:t> unit</a:t>
                </a:r>
                <a:endParaRPr lang="en-IN" sz="1400"/>
              </a:p>
            </c:rich>
          </c:tx>
          <c:layout/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Count</a:t>
                </a:r>
                <a:r>
                  <a:rPr lang="en-IN" sz="1400" baseline="0"/>
                  <a:t> of firstname</a:t>
                </a:r>
                <a:endParaRPr lang="en-IN" sz="1400"/>
              </a:p>
            </c:rich>
          </c:tx>
          <c:layout>
            <c:manualLayout>
              <c:xMode val="edge"/>
              <c:yMode val="edge"/>
              <c:x val="0.0220052899569466"/>
              <c:y val="0.350379580275492"/>
            </c:manualLayout>
          </c:layout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1055691554468"/>
          <c:y val="0.36199779856907"/>
          <c:w val="0.146649326805386"/>
          <c:h val="0.2875619152449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baseline="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STUDENT NAME : ANURADHA.S </a:t>
            </a:r>
            <a:endParaRPr lang="en-US" sz="2400" i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 sz="2400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REGISTER NO. : 2213391036003</a:t>
            </a:r>
            <a:endParaRPr lang="en-US" sz="2400" i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 sz="2400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NM </a:t>
            </a:r>
            <a:r>
              <a:rPr lang="en-IN" sz="2400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ID </a:t>
            </a:r>
            <a:r>
              <a:rPr lang="en-IN" sz="2400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: </a:t>
            </a:r>
            <a:r>
              <a:rPr lang="en-US" altLang="en-IN" sz="2400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616E4A800424F36B23145754DD5EB168</a:t>
            </a:r>
            <a:endParaRPr lang="en-US" sz="2400" i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 sz="2400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DEPARTMENT : DEPARTMENT. OF COMMERECE</a:t>
            </a:r>
            <a:endParaRPr lang="en-US" sz="2400" i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 sz="2400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COLLEGE : QUEEN MARY’S COLLEGE </a:t>
            </a:r>
            <a:endParaRPr lang="en-US" sz="2400" i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 sz="2400" i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       </a:t>
            </a:r>
            <a:endParaRPr lang="en-US" sz="2400" i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Box 2"/>
          <p:cNvSpPr txBox="1"/>
          <p:nvPr/>
        </p:nvSpPr>
        <p:spPr>
          <a:xfrm rot="10800000" flipV="1">
            <a:off x="533181" y="1542414"/>
            <a:ext cx="7625705" cy="410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sz="2400" i="1" dirty="0">
                <a:solidFill>
                  <a:srgbClr val="FF0000"/>
                </a:solidFill>
              </a:rPr>
              <a:t>1. Calculated performance level by using the current employee rating .</a:t>
            </a:r>
            <a:endParaRPr lang="en-US" sz="2400" i="1" dirty="0">
              <a:solidFill>
                <a:srgbClr val="FF0000"/>
              </a:solidFill>
            </a:endParaRPr>
          </a:p>
          <a:p>
            <a:pPr algn="l"/>
            <a:r>
              <a:rPr lang="en-US" sz="2400" i="1" dirty="0">
                <a:solidFill>
                  <a:srgbClr val="FF0000"/>
                </a:solidFill>
              </a:rPr>
              <a:t>
2. Prepared pivot table.</a:t>
            </a:r>
            <a:endParaRPr lang="en-US" sz="2400" i="1" dirty="0">
              <a:solidFill>
                <a:srgbClr val="FF0000"/>
              </a:solidFill>
            </a:endParaRPr>
          </a:p>
          <a:p>
            <a:pPr algn="l"/>
            <a:r>
              <a:rPr lang="en-US" sz="2400" i="1" dirty="0">
                <a:solidFill>
                  <a:srgbClr val="FF0000"/>
                </a:solidFill>
              </a:rPr>
              <a:t>
3. Filtered pivot table. </a:t>
            </a:r>
            <a:endParaRPr lang="en-US" sz="2400" i="1" dirty="0">
              <a:solidFill>
                <a:srgbClr val="FF0000"/>
              </a:solidFill>
            </a:endParaRPr>
          </a:p>
          <a:p>
            <a:pPr algn="l"/>
            <a:r>
              <a:rPr lang="en-US" sz="2400" i="1" dirty="0">
                <a:solidFill>
                  <a:srgbClr val="FF0000"/>
                </a:solidFill>
              </a:rPr>
              <a:t>
4. Prepared a graph using pivot table data. </a:t>
            </a:r>
            <a:endParaRPr lang="en-US" sz="2400" i="1" dirty="0">
              <a:solidFill>
                <a:srgbClr val="FF0000"/>
              </a:solidFill>
            </a:endParaRPr>
          </a:p>
          <a:p>
            <a:pPr algn="l"/>
            <a:r>
              <a:rPr lang="en-US" sz="2400" i="1" dirty="0">
                <a:solidFill>
                  <a:srgbClr val="FF0000"/>
                </a:solidFill>
              </a:rPr>
              <a:t>
5. Prepared trend lines for medium and low performance.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410210" y="1204595"/>
          <a:ext cx="8300720" cy="4615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117" y="1905317"/>
            <a:ext cx="8437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1" dirty="0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0" spc="5" dirty="0"/>
              <a:t>PROJECT</a:t>
            </a:r>
            <a:r>
              <a:rPr sz="4400" b="0" spc="-85" dirty="0"/>
              <a:t> </a:t>
            </a:r>
            <a:r>
              <a:rPr sz="4400" b="0" spc="25" dirty="0"/>
              <a:t>TITLE</a:t>
            </a:r>
            <a:r>
              <a:rPr lang="en-US" sz="4400" b="0" spc="25" dirty="0"/>
              <a:t> </a:t>
            </a:r>
            <a:endParaRPr lang="en-US" sz="4400" b="0" spc="25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143227" y="213343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US" sz="4400" i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212055" y="1767703"/>
            <a:ext cx="4880928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TO EXAMINE :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sz="2400" i="1" dirty="0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lang="en-IN" sz="2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n-US" sz="24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  <a:endParaRPr lang="en-US" sz="2400" b="0" i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  <a:endParaRPr lang="en-US" sz="2400" b="0" i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  <a:endParaRPr lang="en-US" sz="2400" b="0" i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533682" y="1695450"/>
            <a:ext cx="5641058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INSIDERS : 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  <a:endParaRPr lang="en-US" sz="2000" i="1" dirty="0">
              <a:solidFill>
                <a:srgbClr val="FF0000"/>
              </a:solidFill>
            </a:endParaRPr>
          </a:p>
          <a:p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OUTSIDERS : 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lang="en-IN" sz="2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50038" y="2280950"/>
            <a:ext cx="6100074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i="1" dirty="0">
                <a:solidFill>
                  <a:srgbClr val="FF0000"/>
                </a:solidFill>
              </a:rPr>
              <a:t>IDENTIFY AREAS OF STRENGTH AND WEAKNESS.</a:t>
            </a:r>
            <a:endParaRPr lang="en-US" sz="2000" i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i="1" dirty="0">
                <a:solidFill>
                  <a:srgbClr val="FF0000"/>
                </a:solidFill>
              </a:rPr>
              <a:t>SET PERFORMANCE GOALS AND TARGETS.</a:t>
            </a:r>
            <a:endParaRPr lang="en-US" sz="2000" i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solidFill>
                  <a:srgbClr val="FF0000"/>
                </a:solidFill>
              </a:rPr>
              <a:t>EVALUATE JOB PERFORMANCE AND PRODUCTIVITY.</a:t>
            </a:r>
            <a:endParaRPr lang="en-US" sz="2000" i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solidFill>
                  <a:srgbClr val="FF0000"/>
                </a:solidFill>
              </a:rPr>
              <a:t> DEVELOP TRAINING AND DEVELOPMENT programs.</a:t>
            </a:r>
            <a:endParaRPr lang="en-US" sz="2000" i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solidFill>
                  <a:srgbClr val="FF0000"/>
                </a:solidFill>
              </a:rPr>
              <a:t>Inform decisions on promotions, bonuses, and rewards.</a:t>
            </a:r>
            <a:endParaRPr lang="en-US" sz="2000" i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solidFill>
                  <a:srgbClr val="FF0000"/>
                </a:solidFill>
              </a:rPr>
              <a:t> Improve communication and feedback.</a:t>
            </a:r>
            <a:endParaRPr lang="en-US" sz="2000" i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solidFill>
                  <a:srgbClr val="FF0000"/>
                </a:solidFill>
              </a:rPr>
              <a:t>Increase employee motivation and ENGAGEMENT.</a:t>
            </a:r>
            <a:endParaRPr lang="en-US" sz="2000" i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solidFill>
                  <a:srgbClr val="FF0000"/>
                </a:solidFill>
              </a:rPr>
              <a:t>Reduce turnover and absenteeism.</a:t>
            </a:r>
            <a:endParaRPr lang="en-US" sz="2000" i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solidFill>
                  <a:srgbClr val="FF0000"/>
                </a:solidFill>
              </a:rPr>
              <a:t>Enhance overall organizational performance.</a:t>
            </a:r>
            <a:endParaRPr lang="en-US" sz="2000" i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sz="2000" i="1" dirty="0">
                <a:solidFill>
                  <a:srgbClr val="FF0000"/>
                </a:solidFill>
              </a:rPr>
              <a:t>Make data-driven decisions.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332" y="1702365"/>
            <a:ext cx="3095417" cy="470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sz="2000" i="1" dirty="0">
                <a:solidFill>
                  <a:srgbClr val="FF0000"/>
                </a:solidFill>
              </a:rPr>
              <a:t>. Employee I’d 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 2. First name.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 3. Last name.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4.business unit.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5. Employee status.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6. Employee type.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7.employee classification type.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8.gender code.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9.performance score.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10.current employee rating.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11.performance level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12.martial description.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13.race description. 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14.Location code.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50" y="1448094"/>
            <a:ext cx="2882561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sz="2000" i="1" dirty="0">
                <a:solidFill>
                  <a:srgbClr val="FF0000"/>
                </a:solidFill>
              </a:rPr>
              <a:t>15.</a:t>
            </a:r>
            <a:r>
              <a:rPr lang="en-US" sz="2000" i="1" dirty="0">
                <a:solidFill>
                  <a:srgbClr val="FF0000"/>
                </a:solidFill>
              </a:rPr>
              <a:t> Job function description. 
16. State.
17. DOB.
18.Division.
19.Department type.
20.Termination description.
21.Termination type.
22.Payzone.
23.Start date.
24. Exit date.
25. Title.
26 . Supervisor.
27. </a:t>
            </a:r>
            <a:r>
              <a:rPr lang="en-US" sz="2000" i="1" dirty="0" err="1">
                <a:solidFill>
                  <a:srgbClr val="FF0000"/>
                </a:solidFill>
              </a:rPr>
              <a:t>ADEmail</a:t>
            </a:r>
            <a:endParaRPr lang="en-US" sz="2000" i="1" dirty="0">
              <a:solidFill>
                <a:srgbClr val="FF0000"/>
              </a:solidFill>
            </a:endParaRPr>
          </a:p>
          <a:p>
            <a:pPr algn="l"/>
            <a:endParaRPr lang="en-US" sz="20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5629" y="1695450"/>
            <a:ext cx="7208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  <a:endParaRPr 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  <a:endParaRPr 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=IFS(Z8&gt;=5,”VERYHIGH”, Z8&gt;=4,”HIGH”,Z8&gt;=3,”MED”,TRUE,”LOW”)</a:t>
            </a:r>
            <a:endParaRPr lang="en-US" sz="28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2838</Words>
  <Application>WPS Presentation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GEETHA</cp:lastModifiedBy>
  <cp:revision>18</cp:revision>
  <dcterms:created xsi:type="dcterms:W3CDTF">2024-03-29T15:07:00Z</dcterms:created>
  <dcterms:modified xsi:type="dcterms:W3CDTF">2024-08-31T07:58:00Z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C73272B101C14D74A986B0CC47788B3E_13</vt:lpwstr>
  </property>
  <property fmtid="{D5CDD505-2E9C-101B-9397-08002B2CF9AE}" pid="5" name="KSOProductBuildVer">
    <vt:lpwstr>1033-12.2.0.17562</vt:lpwstr>
  </property>
</Properties>
</file>