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Profilic</a:t>
            </a:r>
            <a:r>
              <a:rPr lang="en-US" dirty="0"/>
              <a:t> Web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701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Flow Diagram:--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6E935FFF-4425-C102-0892-7B6EB99274C4}"/>
              </a:ext>
            </a:extLst>
          </p:cNvPr>
          <p:cNvGrpSpPr>
            <a:grpSpLocks/>
          </p:cNvGrpSpPr>
          <p:nvPr/>
        </p:nvGrpSpPr>
        <p:grpSpPr bwMode="auto">
          <a:xfrm>
            <a:off x="3077154" y="2014579"/>
            <a:ext cx="5764695" cy="4210050"/>
            <a:chOff x="3515" y="192"/>
            <a:chExt cx="5338" cy="6630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89532DFB-1ECB-AD9F-671A-A55704624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257"/>
              <a:ext cx="4964" cy="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BB8EC360-6AFA-F093-C2D7-BEB87DCC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91"/>
              <a:ext cx="5338" cy="6630"/>
            </a:xfrm>
            <a:custGeom>
              <a:avLst/>
              <a:gdLst>
                <a:gd name="T0" fmla="+- 0 8853 3515"/>
                <a:gd name="T1" fmla="*/ T0 w 5338"/>
                <a:gd name="T2" fmla="+- 0 6822 192"/>
                <a:gd name="T3" fmla="*/ 6822 h 6630"/>
                <a:gd name="T4" fmla="+- 0 3515 3515"/>
                <a:gd name="T5" fmla="*/ T4 w 5338"/>
                <a:gd name="T6" fmla="+- 0 6822 192"/>
                <a:gd name="T7" fmla="*/ 6822 h 6630"/>
                <a:gd name="T8" fmla="+- 0 3515 3515"/>
                <a:gd name="T9" fmla="*/ T8 w 5338"/>
                <a:gd name="T10" fmla="+- 0 192 192"/>
                <a:gd name="T11" fmla="*/ 192 h 6630"/>
                <a:gd name="T12" fmla="+- 0 8853 3515"/>
                <a:gd name="T13" fmla="*/ T12 w 5338"/>
                <a:gd name="T14" fmla="+- 0 192 192"/>
                <a:gd name="T15" fmla="*/ 192 h 6630"/>
                <a:gd name="T16" fmla="+- 0 8853 3515"/>
                <a:gd name="T17" fmla="*/ T16 w 5338"/>
                <a:gd name="T18" fmla="+- 0 199 192"/>
                <a:gd name="T19" fmla="*/ 199 h 6630"/>
                <a:gd name="T20" fmla="+- 0 3530 3515"/>
                <a:gd name="T21" fmla="*/ T20 w 5338"/>
                <a:gd name="T22" fmla="+- 0 199 192"/>
                <a:gd name="T23" fmla="*/ 199 h 6630"/>
                <a:gd name="T24" fmla="+- 0 3522 3515"/>
                <a:gd name="T25" fmla="*/ T24 w 5338"/>
                <a:gd name="T26" fmla="+- 0 207 192"/>
                <a:gd name="T27" fmla="*/ 207 h 6630"/>
                <a:gd name="T28" fmla="+- 0 3530 3515"/>
                <a:gd name="T29" fmla="*/ T28 w 5338"/>
                <a:gd name="T30" fmla="+- 0 207 192"/>
                <a:gd name="T31" fmla="*/ 207 h 6630"/>
                <a:gd name="T32" fmla="+- 0 3530 3515"/>
                <a:gd name="T33" fmla="*/ T32 w 5338"/>
                <a:gd name="T34" fmla="+- 0 6807 192"/>
                <a:gd name="T35" fmla="*/ 6807 h 6630"/>
                <a:gd name="T36" fmla="+- 0 3522 3515"/>
                <a:gd name="T37" fmla="*/ T36 w 5338"/>
                <a:gd name="T38" fmla="+- 0 6807 192"/>
                <a:gd name="T39" fmla="*/ 6807 h 6630"/>
                <a:gd name="T40" fmla="+- 0 3530 3515"/>
                <a:gd name="T41" fmla="*/ T40 w 5338"/>
                <a:gd name="T42" fmla="+- 0 6814 192"/>
                <a:gd name="T43" fmla="*/ 6814 h 6630"/>
                <a:gd name="T44" fmla="+- 0 8853 3515"/>
                <a:gd name="T45" fmla="*/ T44 w 5338"/>
                <a:gd name="T46" fmla="+- 0 6814 192"/>
                <a:gd name="T47" fmla="*/ 6814 h 6630"/>
                <a:gd name="T48" fmla="+- 0 8853 3515"/>
                <a:gd name="T49" fmla="*/ T48 w 5338"/>
                <a:gd name="T50" fmla="+- 0 6822 192"/>
                <a:gd name="T51" fmla="*/ 6822 h 6630"/>
                <a:gd name="T52" fmla="+- 0 3530 3515"/>
                <a:gd name="T53" fmla="*/ T52 w 5338"/>
                <a:gd name="T54" fmla="+- 0 207 192"/>
                <a:gd name="T55" fmla="*/ 207 h 6630"/>
                <a:gd name="T56" fmla="+- 0 3522 3515"/>
                <a:gd name="T57" fmla="*/ T56 w 5338"/>
                <a:gd name="T58" fmla="+- 0 207 192"/>
                <a:gd name="T59" fmla="*/ 207 h 6630"/>
                <a:gd name="T60" fmla="+- 0 3530 3515"/>
                <a:gd name="T61" fmla="*/ T60 w 5338"/>
                <a:gd name="T62" fmla="+- 0 199 192"/>
                <a:gd name="T63" fmla="*/ 199 h 6630"/>
                <a:gd name="T64" fmla="+- 0 3530 3515"/>
                <a:gd name="T65" fmla="*/ T64 w 5338"/>
                <a:gd name="T66" fmla="+- 0 207 192"/>
                <a:gd name="T67" fmla="*/ 207 h 6630"/>
                <a:gd name="T68" fmla="+- 0 8838 3515"/>
                <a:gd name="T69" fmla="*/ T68 w 5338"/>
                <a:gd name="T70" fmla="+- 0 207 192"/>
                <a:gd name="T71" fmla="*/ 207 h 6630"/>
                <a:gd name="T72" fmla="+- 0 3530 3515"/>
                <a:gd name="T73" fmla="*/ T72 w 5338"/>
                <a:gd name="T74" fmla="+- 0 207 192"/>
                <a:gd name="T75" fmla="*/ 207 h 6630"/>
                <a:gd name="T76" fmla="+- 0 3530 3515"/>
                <a:gd name="T77" fmla="*/ T76 w 5338"/>
                <a:gd name="T78" fmla="+- 0 199 192"/>
                <a:gd name="T79" fmla="*/ 199 h 6630"/>
                <a:gd name="T80" fmla="+- 0 8838 3515"/>
                <a:gd name="T81" fmla="*/ T80 w 5338"/>
                <a:gd name="T82" fmla="+- 0 199 192"/>
                <a:gd name="T83" fmla="*/ 199 h 6630"/>
                <a:gd name="T84" fmla="+- 0 8838 3515"/>
                <a:gd name="T85" fmla="*/ T84 w 5338"/>
                <a:gd name="T86" fmla="+- 0 207 192"/>
                <a:gd name="T87" fmla="*/ 207 h 6630"/>
                <a:gd name="T88" fmla="+- 0 8838 3515"/>
                <a:gd name="T89" fmla="*/ T88 w 5338"/>
                <a:gd name="T90" fmla="+- 0 6814 192"/>
                <a:gd name="T91" fmla="*/ 6814 h 6630"/>
                <a:gd name="T92" fmla="+- 0 8838 3515"/>
                <a:gd name="T93" fmla="*/ T92 w 5338"/>
                <a:gd name="T94" fmla="+- 0 199 192"/>
                <a:gd name="T95" fmla="*/ 199 h 6630"/>
                <a:gd name="T96" fmla="+- 0 8845 3515"/>
                <a:gd name="T97" fmla="*/ T96 w 5338"/>
                <a:gd name="T98" fmla="+- 0 207 192"/>
                <a:gd name="T99" fmla="*/ 207 h 6630"/>
                <a:gd name="T100" fmla="+- 0 8853 3515"/>
                <a:gd name="T101" fmla="*/ T100 w 5338"/>
                <a:gd name="T102" fmla="+- 0 207 192"/>
                <a:gd name="T103" fmla="*/ 207 h 6630"/>
                <a:gd name="T104" fmla="+- 0 8853 3515"/>
                <a:gd name="T105" fmla="*/ T104 w 5338"/>
                <a:gd name="T106" fmla="+- 0 6807 192"/>
                <a:gd name="T107" fmla="*/ 6807 h 6630"/>
                <a:gd name="T108" fmla="+- 0 8845 3515"/>
                <a:gd name="T109" fmla="*/ T108 w 5338"/>
                <a:gd name="T110" fmla="+- 0 6807 192"/>
                <a:gd name="T111" fmla="*/ 6807 h 6630"/>
                <a:gd name="T112" fmla="+- 0 8838 3515"/>
                <a:gd name="T113" fmla="*/ T112 w 5338"/>
                <a:gd name="T114" fmla="+- 0 6814 192"/>
                <a:gd name="T115" fmla="*/ 6814 h 6630"/>
                <a:gd name="T116" fmla="+- 0 8853 3515"/>
                <a:gd name="T117" fmla="*/ T116 w 5338"/>
                <a:gd name="T118" fmla="+- 0 207 192"/>
                <a:gd name="T119" fmla="*/ 207 h 6630"/>
                <a:gd name="T120" fmla="+- 0 8845 3515"/>
                <a:gd name="T121" fmla="*/ T120 w 5338"/>
                <a:gd name="T122" fmla="+- 0 207 192"/>
                <a:gd name="T123" fmla="*/ 207 h 6630"/>
                <a:gd name="T124" fmla="+- 0 8838 3515"/>
                <a:gd name="T125" fmla="*/ T124 w 5338"/>
                <a:gd name="T126" fmla="+- 0 199 192"/>
                <a:gd name="T127" fmla="*/ 199 h 6630"/>
                <a:gd name="T128" fmla="+- 0 8853 3515"/>
                <a:gd name="T129" fmla="*/ T128 w 5338"/>
                <a:gd name="T130" fmla="+- 0 199 192"/>
                <a:gd name="T131" fmla="*/ 199 h 6630"/>
                <a:gd name="T132" fmla="+- 0 8853 3515"/>
                <a:gd name="T133" fmla="*/ T132 w 5338"/>
                <a:gd name="T134" fmla="+- 0 207 192"/>
                <a:gd name="T135" fmla="*/ 207 h 6630"/>
                <a:gd name="T136" fmla="+- 0 3530 3515"/>
                <a:gd name="T137" fmla="*/ T136 w 5338"/>
                <a:gd name="T138" fmla="+- 0 6814 192"/>
                <a:gd name="T139" fmla="*/ 6814 h 6630"/>
                <a:gd name="T140" fmla="+- 0 3522 3515"/>
                <a:gd name="T141" fmla="*/ T140 w 5338"/>
                <a:gd name="T142" fmla="+- 0 6807 192"/>
                <a:gd name="T143" fmla="*/ 6807 h 6630"/>
                <a:gd name="T144" fmla="+- 0 3530 3515"/>
                <a:gd name="T145" fmla="*/ T144 w 5338"/>
                <a:gd name="T146" fmla="+- 0 6807 192"/>
                <a:gd name="T147" fmla="*/ 6807 h 6630"/>
                <a:gd name="T148" fmla="+- 0 3530 3515"/>
                <a:gd name="T149" fmla="*/ T148 w 5338"/>
                <a:gd name="T150" fmla="+- 0 6814 192"/>
                <a:gd name="T151" fmla="*/ 6814 h 6630"/>
                <a:gd name="T152" fmla="+- 0 8838 3515"/>
                <a:gd name="T153" fmla="*/ T152 w 5338"/>
                <a:gd name="T154" fmla="+- 0 6814 192"/>
                <a:gd name="T155" fmla="*/ 6814 h 6630"/>
                <a:gd name="T156" fmla="+- 0 3530 3515"/>
                <a:gd name="T157" fmla="*/ T156 w 5338"/>
                <a:gd name="T158" fmla="+- 0 6814 192"/>
                <a:gd name="T159" fmla="*/ 6814 h 6630"/>
                <a:gd name="T160" fmla="+- 0 3530 3515"/>
                <a:gd name="T161" fmla="*/ T160 w 5338"/>
                <a:gd name="T162" fmla="+- 0 6807 192"/>
                <a:gd name="T163" fmla="*/ 6807 h 6630"/>
                <a:gd name="T164" fmla="+- 0 8838 3515"/>
                <a:gd name="T165" fmla="*/ T164 w 5338"/>
                <a:gd name="T166" fmla="+- 0 6807 192"/>
                <a:gd name="T167" fmla="*/ 6807 h 6630"/>
                <a:gd name="T168" fmla="+- 0 8838 3515"/>
                <a:gd name="T169" fmla="*/ T168 w 5338"/>
                <a:gd name="T170" fmla="+- 0 6814 192"/>
                <a:gd name="T171" fmla="*/ 6814 h 6630"/>
                <a:gd name="T172" fmla="+- 0 8853 3515"/>
                <a:gd name="T173" fmla="*/ T172 w 5338"/>
                <a:gd name="T174" fmla="+- 0 6814 192"/>
                <a:gd name="T175" fmla="*/ 6814 h 6630"/>
                <a:gd name="T176" fmla="+- 0 8838 3515"/>
                <a:gd name="T177" fmla="*/ T176 w 5338"/>
                <a:gd name="T178" fmla="+- 0 6814 192"/>
                <a:gd name="T179" fmla="*/ 6814 h 6630"/>
                <a:gd name="T180" fmla="+- 0 8845 3515"/>
                <a:gd name="T181" fmla="*/ T180 w 5338"/>
                <a:gd name="T182" fmla="+- 0 6807 192"/>
                <a:gd name="T183" fmla="*/ 6807 h 6630"/>
                <a:gd name="T184" fmla="+- 0 8853 3515"/>
                <a:gd name="T185" fmla="*/ T184 w 5338"/>
                <a:gd name="T186" fmla="+- 0 6807 192"/>
                <a:gd name="T187" fmla="*/ 6807 h 6630"/>
                <a:gd name="T188" fmla="+- 0 8853 3515"/>
                <a:gd name="T189" fmla="*/ T188 w 5338"/>
                <a:gd name="T190" fmla="+- 0 6814 192"/>
                <a:gd name="T191" fmla="*/ 6814 h 663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5338" h="6630">
                  <a:moveTo>
                    <a:pt x="5338" y="6630"/>
                  </a:moveTo>
                  <a:lnTo>
                    <a:pt x="0" y="6630"/>
                  </a:lnTo>
                  <a:lnTo>
                    <a:pt x="0" y="0"/>
                  </a:lnTo>
                  <a:lnTo>
                    <a:pt x="5338" y="0"/>
                  </a:lnTo>
                  <a:lnTo>
                    <a:pt x="5338" y="7"/>
                  </a:lnTo>
                  <a:lnTo>
                    <a:pt x="15" y="7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15" y="6615"/>
                  </a:lnTo>
                  <a:lnTo>
                    <a:pt x="7" y="6615"/>
                  </a:lnTo>
                  <a:lnTo>
                    <a:pt x="15" y="6622"/>
                  </a:lnTo>
                  <a:lnTo>
                    <a:pt x="5338" y="6622"/>
                  </a:lnTo>
                  <a:lnTo>
                    <a:pt x="5338" y="6630"/>
                  </a:lnTo>
                  <a:close/>
                  <a:moveTo>
                    <a:pt x="15" y="15"/>
                  </a:moveTo>
                  <a:lnTo>
                    <a:pt x="7" y="15"/>
                  </a:lnTo>
                  <a:lnTo>
                    <a:pt x="15" y="7"/>
                  </a:lnTo>
                  <a:lnTo>
                    <a:pt x="15" y="15"/>
                  </a:lnTo>
                  <a:close/>
                  <a:moveTo>
                    <a:pt x="5323" y="15"/>
                  </a:moveTo>
                  <a:lnTo>
                    <a:pt x="15" y="15"/>
                  </a:lnTo>
                  <a:lnTo>
                    <a:pt x="15" y="7"/>
                  </a:lnTo>
                  <a:lnTo>
                    <a:pt x="5323" y="7"/>
                  </a:lnTo>
                  <a:lnTo>
                    <a:pt x="5323" y="15"/>
                  </a:lnTo>
                  <a:close/>
                  <a:moveTo>
                    <a:pt x="5323" y="6622"/>
                  </a:moveTo>
                  <a:lnTo>
                    <a:pt x="5323" y="7"/>
                  </a:lnTo>
                  <a:lnTo>
                    <a:pt x="5330" y="15"/>
                  </a:lnTo>
                  <a:lnTo>
                    <a:pt x="5338" y="15"/>
                  </a:lnTo>
                  <a:lnTo>
                    <a:pt x="5338" y="6615"/>
                  </a:lnTo>
                  <a:lnTo>
                    <a:pt x="5330" y="6615"/>
                  </a:lnTo>
                  <a:lnTo>
                    <a:pt x="5323" y="6622"/>
                  </a:lnTo>
                  <a:close/>
                  <a:moveTo>
                    <a:pt x="5338" y="15"/>
                  </a:moveTo>
                  <a:lnTo>
                    <a:pt x="5330" y="15"/>
                  </a:lnTo>
                  <a:lnTo>
                    <a:pt x="5323" y="7"/>
                  </a:lnTo>
                  <a:lnTo>
                    <a:pt x="5338" y="7"/>
                  </a:lnTo>
                  <a:lnTo>
                    <a:pt x="5338" y="15"/>
                  </a:lnTo>
                  <a:close/>
                  <a:moveTo>
                    <a:pt x="15" y="6622"/>
                  </a:moveTo>
                  <a:lnTo>
                    <a:pt x="7" y="6615"/>
                  </a:lnTo>
                  <a:lnTo>
                    <a:pt x="15" y="6615"/>
                  </a:lnTo>
                  <a:lnTo>
                    <a:pt x="15" y="6622"/>
                  </a:lnTo>
                  <a:close/>
                  <a:moveTo>
                    <a:pt x="5323" y="6622"/>
                  </a:moveTo>
                  <a:lnTo>
                    <a:pt x="15" y="6622"/>
                  </a:lnTo>
                  <a:lnTo>
                    <a:pt x="15" y="6615"/>
                  </a:lnTo>
                  <a:lnTo>
                    <a:pt x="5323" y="6615"/>
                  </a:lnTo>
                  <a:lnTo>
                    <a:pt x="5323" y="6622"/>
                  </a:lnTo>
                  <a:close/>
                  <a:moveTo>
                    <a:pt x="5338" y="6622"/>
                  </a:moveTo>
                  <a:lnTo>
                    <a:pt x="5323" y="6622"/>
                  </a:lnTo>
                  <a:lnTo>
                    <a:pt x="5330" y="6615"/>
                  </a:lnTo>
                  <a:lnTo>
                    <a:pt x="5338" y="6615"/>
                  </a:lnTo>
                  <a:lnTo>
                    <a:pt x="5338" y="6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B533-9CCB-D810-2338-86FFA826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Cases:--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FC3B16-5E36-14E5-25C1-AAE95E48403A}"/>
              </a:ext>
            </a:extLst>
          </p:cNvPr>
          <p:cNvSpPr/>
          <p:nvPr/>
        </p:nvSpPr>
        <p:spPr>
          <a:xfrm>
            <a:off x="1550504" y="2767054"/>
            <a:ext cx="373712" cy="35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32A29A-FF8A-3C47-935E-B033ECDC19D3}"/>
              </a:ext>
            </a:extLst>
          </p:cNvPr>
          <p:cNvSpPr/>
          <p:nvPr/>
        </p:nvSpPr>
        <p:spPr>
          <a:xfrm>
            <a:off x="1741336" y="3124863"/>
            <a:ext cx="7951" cy="540688"/>
          </a:xfrm>
          <a:custGeom>
            <a:avLst/>
            <a:gdLst>
              <a:gd name="connsiteX0" fmla="*/ 0 w 7951"/>
              <a:gd name="connsiteY0" fmla="*/ 0 h 540688"/>
              <a:gd name="connsiteX1" fmla="*/ 7951 w 7951"/>
              <a:gd name="connsiteY1" fmla="*/ 540688 h 54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1" h="540688">
                <a:moveTo>
                  <a:pt x="0" y="0"/>
                </a:moveTo>
                <a:cubicBezTo>
                  <a:pt x="8207" y="508881"/>
                  <a:pt x="7951" y="328632"/>
                  <a:pt x="7951" y="5406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3858B2-CAB2-97F5-D280-5EC82FC08E61}"/>
              </a:ext>
            </a:extLst>
          </p:cNvPr>
          <p:cNvCxnSpPr/>
          <p:nvPr/>
        </p:nvCxnSpPr>
        <p:spPr>
          <a:xfrm>
            <a:off x="1550504" y="3267986"/>
            <a:ext cx="198783" cy="10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B61A0-7CCA-87D5-B347-BBA815277D42}"/>
              </a:ext>
            </a:extLst>
          </p:cNvPr>
          <p:cNvCxnSpPr>
            <a:cxnSpLocks/>
          </p:cNvCxnSpPr>
          <p:nvPr/>
        </p:nvCxnSpPr>
        <p:spPr>
          <a:xfrm flipH="1">
            <a:off x="1570382" y="3660250"/>
            <a:ext cx="17492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C2DCB-355E-4C05-A916-7B737BFE7F5E}"/>
              </a:ext>
            </a:extLst>
          </p:cNvPr>
          <p:cNvCxnSpPr>
            <a:cxnSpLocks/>
          </p:cNvCxnSpPr>
          <p:nvPr/>
        </p:nvCxnSpPr>
        <p:spPr>
          <a:xfrm flipH="1">
            <a:off x="1745311" y="3267986"/>
            <a:ext cx="198783" cy="10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B7C01F-692A-3A01-1A46-84D9FD436743}"/>
              </a:ext>
            </a:extLst>
          </p:cNvPr>
          <p:cNvCxnSpPr>
            <a:cxnSpLocks/>
          </p:cNvCxnSpPr>
          <p:nvPr/>
        </p:nvCxnSpPr>
        <p:spPr>
          <a:xfrm flipH="1" flipV="1">
            <a:off x="1749287" y="3658926"/>
            <a:ext cx="166978" cy="14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55545A-5179-7360-D5D6-2BBCF2034353}"/>
              </a:ext>
            </a:extLst>
          </p:cNvPr>
          <p:cNvSpPr/>
          <p:nvPr/>
        </p:nvSpPr>
        <p:spPr>
          <a:xfrm>
            <a:off x="5200814" y="2030231"/>
            <a:ext cx="2130950" cy="75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899058-C7AB-2F2F-8C06-2ECD87D729A5}"/>
              </a:ext>
            </a:extLst>
          </p:cNvPr>
          <p:cNvSpPr/>
          <p:nvPr/>
        </p:nvSpPr>
        <p:spPr>
          <a:xfrm>
            <a:off x="5257137" y="2871745"/>
            <a:ext cx="2018307" cy="75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News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C5043D-02EA-0D27-A3C0-7DB8F6BF78A5}"/>
              </a:ext>
            </a:extLst>
          </p:cNvPr>
          <p:cNvSpPr/>
          <p:nvPr/>
        </p:nvSpPr>
        <p:spPr>
          <a:xfrm>
            <a:off x="5257137" y="3713923"/>
            <a:ext cx="1954696" cy="75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Motivational Thoughts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3C0D79-939B-3E09-C94B-7467584CF507}"/>
              </a:ext>
            </a:extLst>
          </p:cNvPr>
          <p:cNvSpPr/>
          <p:nvPr/>
        </p:nvSpPr>
        <p:spPr>
          <a:xfrm>
            <a:off x="5257137" y="4597181"/>
            <a:ext cx="1954696" cy="75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Weather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B374C3-28AB-1655-25EE-5D3D8E5E5BBC}"/>
              </a:ext>
            </a:extLst>
          </p:cNvPr>
          <p:cNvSpPr/>
          <p:nvPr/>
        </p:nvSpPr>
        <p:spPr>
          <a:xfrm>
            <a:off x="5257137" y="5480440"/>
            <a:ext cx="1954696" cy="75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Voice Speech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DDA7F2-2561-9782-294F-BE6F99117194}"/>
              </a:ext>
            </a:extLst>
          </p:cNvPr>
          <p:cNvCxnSpPr/>
          <p:nvPr/>
        </p:nvCxnSpPr>
        <p:spPr>
          <a:xfrm>
            <a:off x="2050117" y="3371353"/>
            <a:ext cx="3149377" cy="233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CAD52F-B8D3-1793-C8CB-30183FC8C470}"/>
              </a:ext>
            </a:extLst>
          </p:cNvPr>
          <p:cNvCxnSpPr>
            <a:cxnSpLocks/>
          </p:cNvCxnSpPr>
          <p:nvPr/>
        </p:nvCxnSpPr>
        <p:spPr>
          <a:xfrm>
            <a:off x="2079266" y="3371353"/>
            <a:ext cx="3121548" cy="14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EF57DF-84EC-7337-3AC0-4930E71941FF}"/>
              </a:ext>
            </a:extLst>
          </p:cNvPr>
          <p:cNvCxnSpPr>
            <a:cxnSpLocks/>
          </p:cNvCxnSpPr>
          <p:nvPr/>
        </p:nvCxnSpPr>
        <p:spPr>
          <a:xfrm>
            <a:off x="2079266" y="3371353"/>
            <a:ext cx="3150042" cy="60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F75844-E7D9-13F3-55F5-F2ECB04AAD0C}"/>
              </a:ext>
            </a:extLst>
          </p:cNvPr>
          <p:cNvCxnSpPr>
            <a:cxnSpLocks/>
          </p:cNvCxnSpPr>
          <p:nvPr/>
        </p:nvCxnSpPr>
        <p:spPr>
          <a:xfrm flipV="1">
            <a:off x="2047461" y="3247776"/>
            <a:ext cx="3153353" cy="12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A459A8-1B5B-55F3-0147-C62E0E0D3F05}"/>
              </a:ext>
            </a:extLst>
          </p:cNvPr>
          <p:cNvCxnSpPr>
            <a:cxnSpLocks/>
          </p:cNvCxnSpPr>
          <p:nvPr/>
        </p:nvCxnSpPr>
        <p:spPr>
          <a:xfrm flipV="1">
            <a:off x="2031559" y="2464904"/>
            <a:ext cx="3104984" cy="9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B4BFFE-8348-DCF5-7852-F59FD0A0EEC8}"/>
              </a:ext>
            </a:extLst>
          </p:cNvPr>
          <p:cNvSpPr txBox="1"/>
          <p:nvPr/>
        </p:nvSpPr>
        <p:spPr>
          <a:xfrm>
            <a:off x="1419306" y="3921649"/>
            <a:ext cx="850792" cy="37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F06E1-BFF3-E03E-C661-64E93B407322}"/>
              </a:ext>
            </a:extLst>
          </p:cNvPr>
          <p:cNvSpPr/>
          <p:nvPr/>
        </p:nvSpPr>
        <p:spPr>
          <a:xfrm>
            <a:off x="10029246" y="2781628"/>
            <a:ext cx="1516047" cy="1450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5EAA1-9E85-7057-25F7-27420FA6AEA3}"/>
              </a:ext>
            </a:extLst>
          </p:cNvPr>
          <p:cNvSpPr txBox="1"/>
          <p:nvPr/>
        </p:nvSpPr>
        <p:spPr>
          <a:xfrm>
            <a:off x="10463917" y="4293705"/>
            <a:ext cx="8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AC8B3-B774-A232-8963-B51B75C978BB}"/>
              </a:ext>
            </a:extLst>
          </p:cNvPr>
          <p:cNvCxnSpPr>
            <a:cxnSpLocks/>
          </p:cNvCxnSpPr>
          <p:nvPr/>
        </p:nvCxnSpPr>
        <p:spPr>
          <a:xfrm flipH="1" flipV="1">
            <a:off x="7396035" y="2464904"/>
            <a:ext cx="2540446" cy="10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1ECEE4-38A9-6A5A-484B-48E91C27C21D}"/>
              </a:ext>
            </a:extLst>
          </p:cNvPr>
          <p:cNvCxnSpPr>
            <a:cxnSpLocks/>
          </p:cNvCxnSpPr>
          <p:nvPr/>
        </p:nvCxnSpPr>
        <p:spPr>
          <a:xfrm flipH="1" flipV="1">
            <a:off x="7346343" y="3247776"/>
            <a:ext cx="2590138" cy="2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3A67CD-89B1-EEF9-126B-12CCAAE0A491}"/>
              </a:ext>
            </a:extLst>
          </p:cNvPr>
          <p:cNvCxnSpPr>
            <a:cxnSpLocks/>
          </p:cNvCxnSpPr>
          <p:nvPr/>
        </p:nvCxnSpPr>
        <p:spPr>
          <a:xfrm flipH="1">
            <a:off x="7283392" y="3509173"/>
            <a:ext cx="2653089" cy="55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3134F9-B487-037B-25CD-293BB2439CE6}"/>
              </a:ext>
            </a:extLst>
          </p:cNvPr>
          <p:cNvCxnSpPr>
            <a:cxnSpLocks/>
          </p:cNvCxnSpPr>
          <p:nvPr/>
        </p:nvCxnSpPr>
        <p:spPr>
          <a:xfrm flipH="1">
            <a:off x="7283392" y="3507006"/>
            <a:ext cx="2653089" cy="146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B82676-A49A-2454-AF38-CCC831B1F70B}"/>
              </a:ext>
            </a:extLst>
          </p:cNvPr>
          <p:cNvCxnSpPr>
            <a:cxnSpLocks/>
          </p:cNvCxnSpPr>
          <p:nvPr/>
        </p:nvCxnSpPr>
        <p:spPr>
          <a:xfrm flipH="1">
            <a:off x="7253578" y="3507006"/>
            <a:ext cx="2682903" cy="226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8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0F74-5363-41C2-2089-9014786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Snapshots:--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C4505B-8588-7C1C-2060-CDFBBC0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3" y="27486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E63EC19-6615-CCF2-6FE2-6AC2F9AB50CF}"/>
              </a:ext>
            </a:extLst>
          </p:cNvPr>
          <p:cNvGrpSpPr>
            <a:grpSpLocks/>
          </p:cNvGrpSpPr>
          <p:nvPr/>
        </p:nvGrpSpPr>
        <p:grpSpPr bwMode="auto">
          <a:xfrm>
            <a:off x="348343" y="2748643"/>
            <a:ext cx="5583238" cy="2603500"/>
            <a:chOff x="0" y="0"/>
            <a:chExt cx="8792" cy="4101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FAFF059A-24A0-0540-520B-9363DBB01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15"/>
              <a:ext cx="8763" cy="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F3DD0A0B-B284-D759-CF58-7DBC6017C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92" cy="4101"/>
            </a:xfrm>
            <a:custGeom>
              <a:avLst/>
              <a:gdLst>
                <a:gd name="T0" fmla="*/ 8792 w 8792"/>
                <a:gd name="T1" fmla="*/ 4101 h 4101"/>
                <a:gd name="T2" fmla="*/ 0 w 8792"/>
                <a:gd name="T3" fmla="*/ 4101 h 4101"/>
                <a:gd name="T4" fmla="*/ 0 w 8792"/>
                <a:gd name="T5" fmla="*/ 0 h 4101"/>
                <a:gd name="T6" fmla="*/ 8792 w 8792"/>
                <a:gd name="T7" fmla="*/ 0 h 4101"/>
                <a:gd name="T8" fmla="*/ 8792 w 8792"/>
                <a:gd name="T9" fmla="*/ 8 h 4101"/>
                <a:gd name="T10" fmla="*/ 15 w 8792"/>
                <a:gd name="T11" fmla="*/ 8 h 4101"/>
                <a:gd name="T12" fmla="*/ 8 w 8792"/>
                <a:gd name="T13" fmla="*/ 15 h 4101"/>
                <a:gd name="T14" fmla="*/ 15 w 8792"/>
                <a:gd name="T15" fmla="*/ 15 h 4101"/>
                <a:gd name="T16" fmla="*/ 15 w 8792"/>
                <a:gd name="T17" fmla="*/ 4086 h 4101"/>
                <a:gd name="T18" fmla="*/ 8 w 8792"/>
                <a:gd name="T19" fmla="*/ 4086 h 4101"/>
                <a:gd name="T20" fmla="*/ 15 w 8792"/>
                <a:gd name="T21" fmla="*/ 4094 h 4101"/>
                <a:gd name="T22" fmla="*/ 8792 w 8792"/>
                <a:gd name="T23" fmla="*/ 4094 h 4101"/>
                <a:gd name="T24" fmla="*/ 8792 w 8792"/>
                <a:gd name="T25" fmla="*/ 4101 h 4101"/>
                <a:gd name="T26" fmla="*/ 15 w 8792"/>
                <a:gd name="T27" fmla="*/ 15 h 4101"/>
                <a:gd name="T28" fmla="*/ 8 w 8792"/>
                <a:gd name="T29" fmla="*/ 15 h 4101"/>
                <a:gd name="T30" fmla="*/ 15 w 8792"/>
                <a:gd name="T31" fmla="*/ 8 h 4101"/>
                <a:gd name="T32" fmla="*/ 15 w 8792"/>
                <a:gd name="T33" fmla="*/ 15 h 4101"/>
                <a:gd name="T34" fmla="*/ 8777 w 8792"/>
                <a:gd name="T35" fmla="*/ 15 h 4101"/>
                <a:gd name="T36" fmla="*/ 15 w 8792"/>
                <a:gd name="T37" fmla="*/ 15 h 4101"/>
                <a:gd name="T38" fmla="*/ 15 w 8792"/>
                <a:gd name="T39" fmla="*/ 8 h 4101"/>
                <a:gd name="T40" fmla="*/ 8777 w 8792"/>
                <a:gd name="T41" fmla="*/ 8 h 4101"/>
                <a:gd name="T42" fmla="*/ 8777 w 8792"/>
                <a:gd name="T43" fmla="*/ 15 h 4101"/>
                <a:gd name="T44" fmla="*/ 8777 w 8792"/>
                <a:gd name="T45" fmla="*/ 4094 h 4101"/>
                <a:gd name="T46" fmla="*/ 8777 w 8792"/>
                <a:gd name="T47" fmla="*/ 8 h 4101"/>
                <a:gd name="T48" fmla="*/ 8785 w 8792"/>
                <a:gd name="T49" fmla="*/ 15 h 4101"/>
                <a:gd name="T50" fmla="*/ 8792 w 8792"/>
                <a:gd name="T51" fmla="*/ 15 h 4101"/>
                <a:gd name="T52" fmla="*/ 8792 w 8792"/>
                <a:gd name="T53" fmla="*/ 4086 h 4101"/>
                <a:gd name="T54" fmla="*/ 8785 w 8792"/>
                <a:gd name="T55" fmla="*/ 4086 h 4101"/>
                <a:gd name="T56" fmla="*/ 8777 w 8792"/>
                <a:gd name="T57" fmla="*/ 4094 h 4101"/>
                <a:gd name="T58" fmla="*/ 8792 w 8792"/>
                <a:gd name="T59" fmla="*/ 15 h 4101"/>
                <a:gd name="T60" fmla="*/ 8785 w 8792"/>
                <a:gd name="T61" fmla="*/ 15 h 4101"/>
                <a:gd name="T62" fmla="*/ 8777 w 8792"/>
                <a:gd name="T63" fmla="*/ 8 h 4101"/>
                <a:gd name="T64" fmla="*/ 8792 w 8792"/>
                <a:gd name="T65" fmla="*/ 8 h 4101"/>
                <a:gd name="T66" fmla="*/ 8792 w 8792"/>
                <a:gd name="T67" fmla="*/ 15 h 4101"/>
                <a:gd name="T68" fmla="*/ 15 w 8792"/>
                <a:gd name="T69" fmla="*/ 4094 h 4101"/>
                <a:gd name="T70" fmla="*/ 8 w 8792"/>
                <a:gd name="T71" fmla="*/ 4086 h 4101"/>
                <a:gd name="T72" fmla="*/ 15 w 8792"/>
                <a:gd name="T73" fmla="*/ 4086 h 4101"/>
                <a:gd name="T74" fmla="*/ 15 w 8792"/>
                <a:gd name="T75" fmla="*/ 4094 h 4101"/>
                <a:gd name="T76" fmla="*/ 8777 w 8792"/>
                <a:gd name="T77" fmla="*/ 4094 h 4101"/>
                <a:gd name="T78" fmla="*/ 15 w 8792"/>
                <a:gd name="T79" fmla="*/ 4094 h 4101"/>
                <a:gd name="T80" fmla="*/ 15 w 8792"/>
                <a:gd name="T81" fmla="*/ 4086 h 4101"/>
                <a:gd name="T82" fmla="*/ 8777 w 8792"/>
                <a:gd name="T83" fmla="*/ 4086 h 4101"/>
                <a:gd name="T84" fmla="*/ 8777 w 8792"/>
                <a:gd name="T85" fmla="*/ 4094 h 4101"/>
                <a:gd name="T86" fmla="*/ 8792 w 8792"/>
                <a:gd name="T87" fmla="*/ 4094 h 4101"/>
                <a:gd name="T88" fmla="*/ 8777 w 8792"/>
                <a:gd name="T89" fmla="*/ 4094 h 4101"/>
                <a:gd name="T90" fmla="*/ 8785 w 8792"/>
                <a:gd name="T91" fmla="*/ 4086 h 4101"/>
                <a:gd name="T92" fmla="*/ 8792 w 8792"/>
                <a:gd name="T93" fmla="*/ 4086 h 4101"/>
                <a:gd name="T94" fmla="*/ 8792 w 8792"/>
                <a:gd name="T95" fmla="*/ 4094 h 4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2" h="4101">
                  <a:moveTo>
                    <a:pt x="8792" y="4101"/>
                  </a:moveTo>
                  <a:lnTo>
                    <a:pt x="0" y="4101"/>
                  </a:lnTo>
                  <a:lnTo>
                    <a:pt x="0" y="0"/>
                  </a:lnTo>
                  <a:lnTo>
                    <a:pt x="8792" y="0"/>
                  </a:lnTo>
                  <a:lnTo>
                    <a:pt x="8792" y="8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4086"/>
                  </a:lnTo>
                  <a:lnTo>
                    <a:pt x="8" y="4086"/>
                  </a:lnTo>
                  <a:lnTo>
                    <a:pt x="15" y="4094"/>
                  </a:lnTo>
                  <a:lnTo>
                    <a:pt x="8792" y="4094"/>
                  </a:lnTo>
                  <a:lnTo>
                    <a:pt x="8792" y="4101"/>
                  </a:lnTo>
                  <a:close/>
                  <a:moveTo>
                    <a:pt x="15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15"/>
                  </a:lnTo>
                  <a:close/>
                  <a:moveTo>
                    <a:pt x="8777" y="15"/>
                  </a:moveTo>
                  <a:lnTo>
                    <a:pt x="15" y="15"/>
                  </a:lnTo>
                  <a:lnTo>
                    <a:pt x="15" y="8"/>
                  </a:lnTo>
                  <a:lnTo>
                    <a:pt x="8777" y="8"/>
                  </a:lnTo>
                  <a:lnTo>
                    <a:pt x="8777" y="15"/>
                  </a:lnTo>
                  <a:close/>
                  <a:moveTo>
                    <a:pt x="8777" y="4094"/>
                  </a:moveTo>
                  <a:lnTo>
                    <a:pt x="8777" y="8"/>
                  </a:lnTo>
                  <a:lnTo>
                    <a:pt x="8785" y="15"/>
                  </a:lnTo>
                  <a:lnTo>
                    <a:pt x="8792" y="15"/>
                  </a:lnTo>
                  <a:lnTo>
                    <a:pt x="8792" y="4086"/>
                  </a:lnTo>
                  <a:lnTo>
                    <a:pt x="8785" y="4086"/>
                  </a:lnTo>
                  <a:lnTo>
                    <a:pt x="8777" y="4094"/>
                  </a:lnTo>
                  <a:close/>
                  <a:moveTo>
                    <a:pt x="8792" y="15"/>
                  </a:moveTo>
                  <a:lnTo>
                    <a:pt x="8785" y="15"/>
                  </a:lnTo>
                  <a:lnTo>
                    <a:pt x="8777" y="8"/>
                  </a:lnTo>
                  <a:lnTo>
                    <a:pt x="8792" y="8"/>
                  </a:lnTo>
                  <a:lnTo>
                    <a:pt x="8792" y="15"/>
                  </a:lnTo>
                  <a:close/>
                  <a:moveTo>
                    <a:pt x="15" y="4094"/>
                  </a:moveTo>
                  <a:lnTo>
                    <a:pt x="8" y="4086"/>
                  </a:lnTo>
                  <a:lnTo>
                    <a:pt x="15" y="4086"/>
                  </a:lnTo>
                  <a:lnTo>
                    <a:pt x="15" y="4094"/>
                  </a:lnTo>
                  <a:close/>
                  <a:moveTo>
                    <a:pt x="8777" y="4094"/>
                  </a:moveTo>
                  <a:lnTo>
                    <a:pt x="15" y="4094"/>
                  </a:lnTo>
                  <a:lnTo>
                    <a:pt x="15" y="4086"/>
                  </a:lnTo>
                  <a:lnTo>
                    <a:pt x="8777" y="4086"/>
                  </a:lnTo>
                  <a:lnTo>
                    <a:pt x="8777" y="4094"/>
                  </a:lnTo>
                  <a:close/>
                  <a:moveTo>
                    <a:pt x="8792" y="4094"/>
                  </a:moveTo>
                  <a:lnTo>
                    <a:pt x="8777" y="4094"/>
                  </a:lnTo>
                  <a:lnTo>
                    <a:pt x="8785" y="4086"/>
                  </a:lnTo>
                  <a:lnTo>
                    <a:pt x="8792" y="4086"/>
                  </a:lnTo>
                  <a:lnTo>
                    <a:pt x="8792" y="4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D20F380-E703-EEAD-4E3E-681689A0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07" y="2758166"/>
            <a:ext cx="5602224" cy="2606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CC86E-067B-CB0B-EAF7-76A8BCC86AF5}"/>
              </a:ext>
            </a:extLst>
          </p:cNvPr>
          <p:cNvSpPr txBox="1"/>
          <p:nvPr/>
        </p:nvSpPr>
        <p:spPr>
          <a:xfrm>
            <a:off x="5748983" y="5352143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4605" marR="1299845" algn="ctr">
              <a:spcAft>
                <a:spcPts val="0"/>
              </a:spcAft>
            </a:pP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1D632-85AF-17C1-82FE-BD9A25C325CB}"/>
              </a:ext>
            </a:extLst>
          </p:cNvPr>
          <p:cNvSpPr txBox="1"/>
          <p:nvPr/>
        </p:nvSpPr>
        <p:spPr>
          <a:xfrm>
            <a:off x="386931" y="5490959"/>
            <a:ext cx="6096000" cy="1367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190" marR="553085" algn="ctr">
              <a:lnSpc>
                <a:spcPts val="1300"/>
              </a:lnSpc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8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F857144-1217-0308-5DFE-9DF4EB6A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2C4ED9BD-7975-E219-E735-C645A121D212}"/>
              </a:ext>
            </a:extLst>
          </p:cNvPr>
          <p:cNvGrpSpPr>
            <a:grpSpLocks/>
          </p:cNvGrpSpPr>
          <p:nvPr/>
        </p:nvGrpSpPr>
        <p:grpSpPr bwMode="auto">
          <a:xfrm>
            <a:off x="360362" y="2201993"/>
            <a:ext cx="5735637" cy="3333825"/>
            <a:chOff x="0" y="0"/>
            <a:chExt cx="8792" cy="4101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2F54F90E-66A9-FFEE-0B80-FB705D3EE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14"/>
              <a:ext cx="8763" cy="4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EA5D43C2-E373-FFE8-26FC-4F4BCFAA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92" cy="4101"/>
            </a:xfrm>
            <a:custGeom>
              <a:avLst/>
              <a:gdLst>
                <a:gd name="T0" fmla="*/ 8792 w 8792"/>
                <a:gd name="T1" fmla="*/ 4101 h 4101"/>
                <a:gd name="T2" fmla="*/ 0 w 8792"/>
                <a:gd name="T3" fmla="*/ 4101 h 4101"/>
                <a:gd name="T4" fmla="*/ 0 w 8792"/>
                <a:gd name="T5" fmla="*/ 0 h 4101"/>
                <a:gd name="T6" fmla="*/ 8792 w 8792"/>
                <a:gd name="T7" fmla="*/ 0 h 4101"/>
                <a:gd name="T8" fmla="*/ 8792 w 8792"/>
                <a:gd name="T9" fmla="*/ 8 h 4101"/>
                <a:gd name="T10" fmla="*/ 15 w 8792"/>
                <a:gd name="T11" fmla="*/ 8 h 4101"/>
                <a:gd name="T12" fmla="*/ 8 w 8792"/>
                <a:gd name="T13" fmla="*/ 15 h 4101"/>
                <a:gd name="T14" fmla="*/ 15 w 8792"/>
                <a:gd name="T15" fmla="*/ 15 h 4101"/>
                <a:gd name="T16" fmla="*/ 15 w 8792"/>
                <a:gd name="T17" fmla="*/ 4086 h 4101"/>
                <a:gd name="T18" fmla="*/ 8 w 8792"/>
                <a:gd name="T19" fmla="*/ 4086 h 4101"/>
                <a:gd name="T20" fmla="*/ 15 w 8792"/>
                <a:gd name="T21" fmla="*/ 4094 h 4101"/>
                <a:gd name="T22" fmla="*/ 8792 w 8792"/>
                <a:gd name="T23" fmla="*/ 4094 h 4101"/>
                <a:gd name="T24" fmla="*/ 8792 w 8792"/>
                <a:gd name="T25" fmla="*/ 4101 h 4101"/>
                <a:gd name="T26" fmla="*/ 15 w 8792"/>
                <a:gd name="T27" fmla="*/ 15 h 4101"/>
                <a:gd name="T28" fmla="*/ 8 w 8792"/>
                <a:gd name="T29" fmla="*/ 15 h 4101"/>
                <a:gd name="T30" fmla="*/ 15 w 8792"/>
                <a:gd name="T31" fmla="*/ 8 h 4101"/>
                <a:gd name="T32" fmla="*/ 15 w 8792"/>
                <a:gd name="T33" fmla="*/ 15 h 4101"/>
                <a:gd name="T34" fmla="*/ 8777 w 8792"/>
                <a:gd name="T35" fmla="*/ 15 h 4101"/>
                <a:gd name="T36" fmla="*/ 15 w 8792"/>
                <a:gd name="T37" fmla="*/ 15 h 4101"/>
                <a:gd name="T38" fmla="*/ 15 w 8792"/>
                <a:gd name="T39" fmla="*/ 8 h 4101"/>
                <a:gd name="T40" fmla="*/ 8777 w 8792"/>
                <a:gd name="T41" fmla="*/ 8 h 4101"/>
                <a:gd name="T42" fmla="*/ 8777 w 8792"/>
                <a:gd name="T43" fmla="*/ 15 h 4101"/>
                <a:gd name="T44" fmla="*/ 8777 w 8792"/>
                <a:gd name="T45" fmla="*/ 4094 h 4101"/>
                <a:gd name="T46" fmla="*/ 8777 w 8792"/>
                <a:gd name="T47" fmla="*/ 8 h 4101"/>
                <a:gd name="T48" fmla="*/ 8785 w 8792"/>
                <a:gd name="T49" fmla="*/ 15 h 4101"/>
                <a:gd name="T50" fmla="*/ 8792 w 8792"/>
                <a:gd name="T51" fmla="*/ 15 h 4101"/>
                <a:gd name="T52" fmla="*/ 8792 w 8792"/>
                <a:gd name="T53" fmla="*/ 4086 h 4101"/>
                <a:gd name="T54" fmla="*/ 8785 w 8792"/>
                <a:gd name="T55" fmla="*/ 4086 h 4101"/>
                <a:gd name="T56" fmla="*/ 8777 w 8792"/>
                <a:gd name="T57" fmla="*/ 4094 h 4101"/>
                <a:gd name="T58" fmla="*/ 8792 w 8792"/>
                <a:gd name="T59" fmla="*/ 15 h 4101"/>
                <a:gd name="T60" fmla="*/ 8785 w 8792"/>
                <a:gd name="T61" fmla="*/ 15 h 4101"/>
                <a:gd name="T62" fmla="*/ 8777 w 8792"/>
                <a:gd name="T63" fmla="*/ 8 h 4101"/>
                <a:gd name="T64" fmla="*/ 8792 w 8792"/>
                <a:gd name="T65" fmla="*/ 8 h 4101"/>
                <a:gd name="T66" fmla="*/ 8792 w 8792"/>
                <a:gd name="T67" fmla="*/ 15 h 4101"/>
                <a:gd name="T68" fmla="*/ 15 w 8792"/>
                <a:gd name="T69" fmla="*/ 4094 h 4101"/>
                <a:gd name="T70" fmla="*/ 8 w 8792"/>
                <a:gd name="T71" fmla="*/ 4086 h 4101"/>
                <a:gd name="T72" fmla="*/ 15 w 8792"/>
                <a:gd name="T73" fmla="*/ 4086 h 4101"/>
                <a:gd name="T74" fmla="*/ 15 w 8792"/>
                <a:gd name="T75" fmla="*/ 4094 h 4101"/>
                <a:gd name="T76" fmla="*/ 8777 w 8792"/>
                <a:gd name="T77" fmla="*/ 4094 h 4101"/>
                <a:gd name="T78" fmla="*/ 15 w 8792"/>
                <a:gd name="T79" fmla="*/ 4094 h 4101"/>
                <a:gd name="T80" fmla="*/ 15 w 8792"/>
                <a:gd name="T81" fmla="*/ 4086 h 4101"/>
                <a:gd name="T82" fmla="*/ 8777 w 8792"/>
                <a:gd name="T83" fmla="*/ 4086 h 4101"/>
                <a:gd name="T84" fmla="*/ 8777 w 8792"/>
                <a:gd name="T85" fmla="*/ 4094 h 4101"/>
                <a:gd name="T86" fmla="*/ 8792 w 8792"/>
                <a:gd name="T87" fmla="*/ 4094 h 4101"/>
                <a:gd name="T88" fmla="*/ 8777 w 8792"/>
                <a:gd name="T89" fmla="*/ 4094 h 4101"/>
                <a:gd name="T90" fmla="*/ 8785 w 8792"/>
                <a:gd name="T91" fmla="*/ 4086 h 4101"/>
                <a:gd name="T92" fmla="*/ 8792 w 8792"/>
                <a:gd name="T93" fmla="*/ 4086 h 4101"/>
                <a:gd name="T94" fmla="*/ 8792 w 8792"/>
                <a:gd name="T95" fmla="*/ 4094 h 4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2" h="4101">
                  <a:moveTo>
                    <a:pt x="8792" y="4101"/>
                  </a:moveTo>
                  <a:lnTo>
                    <a:pt x="0" y="4101"/>
                  </a:lnTo>
                  <a:lnTo>
                    <a:pt x="0" y="0"/>
                  </a:lnTo>
                  <a:lnTo>
                    <a:pt x="8792" y="0"/>
                  </a:lnTo>
                  <a:lnTo>
                    <a:pt x="8792" y="8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4086"/>
                  </a:lnTo>
                  <a:lnTo>
                    <a:pt x="8" y="4086"/>
                  </a:lnTo>
                  <a:lnTo>
                    <a:pt x="15" y="4094"/>
                  </a:lnTo>
                  <a:lnTo>
                    <a:pt x="8792" y="4094"/>
                  </a:lnTo>
                  <a:lnTo>
                    <a:pt x="8792" y="4101"/>
                  </a:lnTo>
                  <a:close/>
                  <a:moveTo>
                    <a:pt x="15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15"/>
                  </a:lnTo>
                  <a:close/>
                  <a:moveTo>
                    <a:pt x="8777" y="15"/>
                  </a:moveTo>
                  <a:lnTo>
                    <a:pt x="15" y="15"/>
                  </a:lnTo>
                  <a:lnTo>
                    <a:pt x="15" y="8"/>
                  </a:lnTo>
                  <a:lnTo>
                    <a:pt x="8777" y="8"/>
                  </a:lnTo>
                  <a:lnTo>
                    <a:pt x="8777" y="15"/>
                  </a:lnTo>
                  <a:close/>
                  <a:moveTo>
                    <a:pt x="8777" y="4094"/>
                  </a:moveTo>
                  <a:lnTo>
                    <a:pt x="8777" y="8"/>
                  </a:lnTo>
                  <a:lnTo>
                    <a:pt x="8785" y="15"/>
                  </a:lnTo>
                  <a:lnTo>
                    <a:pt x="8792" y="15"/>
                  </a:lnTo>
                  <a:lnTo>
                    <a:pt x="8792" y="4086"/>
                  </a:lnTo>
                  <a:lnTo>
                    <a:pt x="8785" y="4086"/>
                  </a:lnTo>
                  <a:lnTo>
                    <a:pt x="8777" y="4094"/>
                  </a:lnTo>
                  <a:close/>
                  <a:moveTo>
                    <a:pt x="8792" y="15"/>
                  </a:moveTo>
                  <a:lnTo>
                    <a:pt x="8785" y="15"/>
                  </a:lnTo>
                  <a:lnTo>
                    <a:pt x="8777" y="8"/>
                  </a:lnTo>
                  <a:lnTo>
                    <a:pt x="8792" y="8"/>
                  </a:lnTo>
                  <a:lnTo>
                    <a:pt x="8792" y="15"/>
                  </a:lnTo>
                  <a:close/>
                  <a:moveTo>
                    <a:pt x="15" y="4094"/>
                  </a:moveTo>
                  <a:lnTo>
                    <a:pt x="8" y="4086"/>
                  </a:lnTo>
                  <a:lnTo>
                    <a:pt x="15" y="4086"/>
                  </a:lnTo>
                  <a:lnTo>
                    <a:pt x="15" y="4094"/>
                  </a:lnTo>
                  <a:close/>
                  <a:moveTo>
                    <a:pt x="8777" y="4094"/>
                  </a:moveTo>
                  <a:lnTo>
                    <a:pt x="15" y="4094"/>
                  </a:lnTo>
                  <a:lnTo>
                    <a:pt x="15" y="4086"/>
                  </a:lnTo>
                  <a:lnTo>
                    <a:pt x="8777" y="4086"/>
                  </a:lnTo>
                  <a:lnTo>
                    <a:pt x="8777" y="4094"/>
                  </a:lnTo>
                  <a:close/>
                  <a:moveTo>
                    <a:pt x="8792" y="4094"/>
                  </a:moveTo>
                  <a:lnTo>
                    <a:pt x="8777" y="4094"/>
                  </a:lnTo>
                  <a:lnTo>
                    <a:pt x="8785" y="4086"/>
                  </a:lnTo>
                  <a:lnTo>
                    <a:pt x="8792" y="4086"/>
                  </a:lnTo>
                  <a:lnTo>
                    <a:pt x="8792" y="4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209A94-9C55-8B4B-FD47-B02B794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55" y="2201993"/>
            <a:ext cx="5636783" cy="3333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F6148-0FBE-BDB6-F339-EA463BF183BC}"/>
              </a:ext>
            </a:extLst>
          </p:cNvPr>
          <p:cNvSpPr txBox="1"/>
          <p:nvPr/>
        </p:nvSpPr>
        <p:spPr>
          <a:xfrm>
            <a:off x="461319" y="5547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190" marR="551815" algn="ctr">
              <a:spcBef>
                <a:spcPts val="69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B2597-3486-4985-5999-D9E71E8B3948}"/>
              </a:ext>
            </a:extLst>
          </p:cNvPr>
          <p:cNvSpPr txBox="1"/>
          <p:nvPr/>
        </p:nvSpPr>
        <p:spPr>
          <a:xfrm>
            <a:off x="7051589" y="5522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Forgot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5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8070B79-EA82-703F-A3A6-655CB542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F009E533-ABB8-EF8B-A3AD-3455C2CDC9B9}"/>
              </a:ext>
            </a:extLst>
          </p:cNvPr>
          <p:cNvGrpSpPr>
            <a:grpSpLocks/>
          </p:cNvGrpSpPr>
          <p:nvPr/>
        </p:nvGrpSpPr>
        <p:grpSpPr bwMode="auto">
          <a:xfrm>
            <a:off x="239864" y="2261746"/>
            <a:ext cx="5731565" cy="3126026"/>
            <a:chOff x="0" y="0"/>
            <a:chExt cx="8792" cy="4092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F55AF630-D4A1-936A-09CB-CBB0452FE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15"/>
              <a:ext cx="8763" cy="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3CC31B4A-4BB2-FDCF-7AD6-34F7B92C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92" cy="4092"/>
            </a:xfrm>
            <a:custGeom>
              <a:avLst/>
              <a:gdLst>
                <a:gd name="T0" fmla="*/ 8792 w 8792"/>
                <a:gd name="T1" fmla="*/ 4092 h 4092"/>
                <a:gd name="T2" fmla="*/ 0 w 8792"/>
                <a:gd name="T3" fmla="*/ 4092 h 4092"/>
                <a:gd name="T4" fmla="*/ 0 w 8792"/>
                <a:gd name="T5" fmla="*/ 0 h 4092"/>
                <a:gd name="T6" fmla="*/ 8792 w 8792"/>
                <a:gd name="T7" fmla="*/ 0 h 4092"/>
                <a:gd name="T8" fmla="*/ 8792 w 8792"/>
                <a:gd name="T9" fmla="*/ 8 h 4092"/>
                <a:gd name="T10" fmla="*/ 15 w 8792"/>
                <a:gd name="T11" fmla="*/ 8 h 4092"/>
                <a:gd name="T12" fmla="*/ 8 w 8792"/>
                <a:gd name="T13" fmla="*/ 15 h 4092"/>
                <a:gd name="T14" fmla="*/ 15 w 8792"/>
                <a:gd name="T15" fmla="*/ 15 h 4092"/>
                <a:gd name="T16" fmla="*/ 15 w 8792"/>
                <a:gd name="T17" fmla="*/ 4077 h 4092"/>
                <a:gd name="T18" fmla="*/ 8 w 8792"/>
                <a:gd name="T19" fmla="*/ 4077 h 4092"/>
                <a:gd name="T20" fmla="*/ 15 w 8792"/>
                <a:gd name="T21" fmla="*/ 4085 h 4092"/>
                <a:gd name="T22" fmla="*/ 8792 w 8792"/>
                <a:gd name="T23" fmla="*/ 4085 h 4092"/>
                <a:gd name="T24" fmla="*/ 8792 w 8792"/>
                <a:gd name="T25" fmla="*/ 4092 h 4092"/>
                <a:gd name="T26" fmla="*/ 15 w 8792"/>
                <a:gd name="T27" fmla="*/ 15 h 4092"/>
                <a:gd name="T28" fmla="*/ 8 w 8792"/>
                <a:gd name="T29" fmla="*/ 15 h 4092"/>
                <a:gd name="T30" fmla="*/ 15 w 8792"/>
                <a:gd name="T31" fmla="*/ 8 h 4092"/>
                <a:gd name="T32" fmla="*/ 15 w 8792"/>
                <a:gd name="T33" fmla="*/ 15 h 4092"/>
                <a:gd name="T34" fmla="*/ 8777 w 8792"/>
                <a:gd name="T35" fmla="*/ 15 h 4092"/>
                <a:gd name="T36" fmla="*/ 15 w 8792"/>
                <a:gd name="T37" fmla="*/ 15 h 4092"/>
                <a:gd name="T38" fmla="*/ 15 w 8792"/>
                <a:gd name="T39" fmla="*/ 8 h 4092"/>
                <a:gd name="T40" fmla="*/ 8777 w 8792"/>
                <a:gd name="T41" fmla="*/ 8 h 4092"/>
                <a:gd name="T42" fmla="*/ 8777 w 8792"/>
                <a:gd name="T43" fmla="*/ 15 h 4092"/>
                <a:gd name="T44" fmla="*/ 8777 w 8792"/>
                <a:gd name="T45" fmla="*/ 4085 h 4092"/>
                <a:gd name="T46" fmla="*/ 8777 w 8792"/>
                <a:gd name="T47" fmla="*/ 8 h 4092"/>
                <a:gd name="T48" fmla="*/ 8785 w 8792"/>
                <a:gd name="T49" fmla="*/ 15 h 4092"/>
                <a:gd name="T50" fmla="*/ 8792 w 8792"/>
                <a:gd name="T51" fmla="*/ 15 h 4092"/>
                <a:gd name="T52" fmla="*/ 8792 w 8792"/>
                <a:gd name="T53" fmla="*/ 4077 h 4092"/>
                <a:gd name="T54" fmla="*/ 8785 w 8792"/>
                <a:gd name="T55" fmla="*/ 4077 h 4092"/>
                <a:gd name="T56" fmla="*/ 8777 w 8792"/>
                <a:gd name="T57" fmla="*/ 4085 h 4092"/>
                <a:gd name="T58" fmla="*/ 8792 w 8792"/>
                <a:gd name="T59" fmla="*/ 15 h 4092"/>
                <a:gd name="T60" fmla="*/ 8785 w 8792"/>
                <a:gd name="T61" fmla="*/ 15 h 4092"/>
                <a:gd name="T62" fmla="*/ 8777 w 8792"/>
                <a:gd name="T63" fmla="*/ 8 h 4092"/>
                <a:gd name="T64" fmla="*/ 8792 w 8792"/>
                <a:gd name="T65" fmla="*/ 8 h 4092"/>
                <a:gd name="T66" fmla="*/ 8792 w 8792"/>
                <a:gd name="T67" fmla="*/ 15 h 4092"/>
                <a:gd name="T68" fmla="*/ 15 w 8792"/>
                <a:gd name="T69" fmla="*/ 4085 h 4092"/>
                <a:gd name="T70" fmla="*/ 8 w 8792"/>
                <a:gd name="T71" fmla="*/ 4077 h 4092"/>
                <a:gd name="T72" fmla="*/ 15 w 8792"/>
                <a:gd name="T73" fmla="*/ 4077 h 4092"/>
                <a:gd name="T74" fmla="*/ 15 w 8792"/>
                <a:gd name="T75" fmla="*/ 4085 h 4092"/>
                <a:gd name="T76" fmla="*/ 8777 w 8792"/>
                <a:gd name="T77" fmla="*/ 4085 h 4092"/>
                <a:gd name="T78" fmla="*/ 15 w 8792"/>
                <a:gd name="T79" fmla="*/ 4085 h 4092"/>
                <a:gd name="T80" fmla="*/ 15 w 8792"/>
                <a:gd name="T81" fmla="*/ 4077 h 4092"/>
                <a:gd name="T82" fmla="*/ 8777 w 8792"/>
                <a:gd name="T83" fmla="*/ 4077 h 4092"/>
                <a:gd name="T84" fmla="*/ 8777 w 8792"/>
                <a:gd name="T85" fmla="*/ 4085 h 4092"/>
                <a:gd name="T86" fmla="*/ 8792 w 8792"/>
                <a:gd name="T87" fmla="*/ 4085 h 4092"/>
                <a:gd name="T88" fmla="*/ 8777 w 8792"/>
                <a:gd name="T89" fmla="*/ 4085 h 4092"/>
                <a:gd name="T90" fmla="*/ 8785 w 8792"/>
                <a:gd name="T91" fmla="*/ 4077 h 4092"/>
                <a:gd name="T92" fmla="*/ 8792 w 8792"/>
                <a:gd name="T93" fmla="*/ 4077 h 4092"/>
                <a:gd name="T94" fmla="*/ 8792 w 8792"/>
                <a:gd name="T95" fmla="*/ 4085 h 4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2" h="4092">
                  <a:moveTo>
                    <a:pt x="8792" y="4092"/>
                  </a:moveTo>
                  <a:lnTo>
                    <a:pt x="0" y="4092"/>
                  </a:lnTo>
                  <a:lnTo>
                    <a:pt x="0" y="0"/>
                  </a:lnTo>
                  <a:lnTo>
                    <a:pt x="8792" y="0"/>
                  </a:lnTo>
                  <a:lnTo>
                    <a:pt x="8792" y="8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4077"/>
                  </a:lnTo>
                  <a:lnTo>
                    <a:pt x="8" y="4077"/>
                  </a:lnTo>
                  <a:lnTo>
                    <a:pt x="15" y="4085"/>
                  </a:lnTo>
                  <a:lnTo>
                    <a:pt x="8792" y="4085"/>
                  </a:lnTo>
                  <a:lnTo>
                    <a:pt x="8792" y="4092"/>
                  </a:lnTo>
                  <a:close/>
                  <a:moveTo>
                    <a:pt x="15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15"/>
                  </a:lnTo>
                  <a:close/>
                  <a:moveTo>
                    <a:pt x="8777" y="15"/>
                  </a:moveTo>
                  <a:lnTo>
                    <a:pt x="15" y="15"/>
                  </a:lnTo>
                  <a:lnTo>
                    <a:pt x="15" y="8"/>
                  </a:lnTo>
                  <a:lnTo>
                    <a:pt x="8777" y="8"/>
                  </a:lnTo>
                  <a:lnTo>
                    <a:pt x="8777" y="15"/>
                  </a:lnTo>
                  <a:close/>
                  <a:moveTo>
                    <a:pt x="8777" y="4085"/>
                  </a:moveTo>
                  <a:lnTo>
                    <a:pt x="8777" y="8"/>
                  </a:lnTo>
                  <a:lnTo>
                    <a:pt x="8785" y="15"/>
                  </a:lnTo>
                  <a:lnTo>
                    <a:pt x="8792" y="15"/>
                  </a:lnTo>
                  <a:lnTo>
                    <a:pt x="8792" y="4077"/>
                  </a:lnTo>
                  <a:lnTo>
                    <a:pt x="8785" y="4077"/>
                  </a:lnTo>
                  <a:lnTo>
                    <a:pt x="8777" y="4085"/>
                  </a:lnTo>
                  <a:close/>
                  <a:moveTo>
                    <a:pt x="8792" y="15"/>
                  </a:moveTo>
                  <a:lnTo>
                    <a:pt x="8785" y="15"/>
                  </a:lnTo>
                  <a:lnTo>
                    <a:pt x="8777" y="8"/>
                  </a:lnTo>
                  <a:lnTo>
                    <a:pt x="8792" y="8"/>
                  </a:lnTo>
                  <a:lnTo>
                    <a:pt x="8792" y="15"/>
                  </a:lnTo>
                  <a:close/>
                  <a:moveTo>
                    <a:pt x="15" y="4085"/>
                  </a:moveTo>
                  <a:lnTo>
                    <a:pt x="8" y="4077"/>
                  </a:lnTo>
                  <a:lnTo>
                    <a:pt x="15" y="4077"/>
                  </a:lnTo>
                  <a:lnTo>
                    <a:pt x="15" y="4085"/>
                  </a:lnTo>
                  <a:close/>
                  <a:moveTo>
                    <a:pt x="8777" y="4085"/>
                  </a:moveTo>
                  <a:lnTo>
                    <a:pt x="15" y="4085"/>
                  </a:lnTo>
                  <a:lnTo>
                    <a:pt x="15" y="4077"/>
                  </a:lnTo>
                  <a:lnTo>
                    <a:pt x="8777" y="4077"/>
                  </a:lnTo>
                  <a:lnTo>
                    <a:pt x="8777" y="4085"/>
                  </a:lnTo>
                  <a:close/>
                  <a:moveTo>
                    <a:pt x="8792" y="4085"/>
                  </a:moveTo>
                  <a:lnTo>
                    <a:pt x="8777" y="4085"/>
                  </a:lnTo>
                  <a:lnTo>
                    <a:pt x="8785" y="4077"/>
                  </a:lnTo>
                  <a:lnTo>
                    <a:pt x="8792" y="4077"/>
                  </a:lnTo>
                  <a:lnTo>
                    <a:pt x="8792" y="4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8D713E79-240F-25E9-9CBB-AF36C4561E64}"/>
              </a:ext>
            </a:extLst>
          </p:cNvPr>
          <p:cNvGrpSpPr>
            <a:grpSpLocks/>
          </p:cNvGrpSpPr>
          <p:nvPr/>
        </p:nvGrpSpPr>
        <p:grpSpPr bwMode="auto">
          <a:xfrm>
            <a:off x="6154019" y="2250228"/>
            <a:ext cx="5798115" cy="3148706"/>
            <a:chOff x="2174" y="191"/>
            <a:chExt cx="8792" cy="4101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6EF78C47-5525-4DE4-8C17-32123A99A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" y="206"/>
              <a:ext cx="8763" cy="4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836A9812-0A0B-120E-6D77-6AD475DB0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1"/>
              <a:ext cx="8792" cy="4101"/>
            </a:xfrm>
            <a:custGeom>
              <a:avLst/>
              <a:gdLst>
                <a:gd name="T0" fmla="+- 0 10966 2174"/>
                <a:gd name="T1" fmla="*/ T0 w 8792"/>
                <a:gd name="T2" fmla="+- 0 4292 191"/>
                <a:gd name="T3" fmla="*/ 4292 h 4101"/>
                <a:gd name="T4" fmla="+- 0 2174 2174"/>
                <a:gd name="T5" fmla="*/ T4 w 8792"/>
                <a:gd name="T6" fmla="+- 0 4292 191"/>
                <a:gd name="T7" fmla="*/ 4292 h 4101"/>
                <a:gd name="T8" fmla="+- 0 2174 2174"/>
                <a:gd name="T9" fmla="*/ T8 w 8792"/>
                <a:gd name="T10" fmla="+- 0 191 191"/>
                <a:gd name="T11" fmla="*/ 191 h 4101"/>
                <a:gd name="T12" fmla="+- 0 10966 2174"/>
                <a:gd name="T13" fmla="*/ T12 w 8792"/>
                <a:gd name="T14" fmla="+- 0 191 191"/>
                <a:gd name="T15" fmla="*/ 191 h 4101"/>
                <a:gd name="T16" fmla="+- 0 10966 2174"/>
                <a:gd name="T17" fmla="*/ T16 w 8792"/>
                <a:gd name="T18" fmla="+- 0 199 191"/>
                <a:gd name="T19" fmla="*/ 199 h 4101"/>
                <a:gd name="T20" fmla="+- 0 2189 2174"/>
                <a:gd name="T21" fmla="*/ T20 w 8792"/>
                <a:gd name="T22" fmla="+- 0 199 191"/>
                <a:gd name="T23" fmla="*/ 199 h 4101"/>
                <a:gd name="T24" fmla="+- 0 2182 2174"/>
                <a:gd name="T25" fmla="*/ T24 w 8792"/>
                <a:gd name="T26" fmla="+- 0 206 191"/>
                <a:gd name="T27" fmla="*/ 206 h 4101"/>
                <a:gd name="T28" fmla="+- 0 2189 2174"/>
                <a:gd name="T29" fmla="*/ T28 w 8792"/>
                <a:gd name="T30" fmla="+- 0 206 191"/>
                <a:gd name="T31" fmla="*/ 206 h 4101"/>
                <a:gd name="T32" fmla="+- 0 2189 2174"/>
                <a:gd name="T33" fmla="*/ T32 w 8792"/>
                <a:gd name="T34" fmla="+- 0 4277 191"/>
                <a:gd name="T35" fmla="*/ 4277 h 4101"/>
                <a:gd name="T36" fmla="+- 0 2182 2174"/>
                <a:gd name="T37" fmla="*/ T36 w 8792"/>
                <a:gd name="T38" fmla="+- 0 4277 191"/>
                <a:gd name="T39" fmla="*/ 4277 h 4101"/>
                <a:gd name="T40" fmla="+- 0 2189 2174"/>
                <a:gd name="T41" fmla="*/ T40 w 8792"/>
                <a:gd name="T42" fmla="+- 0 4285 191"/>
                <a:gd name="T43" fmla="*/ 4285 h 4101"/>
                <a:gd name="T44" fmla="+- 0 10966 2174"/>
                <a:gd name="T45" fmla="*/ T44 w 8792"/>
                <a:gd name="T46" fmla="+- 0 4285 191"/>
                <a:gd name="T47" fmla="*/ 4285 h 4101"/>
                <a:gd name="T48" fmla="+- 0 10966 2174"/>
                <a:gd name="T49" fmla="*/ T48 w 8792"/>
                <a:gd name="T50" fmla="+- 0 4292 191"/>
                <a:gd name="T51" fmla="*/ 4292 h 4101"/>
                <a:gd name="T52" fmla="+- 0 2189 2174"/>
                <a:gd name="T53" fmla="*/ T52 w 8792"/>
                <a:gd name="T54" fmla="+- 0 206 191"/>
                <a:gd name="T55" fmla="*/ 206 h 4101"/>
                <a:gd name="T56" fmla="+- 0 2182 2174"/>
                <a:gd name="T57" fmla="*/ T56 w 8792"/>
                <a:gd name="T58" fmla="+- 0 206 191"/>
                <a:gd name="T59" fmla="*/ 206 h 4101"/>
                <a:gd name="T60" fmla="+- 0 2189 2174"/>
                <a:gd name="T61" fmla="*/ T60 w 8792"/>
                <a:gd name="T62" fmla="+- 0 199 191"/>
                <a:gd name="T63" fmla="*/ 199 h 4101"/>
                <a:gd name="T64" fmla="+- 0 2189 2174"/>
                <a:gd name="T65" fmla="*/ T64 w 8792"/>
                <a:gd name="T66" fmla="+- 0 206 191"/>
                <a:gd name="T67" fmla="*/ 206 h 4101"/>
                <a:gd name="T68" fmla="+- 0 10951 2174"/>
                <a:gd name="T69" fmla="*/ T68 w 8792"/>
                <a:gd name="T70" fmla="+- 0 206 191"/>
                <a:gd name="T71" fmla="*/ 206 h 4101"/>
                <a:gd name="T72" fmla="+- 0 2189 2174"/>
                <a:gd name="T73" fmla="*/ T72 w 8792"/>
                <a:gd name="T74" fmla="+- 0 206 191"/>
                <a:gd name="T75" fmla="*/ 206 h 4101"/>
                <a:gd name="T76" fmla="+- 0 2189 2174"/>
                <a:gd name="T77" fmla="*/ T76 w 8792"/>
                <a:gd name="T78" fmla="+- 0 199 191"/>
                <a:gd name="T79" fmla="*/ 199 h 4101"/>
                <a:gd name="T80" fmla="+- 0 10951 2174"/>
                <a:gd name="T81" fmla="*/ T80 w 8792"/>
                <a:gd name="T82" fmla="+- 0 199 191"/>
                <a:gd name="T83" fmla="*/ 199 h 4101"/>
                <a:gd name="T84" fmla="+- 0 10951 2174"/>
                <a:gd name="T85" fmla="*/ T84 w 8792"/>
                <a:gd name="T86" fmla="+- 0 206 191"/>
                <a:gd name="T87" fmla="*/ 206 h 4101"/>
                <a:gd name="T88" fmla="+- 0 10951 2174"/>
                <a:gd name="T89" fmla="*/ T88 w 8792"/>
                <a:gd name="T90" fmla="+- 0 4285 191"/>
                <a:gd name="T91" fmla="*/ 4285 h 4101"/>
                <a:gd name="T92" fmla="+- 0 10951 2174"/>
                <a:gd name="T93" fmla="*/ T92 w 8792"/>
                <a:gd name="T94" fmla="+- 0 199 191"/>
                <a:gd name="T95" fmla="*/ 199 h 4101"/>
                <a:gd name="T96" fmla="+- 0 10959 2174"/>
                <a:gd name="T97" fmla="*/ T96 w 8792"/>
                <a:gd name="T98" fmla="+- 0 206 191"/>
                <a:gd name="T99" fmla="*/ 206 h 4101"/>
                <a:gd name="T100" fmla="+- 0 10966 2174"/>
                <a:gd name="T101" fmla="*/ T100 w 8792"/>
                <a:gd name="T102" fmla="+- 0 206 191"/>
                <a:gd name="T103" fmla="*/ 206 h 4101"/>
                <a:gd name="T104" fmla="+- 0 10966 2174"/>
                <a:gd name="T105" fmla="*/ T104 w 8792"/>
                <a:gd name="T106" fmla="+- 0 4277 191"/>
                <a:gd name="T107" fmla="*/ 4277 h 4101"/>
                <a:gd name="T108" fmla="+- 0 10959 2174"/>
                <a:gd name="T109" fmla="*/ T108 w 8792"/>
                <a:gd name="T110" fmla="+- 0 4277 191"/>
                <a:gd name="T111" fmla="*/ 4277 h 4101"/>
                <a:gd name="T112" fmla="+- 0 10951 2174"/>
                <a:gd name="T113" fmla="*/ T112 w 8792"/>
                <a:gd name="T114" fmla="+- 0 4285 191"/>
                <a:gd name="T115" fmla="*/ 4285 h 4101"/>
                <a:gd name="T116" fmla="+- 0 10966 2174"/>
                <a:gd name="T117" fmla="*/ T116 w 8792"/>
                <a:gd name="T118" fmla="+- 0 206 191"/>
                <a:gd name="T119" fmla="*/ 206 h 4101"/>
                <a:gd name="T120" fmla="+- 0 10959 2174"/>
                <a:gd name="T121" fmla="*/ T120 w 8792"/>
                <a:gd name="T122" fmla="+- 0 206 191"/>
                <a:gd name="T123" fmla="*/ 206 h 4101"/>
                <a:gd name="T124" fmla="+- 0 10951 2174"/>
                <a:gd name="T125" fmla="*/ T124 w 8792"/>
                <a:gd name="T126" fmla="+- 0 199 191"/>
                <a:gd name="T127" fmla="*/ 199 h 4101"/>
                <a:gd name="T128" fmla="+- 0 10966 2174"/>
                <a:gd name="T129" fmla="*/ T128 w 8792"/>
                <a:gd name="T130" fmla="+- 0 199 191"/>
                <a:gd name="T131" fmla="*/ 199 h 4101"/>
                <a:gd name="T132" fmla="+- 0 10966 2174"/>
                <a:gd name="T133" fmla="*/ T132 w 8792"/>
                <a:gd name="T134" fmla="+- 0 206 191"/>
                <a:gd name="T135" fmla="*/ 206 h 4101"/>
                <a:gd name="T136" fmla="+- 0 2189 2174"/>
                <a:gd name="T137" fmla="*/ T136 w 8792"/>
                <a:gd name="T138" fmla="+- 0 4285 191"/>
                <a:gd name="T139" fmla="*/ 4285 h 4101"/>
                <a:gd name="T140" fmla="+- 0 2182 2174"/>
                <a:gd name="T141" fmla="*/ T140 w 8792"/>
                <a:gd name="T142" fmla="+- 0 4277 191"/>
                <a:gd name="T143" fmla="*/ 4277 h 4101"/>
                <a:gd name="T144" fmla="+- 0 2189 2174"/>
                <a:gd name="T145" fmla="*/ T144 w 8792"/>
                <a:gd name="T146" fmla="+- 0 4277 191"/>
                <a:gd name="T147" fmla="*/ 4277 h 4101"/>
                <a:gd name="T148" fmla="+- 0 2189 2174"/>
                <a:gd name="T149" fmla="*/ T148 w 8792"/>
                <a:gd name="T150" fmla="+- 0 4285 191"/>
                <a:gd name="T151" fmla="*/ 4285 h 4101"/>
                <a:gd name="T152" fmla="+- 0 10951 2174"/>
                <a:gd name="T153" fmla="*/ T152 w 8792"/>
                <a:gd name="T154" fmla="+- 0 4285 191"/>
                <a:gd name="T155" fmla="*/ 4285 h 4101"/>
                <a:gd name="T156" fmla="+- 0 2189 2174"/>
                <a:gd name="T157" fmla="*/ T156 w 8792"/>
                <a:gd name="T158" fmla="+- 0 4285 191"/>
                <a:gd name="T159" fmla="*/ 4285 h 4101"/>
                <a:gd name="T160" fmla="+- 0 2189 2174"/>
                <a:gd name="T161" fmla="*/ T160 w 8792"/>
                <a:gd name="T162" fmla="+- 0 4277 191"/>
                <a:gd name="T163" fmla="*/ 4277 h 4101"/>
                <a:gd name="T164" fmla="+- 0 10951 2174"/>
                <a:gd name="T165" fmla="*/ T164 w 8792"/>
                <a:gd name="T166" fmla="+- 0 4277 191"/>
                <a:gd name="T167" fmla="*/ 4277 h 4101"/>
                <a:gd name="T168" fmla="+- 0 10951 2174"/>
                <a:gd name="T169" fmla="*/ T168 w 8792"/>
                <a:gd name="T170" fmla="+- 0 4285 191"/>
                <a:gd name="T171" fmla="*/ 4285 h 4101"/>
                <a:gd name="T172" fmla="+- 0 10966 2174"/>
                <a:gd name="T173" fmla="*/ T172 w 8792"/>
                <a:gd name="T174" fmla="+- 0 4285 191"/>
                <a:gd name="T175" fmla="*/ 4285 h 4101"/>
                <a:gd name="T176" fmla="+- 0 10951 2174"/>
                <a:gd name="T177" fmla="*/ T176 w 8792"/>
                <a:gd name="T178" fmla="+- 0 4285 191"/>
                <a:gd name="T179" fmla="*/ 4285 h 4101"/>
                <a:gd name="T180" fmla="+- 0 10959 2174"/>
                <a:gd name="T181" fmla="*/ T180 w 8792"/>
                <a:gd name="T182" fmla="+- 0 4277 191"/>
                <a:gd name="T183" fmla="*/ 4277 h 4101"/>
                <a:gd name="T184" fmla="+- 0 10966 2174"/>
                <a:gd name="T185" fmla="*/ T184 w 8792"/>
                <a:gd name="T186" fmla="+- 0 4277 191"/>
                <a:gd name="T187" fmla="*/ 4277 h 4101"/>
                <a:gd name="T188" fmla="+- 0 10966 2174"/>
                <a:gd name="T189" fmla="*/ T188 w 8792"/>
                <a:gd name="T190" fmla="+- 0 4285 191"/>
                <a:gd name="T191" fmla="*/ 4285 h 41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8792" h="4101">
                  <a:moveTo>
                    <a:pt x="8792" y="4101"/>
                  </a:moveTo>
                  <a:lnTo>
                    <a:pt x="0" y="4101"/>
                  </a:lnTo>
                  <a:lnTo>
                    <a:pt x="0" y="0"/>
                  </a:lnTo>
                  <a:lnTo>
                    <a:pt x="8792" y="0"/>
                  </a:lnTo>
                  <a:lnTo>
                    <a:pt x="8792" y="8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4086"/>
                  </a:lnTo>
                  <a:lnTo>
                    <a:pt x="8" y="4086"/>
                  </a:lnTo>
                  <a:lnTo>
                    <a:pt x="15" y="4094"/>
                  </a:lnTo>
                  <a:lnTo>
                    <a:pt x="8792" y="4094"/>
                  </a:lnTo>
                  <a:lnTo>
                    <a:pt x="8792" y="4101"/>
                  </a:lnTo>
                  <a:close/>
                  <a:moveTo>
                    <a:pt x="15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15"/>
                  </a:lnTo>
                  <a:close/>
                  <a:moveTo>
                    <a:pt x="8777" y="15"/>
                  </a:moveTo>
                  <a:lnTo>
                    <a:pt x="15" y="15"/>
                  </a:lnTo>
                  <a:lnTo>
                    <a:pt x="15" y="8"/>
                  </a:lnTo>
                  <a:lnTo>
                    <a:pt x="8777" y="8"/>
                  </a:lnTo>
                  <a:lnTo>
                    <a:pt x="8777" y="15"/>
                  </a:lnTo>
                  <a:close/>
                  <a:moveTo>
                    <a:pt x="8777" y="4094"/>
                  </a:moveTo>
                  <a:lnTo>
                    <a:pt x="8777" y="8"/>
                  </a:lnTo>
                  <a:lnTo>
                    <a:pt x="8785" y="15"/>
                  </a:lnTo>
                  <a:lnTo>
                    <a:pt x="8792" y="15"/>
                  </a:lnTo>
                  <a:lnTo>
                    <a:pt x="8792" y="4086"/>
                  </a:lnTo>
                  <a:lnTo>
                    <a:pt x="8785" y="4086"/>
                  </a:lnTo>
                  <a:lnTo>
                    <a:pt x="8777" y="4094"/>
                  </a:lnTo>
                  <a:close/>
                  <a:moveTo>
                    <a:pt x="8792" y="15"/>
                  </a:moveTo>
                  <a:lnTo>
                    <a:pt x="8785" y="15"/>
                  </a:lnTo>
                  <a:lnTo>
                    <a:pt x="8777" y="8"/>
                  </a:lnTo>
                  <a:lnTo>
                    <a:pt x="8792" y="8"/>
                  </a:lnTo>
                  <a:lnTo>
                    <a:pt x="8792" y="15"/>
                  </a:lnTo>
                  <a:close/>
                  <a:moveTo>
                    <a:pt x="15" y="4094"/>
                  </a:moveTo>
                  <a:lnTo>
                    <a:pt x="8" y="4086"/>
                  </a:lnTo>
                  <a:lnTo>
                    <a:pt x="15" y="4086"/>
                  </a:lnTo>
                  <a:lnTo>
                    <a:pt x="15" y="4094"/>
                  </a:lnTo>
                  <a:close/>
                  <a:moveTo>
                    <a:pt x="8777" y="4094"/>
                  </a:moveTo>
                  <a:lnTo>
                    <a:pt x="15" y="4094"/>
                  </a:lnTo>
                  <a:lnTo>
                    <a:pt x="15" y="4086"/>
                  </a:lnTo>
                  <a:lnTo>
                    <a:pt x="8777" y="4086"/>
                  </a:lnTo>
                  <a:lnTo>
                    <a:pt x="8777" y="4094"/>
                  </a:lnTo>
                  <a:close/>
                  <a:moveTo>
                    <a:pt x="8792" y="4094"/>
                  </a:moveTo>
                  <a:lnTo>
                    <a:pt x="8777" y="4094"/>
                  </a:lnTo>
                  <a:lnTo>
                    <a:pt x="8785" y="4086"/>
                  </a:lnTo>
                  <a:lnTo>
                    <a:pt x="8792" y="4086"/>
                  </a:lnTo>
                  <a:lnTo>
                    <a:pt x="8792" y="4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E65879-900D-78E9-0416-77593EDB7287}"/>
              </a:ext>
            </a:extLst>
          </p:cNvPr>
          <p:cNvSpPr txBox="1"/>
          <p:nvPr/>
        </p:nvSpPr>
        <p:spPr>
          <a:xfrm>
            <a:off x="876632" y="541002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of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FB940-9D51-7AC9-6402-3637C0CB9F4E}"/>
              </a:ext>
            </a:extLst>
          </p:cNvPr>
          <p:cNvSpPr txBox="1"/>
          <p:nvPr/>
        </p:nvSpPr>
        <p:spPr>
          <a:xfrm>
            <a:off x="6154019" y="5398932"/>
            <a:ext cx="6094674" cy="122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285" marR="556260" algn="ctr">
              <a:lnSpc>
                <a:spcPct val="105000"/>
              </a:lnSpc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 Component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55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026E10-2E78-EC15-7477-729E1E2F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5AE56067-BA0A-FA43-DA3F-FB43FF96D29B}"/>
              </a:ext>
            </a:extLst>
          </p:cNvPr>
          <p:cNvGrpSpPr>
            <a:grpSpLocks/>
          </p:cNvGrpSpPr>
          <p:nvPr/>
        </p:nvGrpSpPr>
        <p:grpSpPr bwMode="auto">
          <a:xfrm>
            <a:off x="287572" y="2130551"/>
            <a:ext cx="5612296" cy="3310489"/>
            <a:chOff x="0" y="0"/>
            <a:chExt cx="8792" cy="4098"/>
          </a:xfrm>
        </p:grpSpPr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06072009-478C-5B9C-4A8D-D23F93D25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14"/>
              <a:ext cx="8763" cy="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0B48B201-E84A-8CC1-C4FE-156ECD250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92" cy="4098"/>
            </a:xfrm>
            <a:custGeom>
              <a:avLst/>
              <a:gdLst>
                <a:gd name="T0" fmla="*/ 8792 w 8792"/>
                <a:gd name="T1" fmla="*/ 4098 h 4098"/>
                <a:gd name="T2" fmla="*/ 0 w 8792"/>
                <a:gd name="T3" fmla="*/ 4098 h 4098"/>
                <a:gd name="T4" fmla="*/ 0 w 8792"/>
                <a:gd name="T5" fmla="*/ 0 h 4098"/>
                <a:gd name="T6" fmla="*/ 8792 w 8792"/>
                <a:gd name="T7" fmla="*/ 0 h 4098"/>
                <a:gd name="T8" fmla="*/ 8792 w 8792"/>
                <a:gd name="T9" fmla="*/ 8 h 4098"/>
                <a:gd name="T10" fmla="*/ 15 w 8792"/>
                <a:gd name="T11" fmla="*/ 8 h 4098"/>
                <a:gd name="T12" fmla="*/ 8 w 8792"/>
                <a:gd name="T13" fmla="*/ 15 h 4098"/>
                <a:gd name="T14" fmla="*/ 15 w 8792"/>
                <a:gd name="T15" fmla="*/ 15 h 4098"/>
                <a:gd name="T16" fmla="*/ 15 w 8792"/>
                <a:gd name="T17" fmla="*/ 4083 h 4098"/>
                <a:gd name="T18" fmla="*/ 8 w 8792"/>
                <a:gd name="T19" fmla="*/ 4083 h 4098"/>
                <a:gd name="T20" fmla="*/ 15 w 8792"/>
                <a:gd name="T21" fmla="*/ 4091 h 4098"/>
                <a:gd name="T22" fmla="*/ 8792 w 8792"/>
                <a:gd name="T23" fmla="*/ 4091 h 4098"/>
                <a:gd name="T24" fmla="*/ 8792 w 8792"/>
                <a:gd name="T25" fmla="*/ 4098 h 4098"/>
                <a:gd name="T26" fmla="*/ 15 w 8792"/>
                <a:gd name="T27" fmla="*/ 15 h 4098"/>
                <a:gd name="T28" fmla="*/ 8 w 8792"/>
                <a:gd name="T29" fmla="*/ 15 h 4098"/>
                <a:gd name="T30" fmla="*/ 15 w 8792"/>
                <a:gd name="T31" fmla="*/ 8 h 4098"/>
                <a:gd name="T32" fmla="*/ 15 w 8792"/>
                <a:gd name="T33" fmla="*/ 15 h 4098"/>
                <a:gd name="T34" fmla="*/ 8777 w 8792"/>
                <a:gd name="T35" fmla="*/ 15 h 4098"/>
                <a:gd name="T36" fmla="*/ 15 w 8792"/>
                <a:gd name="T37" fmla="*/ 15 h 4098"/>
                <a:gd name="T38" fmla="*/ 15 w 8792"/>
                <a:gd name="T39" fmla="*/ 8 h 4098"/>
                <a:gd name="T40" fmla="*/ 8777 w 8792"/>
                <a:gd name="T41" fmla="*/ 8 h 4098"/>
                <a:gd name="T42" fmla="*/ 8777 w 8792"/>
                <a:gd name="T43" fmla="*/ 15 h 4098"/>
                <a:gd name="T44" fmla="*/ 8777 w 8792"/>
                <a:gd name="T45" fmla="*/ 4091 h 4098"/>
                <a:gd name="T46" fmla="*/ 8777 w 8792"/>
                <a:gd name="T47" fmla="*/ 8 h 4098"/>
                <a:gd name="T48" fmla="*/ 8785 w 8792"/>
                <a:gd name="T49" fmla="*/ 15 h 4098"/>
                <a:gd name="T50" fmla="*/ 8792 w 8792"/>
                <a:gd name="T51" fmla="*/ 15 h 4098"/>
                <a:gd name="T52" fmla="*/ 8792 w 8792"/>
                <a:gd name="T53" fmla="*/ 4083 h 4098"/>
                <a:gd name="T54" fmla="*/ 8785 w 8792"/>
                <a:gd name="T55" fmla="*/ 4083 h 4098"/>
                <a:gd name="T56" fmla="*/ 8777 w 8792"/>
                <a:gd name="T57" fmla="*/ 4091 h 4098"/>
                <a:gd name="T58" fmla="*/ 8792 w 8792"/>
                <a:gd name="T59" fmla="*/ 15 h 4098"/>
                <a:gd name="T60" fmla="*/ 8785 w 8792"/>
                <a:gd name="T61" fmla="*/ 15 h 4098"/>
                <a:gd name="T62" fmla="*/ 8777 w 8792"/>
                <a:gd name="T63" fmla="*/ 8 h 4098"/>
                <a:gd name="T64" fmla="*/ 8792 w 8792"/>
                <a:gd name="T65" fmla="*/ 8 h 4098"/>
                <a:gd name="T66" fmla="*/ 8792 w 8792"/>
                <a:gd name="T67" fmla="*/ 15 h 4098"/>
                <a:gd name="T68" fmla="*/ 15 w 8792"/>
                <a:gd name="T69" fmla="*/ 4091 h 4098"/>
                <a:gd name="T70" fmla="*/ 8 w 8792"/>
                <a:gd name="T71" fmla="*/ 4083 h 4098"/>
                <a:gd name="T72" fmla="*/ 15 w 8792"/>
                <a:gd name="T73" fmla="*/ 4083 h 4098"/>
                <a:gd name="T74" fmla="*/ 15 w 8792"/>
                <a:gd name="T75" fmla="*/ 4091 h 4098"/>
                <a:gd name="T76" fmla="*/ 8777 w 8792"/>
                <a:gd name="T77" fmla="*/ 4091 h 4098"/>
                <a:gd name="T78" fmla="*/ 15 w 8792"/>
                <a:gd name="T79" fmla="*/ 4091 h 4098"/>
                <a:gd name="T80" fmla="*/ 15 w 8792"/>
                <a:gd name="T81" fmla="*/ 4083 h 4098"/>
                <a:gd name="T82" fmla="*/ 8777 w 8792"/>
                <a:gd name="T83" fmla="*/ 4083 h 4098"/>
                <a:gd name="T84" fmla="*/ 8777 w 8792"/>
                <a:gd name="T85" fmla="*/ 4091 h 4098"/>
                <a:gd name="T86" fmla="*/ 8792 w 8792"/>
                <a:gd name="T87" fmla="*/ 4091 h 4098"/>
                <a:gd name="T88" fmla="*/ 8777 w 8792"/>
                <a:gd name="T89" fmla="*/ 4091 h 4098"/>
                <a:gd name="T90" fmla="*/ 8785 w 8792"/>
                <a:gd name="T91" fmla="*/ 4083 h 4098"/>
                <a:gd name="T92" fmla="*/ 8792 w 8792"/>
                <a:gd name="T93" fmla="*/ 4083 h 4098"/>
                <a:gd name="T94" fmla="*/ 8792 w 8792"/>
                <a:gd name="T95" fmla="*/ 4091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2" h="4098">
                  <a:moveTo>
                    <a:pt x="8792" y="4098"/>
                  </a:moveTo>
                  <a:lnTo>
                    <a:pt x="0" y="4098"/>
                  </a:lnTo>
                  <a:lnTo>
                    <a:pt x="0" y="0"/>
                  </a:lnTo>
                  <a:lnTo>
                    <a:pt x="8792" y="0"/>
                  </a:lnTo>
                  <a:lnTo>
                    <a:pt x="8792" y="8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4083"/>
                  </a:lnTo>
                  <a:lnTo>
                    <a:pt x="8" y="4083"/>
                  </a:lnTo>
                  <a:lnTo>
                    <a:pt x="15" y="4091"/>
                  </a:lnTo>
                  <a:lnTo>
                    <a:pt x="8792" y="4091"/>
                  </a:lnTo>
                  <a:lnTo>
                    <a:pt x="8792" y="4098"/>
                  </a:lnTo>
                  <a:close/>
                  <a:moveTo>
                    <a:pt x="15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15"/>
                  </a:lnTo>
                  <a:close/>
                  <a:moveTo>
                    <a:pt x="8777" y="15"/>
                  </a:moveTo>
                  <a:lnTo>
                    <a:pt x="15" y="15"/>
                  </a:lnTo>
                  <a:lnTo>
                    <a:pt x="15" y="8"/>
                  </a:lnTo>
                  <a:lnTo>
                    <a:pt x="8777" y="8"/>
                  </a:lnTo>
                  <a:lnTo>
                    <a:pt x="8777" y="15"/>
                  </a:lnTo>
                  <a:close/>
                  <a:moveTo>
                    <a:pt x="8777" y="4091"/>
                  </a:moveTo>
                  <a:lnTo>
                    <a:pt x="8777" y="8"/>
                  </a:lnTo>
                  <a:lnTo>
                    <a:pt x="8785" y="15"/>
                  </a:lnTo>
                  <a:lnTo>
                    <a:pt x="8792" y="15"/>
                  </a:lnTo>
                  <a:lnTo>
                    <a:pt x="8792" y="4083"/>
                  </a:lnTo>
                  <a:lnTo>
                    <a:pt x="8785" y="4083"/>
                  </a:lnTo>
                  <a:lnTo>
                    <a:pt x="8777" y="4091"/>
                  </a:lnTo>
                  <a:close/>
                  <a:moveTo>
                    <a:pt x="8792" y="15"/>
                  </a:moveTo>
                  <a:lnTo>
                    <a:pt x="8785" y="15"/>
                  </a:lnTo>
                  <a:lnTo>
                    <a:pt x="8777" y="8"/>
                  </a:lnTo>
                  <a:lnTo>
                    <a:pt x="8792" y="8"/>
                  </a:lnTo>
                  <a:lnTo>
                    <a:pt x="8792" y="15"/>
                  </a:lnTo>
                  <a:close/>
                  <a:moveTo>
                    <a:pt x="15" y="4091"/>
                  </a:moveTo>
                  <a:lnTo>
                    <a:pt x="8" y="4083"/>
                  </a:lnTo>
                  <a:lnTo>
                    <a:pt x="15" y="4083"/>
                  </a:lnTo>
                  <a:lnTo>
                    <a:pt x="15" y="4091"/>
                  </a:lnTo>
                  <a:close/>
                  <a:moveTo>
                    <a:pt x="8777" y="4091"/>
                  </a:moveTo>
                  <a:lnTo>
                    <a:pt x="15" y="4091"/>
                  </a:lnTo>
                  <a:lnTo>
                    <a:pt x="15" y="4083"/>
                  </a:lnTo>
                  <a:lnTo>
                    <a:pt x="8777" y="4083"/>
                  </a:lnTo>
                  <a:lnTo>
                    <a:pt x="8777" y="4091"/>
                  </a:lnTo>
                  <a:close/>
                  <a:moveTo>
                    <a:pt x="8792" y="4091"/>
                  </a:moveTo>
                  <a:lnTo>
                    <a:pt x="8777" y="4091"/>
                  </a:lnTo>
                  <a:lnTo>
                    <a:pt x="8785" y="4083"/>
                  </a:lnTo>
                  <a:lnTo>
                    <a:pt x="8792" y="4083"/>
                  </a:lnTo>
                  <a:lnTo>
                    <a:pt x="8792" y="40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568D8F-BB8C-7035-02F8-BFEA7446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30552"/>
            <a:ext cx="5743491" cy="3310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F594A-F90A-3ABE-4510-C3C8351577AF}"/>
              </a:ext>
            </a:extLst>
          </p:cNvPr>
          <p:cNvSpPr txBox="1"/>
          <p:nvPr/>
        </p:nvSpPr>
        <p:spPr>
          <a:xfrm>
            <a:off x="297147" y="5452350"/>
            <a:ext cx="6094674" cy="86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190" marR="556260" algn="ctr">
              <a:lnSpc>
                <a:spcPct val="106000"/>
              </a:lnSpc>
              <a:spcBef>
                <a:spcPts val="66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Whole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E8341-F927-3B1C-FB25-E421CBD75E9F}"/>
              </a:ext>
            </a:extLst>
          </p:cNvPr>
          <p:cNvSpPr txBox="1"/>
          <p:nvPr/>
        </p:nvSpPr>
        <p:spPr>
          <a:xfrm>
            <a:off x="7253578" y="542811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87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E062A2-835C-2C8F-FF0F-5E5D00119762}"/>
              </a:ext>
            </a:extLst>
          </p:cNvPr>
          <p:cNvGrpSpPr>
            <a:grpSpLocks/>
          </p:cNvGrpSpPr>
          <p:nvPr/>
        </p:nvGrpSpPr>
        <p:grpSpPr bwMode="auto">
          <a:xfrm>
            <a:off x="1860606" y="2119312"/>
            <a:ext cx="8921364" cy="3621530"/>
            <a:chOff x="0" y="0"/>
            <a:chExt cx="8792" cy="4125"/>
          </a:xfrm>
        </p:grpSpPr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A1456CC9-F0DE-231E-EB08-7E0257B29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" y="40"/>
              <a:ext cx="8763" cy="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617FDDE6-B27F-560C-3046-DED964D9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92" cy="4125"/>
            </a:xfrm>
            <a:custGeom>
              <a:avLst/>
              <a:gdLst>
                <a:gd name="T0" fmla="*/ 8792 w 8792"/>
                <a:gd name="T1" fmla="*/ 4125 h 4125"/>
                <a:gd name="T2" fmla="*/ 0 w 8792"/>
                <a:gd name="T3" fmla="*/ 4125 h 4125"/>
                <a:gd name="T4" fmla="*/ 0 w 8792"/>
                <a:gd name="T5" fmla="*/ 0 h 4125"/>
                <a:gd name="T6" fmla="*/ 8792 w 8792"/>
                <a:gd name="T7" fmla="*/ 0 h 4125"/>
                <a:gd name="T8" fmla="*/ 8792 w 8792"/>
                <a:gd name="T9" fmla="*/ 8 h 4125"/>
                <a:gd name="T10" fmla="*/ 15 w 8792"/>
                <a:gd name="T11" fmla="*/ 8 h 4125"/>
                <a:gd name="T12" fmla="*/ 8 w 8792"/>
                <a:gd name="T13" fmla="*/ 15 h 4125"/>
                <a:gd name="T14" fmla="*/ 15 w 8792"/>
                <a:gd name="T15" fmla="*/ 15 h 4125"/>
                <a:gd name="T16" fmla="*/ 15 w 8792"/>
                <a:gd name="T17" fmla="*/ 4110 h 4125"/>
                <a:gd name="T18" fmla="*/ 8 w 8792"/>
                <a:gd name="T19" fmla="*/ 4110 h 4125"/>
                <a:gd name="T20" fmla="*/ 15 w 8792"/>
                <a:gd name="T21" fmla="*/ 4118 h 4125"/>
                <a:gd name="T22" fmla="*/ 8792 w 8792"/>
                <a:gd name="T23" fmla="*/ 4118 h 4125"/>
                <a:gd name="T24" fmla="*/ 8792 w 8792"/>
                <a:gd name="T25" fmla="*/ 4125 h 4125"/>
                <a:gd name="T26" fmla="*/ 15 w 8792"/>
                <a:gd name="T27" fmla="*/ 15 h 4125"/>
                <a:gd name="T28" fmla="*/ 8 w 8792"/>
                <a:gd name="T29" fmla="*/ 15 h 4125"/>
                <a:gd name="T30" fmla="*/ 15 w 8792"/>
                <a:gd name="T31" fmla="*/ 8 h 4125"/>
                <a:gd name="T32" fmla="*/ 15 w 8792"/>
                <a:gd name="T33" fmla="*/ 15 h 4125"/>
                <a:gd name="T34" fmla="*/ 8777 w 8792"/>
                <a:gd name="T35" fmla="*/ 15 h 4125"/>
                <a:gd name="T36" fmla="*/ 15 w 8792"/>
                <a:gd name="T37" fmla="*/ 15 h 4125"/>
                <a:gd name="T38" fmla="*/ 15 w 8792"/>
                <a:gd name="T39" fmla="*/ 8 h 4125"/>
                <a:gd name="T40" fmla="*/ 8777 w 8792"/>
                <a:gd name="T41" fmla="*/ 8 h 4125"/>
                <a:gd name="T42" fmla="*/ 8777 w 8792"/>
                <a:gd name="T43" fmla="*/ 15 h 4125"/>
                <a:gd name="T44" fmla="*/ 8777 w 8792"/>
                <a:gd name="T45" fmla="*/ 4118 h 4125"/>
                <a:gd name="T46" fmla="*/ 8777 w 8792"/>
                <a:gd name="T47" fmla="*/ 8 h 4125"/>
                <a:gd name="T48" fmla="*/ 8785 w 8792"/>
                <a:gd name="T49" fmla="*/ 15 h 4125"/>
                <a:gd name="T50" fmla="*/ 8792 w 8792"/>
                <a:gd name="T51" fmla="*/ 15 h 4125"/>
                <a:gd name="T52" fmla="*/ 8792 w 8792"/>
                <a:gd name="T53" fmla="*/ 4110 h 4125"/>
                <a:gd name="T54" fmla="*/ 8785 w 8792"/>
                <a:gd name="T55" fmla="*/ 4110 h 4125"/>
                <a:gd name="T56" fmla="*/ 8777 w 8792"/>
                <a:gd name="T57" fmla="*/ 4118 h 4125"/>
                <a:gd name="T58" fmla="*/ 8792 w 8792"/>
                <a:gd name="T59" fmla="*/ 15 h 4125"/>
                <a:gd name="T60" fmla="*/ 8785 w 8792"/>
                <a:gd name="T61" fmla="*/ 15 h 4125"/>
                <a:gd name="T62" fmla="*/ 8777 w 8792"/>
                <a:gd name="T63" fmla="*/ 8 h 4125"/>
                <a:gd name="T64" fmla="*/ 8792 w 8792"/>
                <a:gd name="T65" fmla="*/ 8 h 4125"/>
                <a:gd name="T66" fmla="*/ 8792 w 8792"/>
                <a:gd name="T67" fmla="*/ 15 h 4125"/>
                <a:gd name="T68" fmla="*/ 15 w 8792"/>
                <a:gd name="T69" fmla="*/ 4118 h 4125"/>
                <a:gd name="T70" fmla="*/ 8 w 8792"/>
                <a:gd name="T71" fmla="*/ 4110 h 4125"/>
                <a:gd name="T72" fmla="*/ 15 w 8792"/>
                <a:gd name="T73" fmla="*/ 4110 h 4125"/>
                <a:gd name="T74" fmla="*/ 15 w 8792"/>
                <a:gd name="T75" fmla="*/ 4118 h 4125"/>
                <a:gd name="T76" fmla="*/ 8777 w 8792"/>
                <a:gd name="T77" fmla="*/ 4118 h 4125"/>
                <a:gd name="T78" fmla="*/ 15 w 8792"/>
                <a:gd name="T79" fmla="*/ 4118 h 4125"/>
                <a:gd name="T80" fmla="*/ 15 w 8792"/>
                <a:gd name="T81" fmla="*/ 4110 h 4125"/>
                <a:gd name="T82" fmla="*/ 8777 w 8792"/>
                <a:gd name="T83" fmla="*/ 4110 h 4125"/>
                <a:gd name="T84" fmla="*/ 8777 w 8792"/>
                <a:gd name="T85" fmla="*/ 4118 h 4125"/>
                <a:gd name="T86" fmla="*/ 8792 w 8792"/>
                <a:gd name="T87" fmla="*/ 4118 h 4125"/>
                <a:gd name="T88" fmla="*/ 8777 w 8792"/>
                <a:gd name="T89" fmla="*/ 4118 h 4125"/>
                <a:gd name="T90" fmla="*/ 8785 w 8792"/>
                <a:gd name="T91" fmla="*/ 4110 h 4125"/>
                <a:gd name="T92" fmla="*/ 8792 w 8792"/>
                <a:gd name="T93" fmla="*/ 4110 h 4125"/>
                <a:gd name="T94" fmla="*/ 8792 w 8792"/>
                <a:gd name="T95" fmla="*/ 4118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2" h="4125">
                  <a:moveTo>
                    <a:pt x="8792" y="4125"/>
                  </a:moveTo>
                  <a:lnTo>
                    <a:pt x="0" y="4125"/>
                  </a:lnTo>
                  <a:lnTo>
                    <a:pt x="0" y="0"/>
                  </a:lnTo>
                  <a:lnTo>
                    <a:pt x="8792" y="0"/>
                  </a:lnTo>
                  <a:lnTo>
                    <a:pt x="8792" y="8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4110"/>
                  </a:lnTo>
                  <a:lnTo>
                    <a:pt x="8" y="4110"/>
                  </a:lnTo>
                  <a:lnTo>
                    <a:pt x="15" y="4118"/>
                  </a:lnTo>
                  <a:lnTo>
                    <a:pt x="8792" y="4118"/>
                  </a:lnTo>
                  <a:lnTo>
                    <a:pt x="8792" y="4125"/>
                  </a:lnTo>
                  <a:close/>
                  <a:moveTo>
                    <a:pt x="15" y="15"/>
                  </a:moveTo>
                  <a:lnTo>
                    <a:pt x="8" y="15"/>
                  </a:lnTo>
                  <a:lnTo>
                    <a:pt x="15" y="8"/>
                  </a:lnTo>
                  <a:lnTo>
                    <a:pt x="15" y="15"/>
                  </a:lnTo>
                  <a:close/>
                  <a:moveTo>
                    <a:pt x="8777" y="15"/>
                  </a:moveTo>
                  <a:lnTo>
                    <a:pt x="15" y="15"/>
                  </a:lnTo>
                  <a:lnTo>
                    <a:pt x="15" y="8"/>
                  </a:lnTo>
                  <a:lnTo>
                    <a:pt x="8777" y="8"/>
                  </a:lnTo>
                  <a:lnTo>
                    <a:pt x="8777" y="15"/>
                  </a:lnTo>
                  <a:close/>
                  <a:moveTo>
                    <a:pt x="8777" y="4118"/>
                  </a:moveTo>
                  <a:lnTo>
                    <a:pt x="8777" y="8"/>
                  </a:lnTo>
                  <a:lnTo>
                    <a:pt x="8785" y="15"/>
                  </a:lnTo>
                  <a:lnTo>
                    <a:pt x="8792" y="15"/>
                  </a:lnTo>
                  <a:lnTo>
                    <a:pt x="8792" y="4110"/>
                  </a:lnTo>
                  <a:lnTo>
                    <a:pt x="8785" y="4110"/>
                  </a:lnTo>
                  <a:lnTo>
                    <a:pt x="8777" y="4118"/>
                  </a:lnTo>
                  <a:close/>
                  <a:moveTo>
                    <a:pt x="8792" y="15"/>
                  </a:moveTo>
                  <a:lnTo>
                    <a:pt x="8785" y="15"/>
                  </a:lnTo>
                  <a:lnTo>
                    <a:pt x="8777" y="8"/>
                  </a:lnTo>
                  <a:lnTo>
                    <a:pt x="8792" y="8"/>
                  </a:lnTo>
                  <a:lnTo>
                    <a:pt x="8792" y="15"/>
                  </a:lnTo>
                  <a:close/>
                  <a:moveTo>
                    <a:pt x="15" y="4118"/>
                  </a:moveTo>
                  <a:lnTo>
                    <a:pt x="8" y="4110"/>
                  </a:lnTo>
                  <a:lnTo>
                    <a:pt x="15" y="4110"/>
                  </a:lnTo>
                  <a:lnTo>
                    <a:pt x="15" y="4118"/>
                  </a:lnTo>
                  <a:close/>
                  <a:moveTo>
                    <a:pt x="8777" y="4118"/>
                  </a:moveTo>
                  <a:lnTo>
                    <a:pt x="15" y="4118"/>
                  </a:lnTo>
                  <a:lnTo>
                    <a:pt x="15" y="4110"/>
                  </a:lnTo>
                  <a:lnTo>
                    <a:pt x="8777" y="4110"/>
                  </a:lnTo>
                  <a:lnTo>
                    <a:pt x="8777" y="4118"/>
                  </a:lnTo>
                  <a:close/>
                  <a:moveTo>
                    <a:pt x="8792" y="4118"/>
                  </a:moveTo>
                  <a:lnTo>
                    <a:pt x="8777" y="4118"/>
                  </a:lnTo>
                  <a:lnTo>
                    <a:pt x="8785" y="4110"/>
                  </a:lnTo>
                  <a:lnTo>
                    <a:pt x="8792" y="4110"/>
                  </a:lnTo>
                  <a:lnTo>
                    <a:pt x="8792" y="4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E552CC-7103-5335-6FE0-C05D525E95B7}"/>
              </a:ext>
            </a:extLst>
          </p:cNvPr>
          <p:cNvSpPr txBox="1"/>
          <p:nvPr/>
        </p:nvSpPr>
        <p:spPr>
          <a:xfrm>
            <a:off x="3468757" y="57610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190" marR="553085" algn="ctr">
              <a:spcBef>
                <a:spcPts val="74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Calculator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Profilic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Application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2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710D-3C55-959D-BA0D-DDCE4A70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002">
            <a:off x="3029446" y="2162755"/>
            <a:ext cx="6790415" cy="1574358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accent1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9149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{E880EE9C-BA09-486C-8B0E-304B53069A2E}tf11437505_win32</Template>
  <TotalTime>34</TotalTime>
  <Words>98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 Pro Cond Light</vt:lpstr>
      <vt:lpstr>Monotype Corsiva</vt:lpstr>
      <vt:lpstr>Speak Pro</vt:lpstr>
      <vt:lpstr>Times New Roman</vt:lpstr>
      <vt:lpstr>RetrospectVTI</vt:lpstr>
      <vt:lpstr>Profilic Web Application</vt:lpstr>
      <vt:lpstr>Data Flow Diagram:--</vt:lpstr>
      <vt:lpstr>Use Cases:--</vt:lpstr>
      <vt:lpstr>Snapshots:--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Profilic Web Application</dc:title>
  <dc:creator>Nonu Kundu</dc:creator>
  <cp:lastModifiedBy>Nonu Kundu</cp:lastModifiedBy>
  <cp:revision>1</cp:revision>
  <dcterms:created xsi:type="dcterms:W3CDTF">2023-01-24T17:56:49Z</dcterms:created>
  <dcterms:modified xsi:type="dcterms:W3CDTF">2023-01-24T18:31:01Z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