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56"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mbria Math" panose="02040503050406030204" pitchFamily="18" charset="0"/>
      <p:regular r:id="rId18"/>
    </p:embeddedFont>
    <p:embeddedFont>
      <p:font typeface="Corbel" panose="020B0503020204020204" pitchFamily="34" charset="0"/>
      <p:regular r:id="rId19"/>
      <p:bold r:id="rId20"/>
      <p:italic r:id="rId21"/>
      <p:boldItalic r:id="rId22"/>
    </p:embeddedFont>
    <p:embeddedFont>
      <p:font typeface="Dubai" panose="020B0503030403030204" pitchFamily="34" charset="-78"/>
      <p:regular r:id="rId23"/>
    </p:embeddedFont>
    <p:embeddedFont>
      <p:font typeface="Gadugi" panose="020B0502040204020203" pitchFamily="34" charset="0"/>
      <p:regular r:id="rId24"/>
      <p:bold r:id="rId25"/>
    </p:embeddedFont>
    <p:embeddedFont>
      <p:font typeface="Segoe UI Emoji" panose="020B0502040204020203" pitchFamily="34" charset="0"/>
      <p:regular r:id="rId26"/>
    </p:embeddedFont>
    <p:embeddedFont>
      <p:font typeface="Wingdings 2" panose="050201020105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50" d="100"/>
          <a:sy n="50" d="100"/>
        </p:scale>
        <p:origin x="946"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Anurag Mishra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1142999"/>
            <a:ext cx="13712429" cy="8001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905395" y="1142999"/>
            <a:ext cx="4387977" cy="800100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04772" y="1947672"/>
            <a:ext cx="10972800" cy="4882896"/>
          </a:xfrm>
        </p:spPr>
        <p:txBody>
          <a:bodyPr anchor="b">
            <a:normAutofit/>
          </a:bodyPr>
          <a:lstStyle>
            <a:lvl1pPr algn="l">
              <a:defRPr sz="885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650023" y="7005369"/>
            <a:ext cx="10972800" cy="1371600"/>
          </a:xfrm>
        </p:spPr>
        <p:txBody>
          <a:bodyPr anchor="t">
            <a:normAutofit/>
          </a:bodyPr>
          <a:lstStyle>
            <a:lvl1pPr marL="0" indent="0" algn="l">
              <a:buNone/>
              <a:defRPr sz="3300" cap="none" spc="0" baseline="0">
                <a:solidFill>
                  <a:schemeClr val="accent1">
                    <a:lumMod val="20000"/>
                    <a:lumOff val="80000"/>
                  </a:schemeClr>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491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726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 y="1485900"/>
            <a:ext cx="4229100" cy="7429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01868" y="1303020"/>
            <a:ext cx="10972800" cy="768096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298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629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01868" y="1947672"/>
            <a:ext cx="10972800" cy="4882896"/>
          </a:xfrm>
        </p:spPr>
        <p:txBody>
          <a:bodyPr anchor="b">
            <a:normAutofit/>
          </a:bodyPr>
          <a:lstStyle>
            <a:lvl1pPr>
              <a:defRPr sz="8850" b="0" spc="-15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29300" y="7008876"/>
            <a:ext cx="10972800" cy="1371600"/>
          </a:xfrm>
        </p:spPr>
        <p:txBody>
          <a:bodyPr anchor="t">
            <a:normAutofit/>
          </a:bodyPr>
          <a:lstStyle>
            <a:lvl1pPr marL="0" indent="0">
              <a:buNone/>
              <a:defRPr sz="3300" cap="none" spc="0" baseline="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455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01868" y="1303020"/>
            <a:ext cx="521208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727180" y="1303020"/>
            <a:ext cx="521208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pPr/>
              <a:t>1/12/2023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07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801868" y="1535379"/>
            <a:ext cx="5212080" cy="1211580"/>
          </a:xfrm>
        </p:spPr>
        <p:txBody>
          <a:bodyPr anchor="b">
            <a:normAutofit/>
          </a:bodyPr>
          <a:lstStyle>
            <a:lvl1pPr marL="0" indent="0">
              <a:spcBef>
                <a:spcPts val="0"/>
              </a:spcBef>
              <a:buNone/>
              <a:defRPr sz="3000" b="1">
                <a:solidFill>
                  <a:schemeClr val="tx1">
                    <a:lumMod val="65000"/>
                    <a:lumOff val="3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5801868" y="2896404"/>
            <a:ext cx="5212080" cy="603504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727695" y="1535380"/>
            <a:ext cx="5212080" cy="1219757"/>
          </a:xfrm>
        </p:spPr>
        <p:txBody>
          <a:bodyPr anchor="b">
            <a:normAutofit/>
          </a:bodyPr>
          <a:lstStyle>
            <a:lvl1pPr marL="0" indent="0">
              <a:spcBef>
                <a:spcPts val="0"/>
              </a:spcBef>
              <a:buNone/>
              <a:defRPr sz="3000" b="1">
                <a:solidFill>
                  <a:schemeClr val="tx1">
                    <a:lumMod val="65000"/>
                    <a:lumOff val="3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11727695" y="2896404"/>
            <a:ext cx="5212080" cy="603504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1/12/2023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794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1/12/2023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943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05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4048" y="1714500"/>
            <a:ext cx="4251960" cy="3566160"/>
          </a:xfrm>
        </p:spPr>
        <p:txBody>
          <a:bodyPr anchor="b">
            <a:normAutofit/>
          </a:bodyPr>
          <a:lstStyle>
            <a:lvl1pPr>
              <a:defRPr sz="4800" b="0" baseline="0"/>
            </a:lvl1pPr>
          </a:lstStyle>
          <a:p>
            <a:r>
              <a:rPr lang="en-US"/>
              <a:t>Click to edit Master title style</a:t>
            </a:r>
            <a:endParaRPr lang="en-US" dirty="0"/>
          </a:p>
        </p:txBody>
      </p:sp>
      <p:sp>
        <p:nvSpPr>
          <p:cNvPr id="3" name="Content Placeholder 2"/>
          <p:cNvSpPr>
            <a:spLocks noGrp="1"/>
          </p:cNvSpPr>
          <p:nvPr>
            <p:ph idx="1"/>
          </p:nvPr>
        </p:nvSpPr>
        <p:spPr>
          <a:xfrm>
            <a:off x="5801868" y="1303020"/>
            <a:ext cx="1097280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4048" y="5241264"/>
            <a:ext cx="4251960" cy="3482985"/>
          </a:xfrm>
        </p:spPr>
        <p:txBody>
          <a:bodyPr anchor="t">
            <a:normAutofit/>
          </a:bodyPr>
          <a:lstStyle>
            <a:lvl1pPr marL="0" indent="0">
              <a:lnSpc>
                <a:spcPct val="100000"/>
              </a:lnSpc>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235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4048" y="1714500"/>
            <a:ext cx="4251960" cy="3566160"/>
          </a:xfrm>
        </p:spPr>
        <p:txBody>
          <a:bodyPr anchor="b">
            <a:normAutofit/>
          </a:bodyPr>
          <a:lstStyle>
            <a:lvl1pPr>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5966" y="1151129"/>
            <a:ext cx="12172845" cy="7996428"/>
          </a:xfrm>
          <a:solidFill>
            <a:schemeClr val="bg1">
              <a:lumMod val="75000"/>
            </a:schemeClr>
          </a:solidFill>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384048" y="5239512"/>
            <a:ext cx="4251960" cy="3483864"/>
          </a:xfrm>
        </p:spPr>
        <p:txBody>
          <a:bodyPr anchor="t">
            <a:normAutofit/>
          </a:bodyPr>
          <a:lstStyle>
            <a:lvl1pPr marL="0" indent="0">
              <a:lnSpc>
                <a:spcPct val="100000"/>
              </a:lnSpc>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1/12/2023</a:t>
            </a:fld>
            <a:endParaRPr lang="en-US"/>
          </a:p>
        </p:txBody>
      </p:sp>
      <p:sp>
        <p:nvSpPr>
          <p:cNvPr id="9" name="Footer Placeholder 8"/>
          <p:cNvSpPr>
            <a:spLocks noGrp="1"/>
          </p:cNvSpPr>
          <p:nvPr>
            <p:ph type="ftr" sz="quarter" idx="11"/>
          </p:nvPr>
        </p:nvSpPr>
        <p:spPr>
          <a:xfrm>
            <a:off x="5248652" y="9534526"/>
            <a:ext cx="8867276" cy="547688"/>
          </a:xfrm>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308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1138428"/>
            <a:ext cx="5165385" cy="7996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79379" y="1685756"/>
            <a:ext cx="4421223" cy="69017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7723796" y="1138428"/>
            <a:ext cx="576072" cy="799642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5803902" y="1296162"/>
            <a:ext cx="10972800" cy="768096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3698" y="9534526"/>
            <a:ext cx="4114800" cy="547688"/>
          </a:xfrm>
          <a:prstGeom prst="rect">
            <a:avLst/>
          </a:prstGeom>
        </p:spPr>
        <p:txBody>
          <a:bodyPr vert="horz" lIns="91440" tIns="45720" rIns="91440" bIns="45720" rtlCol="0" anchor="ctr"/>
          <a:lstStyle>
            <a:lvl1pPr algn="l">
              <a:defRPr sz="1650">
                <a:solidFill>
                  <a:schemeClr val="tx1">
                    <a:lumMod val="50000"/>
                    <a:lumOff val="50000"/>
                  </a:schemeClr>
                </a:solidFill>
              </a:defRPr>
            </a:lvl1pPr>
          </a:lstStyle>
          <a:p>
            <a:fld id="{1D8BD707-D9CF-40AE-B4C6-C98DA3205C09}" type="datetimeFigureOut">
              <a:rPr lang="en-US" smtClean="0"/>
              <a:pPr/>
              <a:t>1/12/2023</a:t>
            </a:fld>
            <a:endParaRPr lang="en-US"/>
          </a:p>
        </p:txBody>
      </p:sp>
      <p:sp>
        <p:nvSpPr>
          <p:cNvPr id="5" name="Footer Placeholder 4"/>
          <p:cNvSpPr>
            <a:spLocks noGrp="1"/>
          </p:cNvSpPr>
          <p:nvPr>
            <p:ph type="ftr" sz="quarter" idx="3"/>
          </p:nvPr>
        </p:nvSpPr>
        <p:spPr>
          <a:xfrm>
            <a:off x="5803903" y="9534526"/>
            <a:ext cx="8867276" cy="547688"/>
          </a:xfrm>
          <a:prstGeom prst="rect">
            <a:avLst/>
          </a:prstGeom>
        </p:spPr>
        <p:txBody>
          <a:bodyPr vert="horz" lIns="91440" tIns="45720" rIns="91440" bIns="45720" rtlCol="0" anchor="ctr"/>
          <a:lstStyle>
            <a:lvl1pPr algn="l">
              <a:defRPr sz="165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5951203" y="9534526"/>
            <a:ext cx="2296391" cy="547688"/>
          </a:xfrm>
          <a:prstGeom prst="rect">
            <a:avLst/>
          </a:prstGeom>
        </p:spPr>
        <p:txBody>
          <a:bodyPr vert="horz" lIns="91440" tIns="45720" rIns="91440" bIns="45720" rtlCol="0" anchor="ctr"/>
          <a:lstStyle>
            <a:lvl1pPr algn="r">
              <a:defRPr sz="1800" b="1">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75687105"/>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1371600" rtl="0" eaLnBrk="1" latinLnBrk="0" hangingPunct="1">
        <a:lnSpc>
          <a:spcPct val="90000"/>
        </a:lnSpc>
        <a:spcBef>
          <a:spcPct val="0"/>
        </a:spcBef>
        <a:buNone/>
        <a:defRPr sz="5400" kern="1200" spc="-90" baseline="0">
          <a:solidFill>
            <a:srgbClr val="FFFFFF"/>
          </a:solidFill>
          <a:latin typeface="+mj-lt"/>
          <a:ea typeface="+mj-ea"/>
          <a:cs typeface="+mj-cs"/>
        </a:defRPr>
      </a:lvl1pPr>
    </p:titleStyle>
    <p:bodyStyle>
      <a:lvl1pPr marL="274320" indent="-274320" algn="l" defTabSz="1371600" rtl="0" eaLnBrk="1" latinLnBrk="0" hangingPunct="1">
        <a:lnSpc>
          <a:spcPct val="90000"/>
        </a:lnSpc>
        <a:spcBef>
          <a:spcPts val="1800"/>
        </a:spcBef>
        <a:buClr>
          <a:schemeClr val="accent1"/>
        </a:buClr>
        <a:buFont typeface="Wingdings 2" pitchFamily="18" charset="2"/>
        <a:buChar char=""/>
        <a:defRPr sz="3000" kern="1200">
          <a:solidFill>
            <a:schemeClr val="tx1">
              <a:lumMod val="65000"/>
              <a:lumOff val="35000"/>
            </a:schemeClr>
          </a:solidFill>
          <a:latin typeface="+mn-lt"/>
          <a:ea typeface="+mn-ea"/>
          <a:cs typeface="+mn-cs"/>
        </a:defRPr>
      </a:lvl1pPr>
      <a:lvl2pPr marL="1028700" indent="-274320" algn="l" defTabSz="1371600" rtl="0" eaLnBrk="1" latinLnBrk="0" hangingPunct="1">
        <a:lnSpc>
          <a:spcPct val="90000"/>
        </a:lnSpc>
        <a:spcBef>
          <a:spcPts val="375"/>
        </a:spcBef>
        <a:spcAft>
          <a:spcPts val="375"/>
        </a:spcAft>
        <a:buClr>
          <a:schemeClr val="accent1"/>
        </a:buClr>
        <a:buFont typeface="Wingdings 2" pitchFamily="18" charset="2"/>
        <a:buChar char=""/>
        <a:defRPr sz="2700" kern="1200">
          <a:solidFill>
            <a:schemeClr val="tx1">
              <a:lumMod val="65000"/>
              <a:lumOff val="35000"/>
            </a:schemeClr>
          </a:solidFill>
          <a:latin typeface="+mn-lt"/>
          <a:ea typeface="+mn-ea"/>
          <a:cs typeface="+mn-cs"/>
        </a:defRPr>
      </a:lvl2pPr>
      <a:lvl3pPr marL="1714500" indent="-274320" algn="l" defTabSz="1371600" rtl="0" eaLnBrk="1" latinLnBrk="0" hangingPunct="1">
        <a:lnSpc>
          <a:spcPct val="90000"/>
        </a:lnSpc>
        <a:spcBef>
          <a:spcPts val="375"/>
        </a:spcBef>
        <a:spcAft>
          <a:spcPts val="375"/>
        </a:spcAft>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2400300" indent="-274320" algn="l" defTabSz="1371600" rtl="0" eaLnBrk="1" latinLnBrk="0" hangingPunct="1">
        <a:lnSpc>
          <a:spcPct val="90000"/>
        </a:lnSpc>
        <a:spcBef>
          <a:spcPts val="375"/>
        </a:spcBef>
        <a:spcAft>
          <a:spcPts val="375"/>
        </a:spcAft>
        <a:buClr>
          <a:schemeClr val="accent1"/>
        </a:buClr>
        <a:buFont typeface="Wingdings 2" pitchFamily="18" charset="2"/>
        <a:buChar char=""/>
        <a:defRPr sz="2100" kern="1200">
          <a:solidFill>
            <a:schemeClr val="tx1">
              <a:lumMod val="65000"/>
              <a:lumOff val="35000"/>
            </a:schemeClr>
          </a:solidFill>
          <a:latin typeface="+mn-lt"/>
          <a:ea typeface="+mn-ea"/>
          <a:cs typeface="+mn-cs"/>
        </a:defRPr>
      </a:lvl4pPr>
      <a:lvl5pPr marL="3086100" indent="-274320" algn="l" defTabSz="1371600" rtl="0" eaLnBrk="1" latinLnBrk="0" hangingPunct="1">
        <a:lnSpc>
          <a:spcPct val="90000"/>
        </a:lnSpc>
        <a:spcBef>
          <a:spcPts val="375"/>
        </a:spcBef>
        <a:spcAft>
          <a:spcPts val="375"/>
        </a:spcAft>
        <a:buClr>
          <a:schemeClr val="accent1"/>
        </a:buClr>
        <a:buFont typeface="Wingdings 2" pitchFamily="18" charset="2"/>
        <a:buChar char=""/>
        <a:defRPr sz="2100" kern="1200">
          <a:solidFill>
            <a:schemeClr val="tx1">
              <a:lumMod val="65000"/>
              <a:lumOff val="35000"/>
            </a:schemeClr>
          </a:solidFill>
          <a:latin typeface="+mn-lt"/>
          <a:ea typeface="+mn-ea"/>
          <a:cs typeface="+mn-cs"/>
        </a:defRPr>
      </a:lvl5pPr>
      <a:lvl6pPr marL="3771900" indent="-342900" algn="l" defTabSz="1371600" rtl="0" eaLnBrk="1" latinLnBrk="0" hangingPunct="1">
        <a:lnSpc>
          <a:spcPct val="90000"/>
        </a:lnSpc>
        <a:spcBef>
          <a:spcPts val="375"/>
        </a:spcBef>
        <a:spcAft>
          <a:spcPts val="375"/>
        </a:spcAft>
        <a:buClr>
          <a:schemeClr val="accent1"/>
        </a:buClr>
        <a:buFont typeface="Wingdings 2" pitchFamily="18" charset="2"/>
        <a:buChar char=""/>
        <a:defRPr sz="2100" kern="1200">
          <a:solidFill>
            <a:schemeClr val="tx1">
              <a:lumMod val="65000"/>
              <a:lumOff val="35000"/>
            </a:schemeClr>
          </a:solidFill>
          <a:latin typeface="+mn-lt"/>
          <a:ea typeface="+mn-ea"/>
          <a:cs typeface="+mn-cs"/>
        </a:defRPr>
      </a:lvl6pPr>
      <a:lvl7pPr marL="4457700" indent="-342900" algn="l" defTabSz="1371600" rtl="0" eaLnBrk="1" latinLnBrk="0" hangingPunct="1">
        <a:lnSpc>
          <a:spcPct val="90000"/>
        </a:lnSpc>
        <a:spcBef>
          <a:spcPts val="375"/>
        </a:spcBef>
        <a:spcAft>
          <a:spcPts val="375"/>
        </a:spcAft>
        <a:buClr>
          <a:schemeClr val="accent1"/>
        </a:buClr>
        <a:buFont typeface="Wingdings 2" pitchFamily="18" charset="2"/>
        <a:buChar char=""/>
        <a:defRPr sz="2100" kern="1200">
          <a:solidFill>
            <a:schemeClr val="tx1">
              <a:lumMod val="65000"/>
              <a:lumOff val="35000"/>
            </a:schemeClr>
          </a:solidFill>
          <a:latin typeface="+mn-lt"/>
          <a:ea typeface="+mn-ea"/>
          <a:cs typeface="+mn-cs"/>
        </a:defRPr>
      </a:lvl7pPr>
      <a:lvl8pPr marL="5143500" indent="-342900" algn="l" defTabSz="1371600" rtl="0" eaLnBrk="1" latinLnBrk="0" hangingPunct="1">
        <a:lnSpc>
          <a:spcPct val="90000"/>
        </a:lnSpc>
        <a:spcBef>
          <a:spcPts val="375"/>
        </a:spcBef>
        <a:spcAft>
          <a:spcPts val="375"/>
        </a:spcAft>
        <a:buClr>
          <a:schemeClr val="accent1"/>
        </a:buClr>
        <a:buFont typeface="Wingdings 2" pitchFamily="18" charset="2"/>
        <a:buChar char=""/>
        <a:defRPr sz="2100" kern="1200">
          <a:solidFill>
            <a:schemeClr val="tx1">
              <a:lumMod val="65000"/>
              <a:lumOff val="35000"/>
            </a:schemeClr>
          </a:solidFill>
          <a:latin typeface="+mn-lt"/>
          <a:ea typeface="+mn-ea"/>
          <a:cs typeface="+mn-cs"/>
        </a:defRPr>
      </a:lvl8pPr>
      <a:lvl9pPr marL="5829300" indent="-342900" algn="l" defTabSz="1371600" rtl="0" eaLnBrk="1" latinLnBrk="0" hangingPunct="1">
        <a:lnSpc>
          <a:spcPct val="90000"/>
        </a:lnSpc>
        <a:spcBef>
          <a:spcPts val="375"/>
        </a:spcBef>
        <a:spcAft>
          <a:spcPts val="375"/>
        </a:spcAft>
        <a:buClr>
          <a:schemeClr val="accent1"/>
        </a:buClr>
        <a:buFont typeface="Wingdings 2" pitchFamily="18" charset="2"/>
        <a:buChar char=""/>
        <a:defRPr sz="2100" kern="1200">
          <a:solidFill>
            <a:schemeClr val="tx1">
              <a:lumMod val="65000"/>
              <a:lumOff val="3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3.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pixabay.com/en/man-business-cartoon-businessman-1351346/" TargetMode="External"/><Relationship Id="rId5" Type="http://schemas.openxmlformats.org/officeDocument/2006/relationships/image" Target="../media/image14.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Segoe UI Emoji" panose="020B0502040204020203" pitchFamily="34" charset="0"/>
                <a:ea typeface="Segoe UI Emoji" panose="020B0502040204020203" pitchFamily="34" charset="0"/>
              </a:rPr>
              <a:t>Data</a:t>
            </a:r>
          </a:p>
          <a:p>
            <a:pPr algn="ctr">
              <a:lnSpc>
                <a:spcPts val="11059"/>
              </a:lnSpc>
            </a:pPr>
            <a:r>
              <a:rPr lang="en-US" sz="10533" spc="-105" dirty="0">
                <a:solidFill>
                  <a:srgbClr val="FFFFFF"/>
                </a:solidFill>
                <a:latin typeface="Segoe UI Emoji" panose="020B0502040204020203" pitchFamily="34" charset="0"/>
                <a:ea typeface="Segoe UI Emoj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514092" y="471233"/>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285954"/>
            <a:chOff x="0" y="-47625"/>
            <a:chExt cx="7569956" cy="3047937"/>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89"/>
              <a:ext cx="7569956" cy="2308323"/>
            </a:xfrm>
            <a:prstGeom prst="rect">
              <a:avLst/>
            </a:prstGeom>
          </p:spPr>
          <p:txBody>
            <a:bodyPr lIns="0" tIns="0" rIns="0" bIns="0" rtlCol="0" anchor="t">
              <a:spAutoFit/>
            </a:bodyPr>
            <a:lstStyle/>
            <a:p>
              <a:pPr>
                <a:lnSpc>
                  <a:spcPts val="2660"/>
                </a:lnSpc>
              </a:pPr>
              <a:r>
                <a:rPr lang="en-US" sz="2000" spc="-19" dirty="0">
                  <a:latin typeface="Dubai" panose="020B0503030403030204" pitchFamily="34" charset="-78"/>
                  <a:ea typeface="Gadugi" panose="020B0502040204020203" pitchFamily="34" charset="0"/>
                  <a:cs typeface="Dubai" panose="020B0503030403030204" pitchFamily="34" charset="-78"/>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2000" spc="-19" dirty="0">
                  <a:latin typeface="Dubai" panose="020B0503030403030204" pitchFamily="34" charset="-78"/>
                  <a:ea typeface="Gadugi" panose="020B0502040204020203" pitchFamily="34" charset="0"/>
                  <a:cs typeface="Dubai" panose="020B0503030403030204" pitchFamily="34" charset="-78"/>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84995"/>
          </a:xfrm>
          <a:prstGeom prst="rect">
            <a:avLst/>
          </a:prstGeom>
        </p:spPr>
        <p:txBody>
          <a:bodyPr lIns="0" tIns="0" rIns="0" bIns="0" rtlCol="0" anchor="t">
            <a:spAutoFit/>
          </a:bodyPr>
          <a:lstStyle/>
          <a:p>
            <a:pPr>
              <a:lnSpc>
                <a:spcPts val="2660"/>
              </a:lnSpc>
            </a:pPr>
            <a:r>
              <a:rPr lang="en-US" sz="2000" spc="-19" dirty="0">
                <a:latin typeface="Dubai" panose="020B0503030403030204" pitchFamily="34" charset="-78"/>
                <a:ea typeface="Gadugi" panose="020B0502040204020203" pitchFamily="34" charset="0"/>
                <a:cs typeface="Dubai" panose="020B0503030403030204" pitchFamily="34" charset="-78"/>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48000" y="2629488"/>
            <a:ext cx="13065726" cy="5239686"/>
            <a:chOff x="0" y="0"/>
            <a:chExt cx="16308576" cy="5594212"/>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1413198" y="2118500"/>
              <a:ext cx="14895378" cy="3475712"/>
            </a:xfrm>
            <a:prstGeom prst="rect">
              <a:avLst/>
            </a:prstGeom>
          </p:spPr>
          <p:txBody>
            <a:bodyPr wrap="square" lIns="0" tIns="0" rIns="0" bIns="0" rtlCol="0" anchor="t">
              <a:spAutoFit/>
            </a:bodyPr>
            <a:lstStyle/>
            <a:p>
              <a:pPr marL="457200" indent="-457200">
                <a:lnSpc>
                  <a:spcPct val="150000"/>
                </a:lnSpc>
                <a:buFont typeface="+mj-lt"/>
                <a:buAutoNum type="arabicPeriod"/>
              </a:pPr>
              <a:r>
                <a:rPr lang="en-US" sz="2400" spc="-19" dirty="0">
                  <a:latin typeface="Cambria Math" panose="02040503050406030204" pitchFamily="18" charset="0"/>
                  <a:ea typeface="Cambria Math" panose="02040503050406030204" pitchFamily="18" charset="0"/>
                </a:rPr>
                <a:t>Project recap</a:t>
              </a:r>
            </a:p>
            <a:p>
              <a:pPr marL="457200" indent="-457200">
                <a:lnSpc>
                  <a:spcPct val="150000"/>
                </a:lnSpc>
                <a:buFont typeface="+mj-lt"/>
                <a:buAutoNum type="arabicPeriod"/>
              </a:pPr>
              <a:r>
                <a:rPr lang="en-US" sz="2400" spc="-19" dirty="0">
                  <a:latin typeface="Cambria Math" panose="02040503050406030204" pitchFamily="18" charset="0"/>
                  <a:ea typeface="Cambria Math" panose="02040503050406030204" pitchFamily="18" charset="0"/>
                </a:rPr>
                <a:t>Problem</a:t>
              </a:r>
            </a:p>
            <a:p>
              <a:pPr marL="457200" indent="-457200">
                <a:lnSpc>
                  <a:spcPct val="150000"/>
                </a:lnSpc>
                <a:buFont typeface="+mj-lt"/>
                <a:buAutoNum type="arabicPeriod"/>
              </a:pPr>
              <a:r>
                <a:rPr lang="en-US" sz="2400" spc="-19" dirty="0">
                  <a:latin typeface="Cambria Math" panose="02040503050406030204" pitchFamily="18" charset="0"/>
                  <a:ea typeface="Cambria Math" panose="02040503050406030204" pitchFamily="18" charset="0"/>
                </a:rPr>
                <a:t>The Analytics team</a:t>
              </a:r>
            </a:p>
            <a:p>
              <a:pPr marL="457200" indent="-457200">
                <a:lnSpc>
                  <a:spcPct val="150000"/>
                </a:lnSpc>
                <a:buFont typeface="+mj-lt"/>
                <a:buAutoNum type="arabicPeriod"/>
              </a:pPr>
              <a:r>
                <a:rPr lang="en-US" sz="2400" spc="-19" dirty="0">
                  <a:latin typeface="Cambria Math" panose="02040503050406030204" pitchFamily="18" charset="0"/>
                  <a:ea typeface="Cambria Math" panose="02040503050406030204" pitchFamily="18" charset="0"/>
                </a:rPr>
                <a:t>Process</a:t>
              </a:r>
            </a:p>
            <a:p>
              <a:pPr marL="457200" indent="-457200">
                <a:lnSpc>
                  <a:spcPct val="150000"/>
                </a:lnSpc>
                <a:buFont typeface="+mj-lt"/>
                <a:buAutoNum type="arabicPeriod"/>
              </a:pPr>
              <a:r>
                <a:rPr lang="en-US" sz="2400" spc="-19" dirty="0">
                  <a:latin typeface="Cambria Math" panose="02040503050406030204" pitchFamily="18" charset="0"/>
                  <a:ea typeface="Cambria Math" panose="02040503050406030204" pitchFamily="18" charset="0"/>
                </a:rPr>
                <a:t>Insights</a:t>
              </a:r>
            </a:p>
            <a:p>
              <a:pPr marL="457200" indent="-457200">
                <a:lnSpc>
                  <a:spcPct val="150000"/>
                </a:lnSpc>
                <a:buFont typeface="+mj-lt"/>
                <a:buAutoNum type="arabicPeriod"/>
              </a:pPr>
              <a:r>
                <a:rPr lang="en-US" sz="2400" spc="-19" dirty="0">
                  <a:latin typeface="Cambria Math" panose="02040503050406030204" pitchFamily="18" charset="0"/>
                  <a:ea typeface="Cambria Math" panose="020405030504060302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488576" y="146304"/>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831818"/>
          </a:xfrm>
          <a:prstGeom prst="rect">
            <a:avLst/>
          </a:prstGeom>
          <a:noFill/>
        </p:spPr>
        <p:txBody>
          <a:bodyPr wrap="square" rtlCol="0">
            <a:spAutoFit/>
          </a:bodyPr>
          <a:lstStyle/>
          <a:p>
            <a:pPr>
              <a:lnSpc>
                <a:spcPts val="2660"/>
              </a:lnSpc>
            </a:pPr>
            <a:r>
              <a:rPr lang="en-US" sz="2400" spc="-19" dirty="0">
                <a:latin typeface="Dubai" panose="020B0503030403030204" pitchFamily="34" charset="-78"/>
                <a:ea typeface="Gadugi" panose="020B0502040204020203" pitchFamily="34" charset="0"/>
                <a:cs typeface="Dubai" panose="020B0503030403030204" pitchFamily="34" charset="-78"/>
              </a:rPr>
              <a:t>Social Buzz is a fast growing technology unicorn that need to adapt quickly to it's global scale. Accenture has begun a 3 month POC focusing on these tasks:</a:t>
            </a:r>
          </a:p>
          <a:p>
            <a:pPr>
              <a:lnSpc>
                <a:spcPts val="2660"/>
              </a:lnSpc>
            </a:pPr>
            <a:endParaRPr lang="en-US" sz="2400" spc="-19" dirty="0">
              <a:latin typeface="Dubai" panose="020B0503030403030204" pitchFamily="34" charset="-78"/>
              <a:ea typeface="Gadugi" panose="020B0502040204020203" pitchFamily="34" charset="0"/>
              <a:cs typeface="Dubai" panose="020B0503030403030204" pitchFamily="34" charset="-78"/>
            </a:endParaRPr>
          </a:p>
          <a:p>
            <a:pPr marL="410211" lvl="1" indent="-205106">
              <a:lnSpc>
                <a:spcPts val="2660"/>
              </a:lnSpc>
              <a:buFont typeface="Arial"/>
              <a:buChar char="•"/>
            </a:pPr>
            <a:r>
              <a:rPr lang="en-US" sz="2400" spc="-19" dirty="0">
                <a:latin typeface="Dubai" panose="020B0503030403030204" pitchFamily="34" charset="-78"/>
                <a:ea typeface="Gadugi" panose="020B0502040204020203" pitchFamily="34" charset="0"/>
                <a:cs typeface="Dubai" panose="020B0503030403030204" pitchFamily="34" charset="-78"/>
              </a:rPr>
              <a:t>An audit of Social Buzz's big data practice</a:t>
            </a:r>
          </a:p>
          <a:p>
            <a:pPr marL="410211" lvl="1" indent="-205106">
              <a:lnSpc>
                <a:spcPts val="2660"/>
              </a:lnSpc>
              <a:buFont typeface="Arial"/>
              <a:buChar char="•"/>
            </a:pPr>
            <a:r>
              <a:rPr lang="en-US" sz="2400" spc="-19" dirty="0">
                <a:latin typeface="Dubai" panose="020B0503030403030204" pitchFamily="34" charset="-78"/>
                <a:ea typeface="Gadugi" panose="020B0502040204020203" pitchFamily="34" charset="0"/>
                <a:cs typeface="Dubai" panose="020B0503030403030204" pitchFamily="34" charset="-78"/>
              </a:rPr>
              <a:t>Recommendations for a successful IPO</a:t>
            </a:r>
          </a:p>
          <a:p>
            <a:pPr marL="410210" lvl="1" indent="-205105">
              <a:lnSpc>
                <a:spcPts val="2660"/>
              </a:lnSpc>
              <a:buFont typeface="Arial"/>
              <a:buChar char="•"/>
            </a:pPr>
            <a:r>
              <a:rPr lang="en-US" sz="2400" spc="-19" dirty="0">
                <a:latin typeface="Dubai" panose="020B0503030403030204" pitchFamily="34" charset="-78"/>
                <a:ea typeface="Gadugi" panose="020B0502040204020203" pitchFamily="34" charset="0"/>
                <a:cs typeface="Dubai" panose="020B0503030403030204" pitchFamily="34" charset="-78"/>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805710"/>
            <a:chOff x="0" y="-47625"/>
            <a:chExt cx="3488063" cy="1074281"/>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461666"/>
            </a:xfrm>
            <a:prstGeom prst="rect">
              <a:avLst/>
            </a:prstGeom>
          </p:spPr>
          <p:txBody>
            <a:bodyPr lIns="0" tIns="0" rIns="0" bIns="0" rtlCol="0" anchor="t">
              <a:spAutoFit/>
            </a:bodyPr>
            <a:lstStyle/>
            <a:p>
              <a:pPr>
                <a:lnSpc>
                  <a:spcPts val="2660"/>
                </a:lnSpc>
              </a:pPr>
              <a:r>
                <a:rPr lang="en-US" sz="1900" spc="-19" dirty="0">
                  <a:latin typeface="Dubai" panose="020B0503030403030204" pitchFamily="34" charset="-78"/>
                  <a:ea typeface="Gadugi" panose="020B0502040204020203" pitchFamily="34" charset="0"/>
                  <a:cs typeface="Dubai" panose="020B0503030403030204" pitchFamily="34" charset="-78"/>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dirty="0">
                  <a:latin typeface="Dubai" panose="020B0503030403030204" pitchFamily="34" charset="-78"/>
                  <a:ea typeface="Gadugi" panose="020B0502040204020203" pitchFamily="34" charset="0"/>
                  <a:cs typeface="Dubai" panose="020B0503030403030204" pitchFamily="34" charset="-78"/>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0473" r="10473"/>
          <a:stretch/>
        </p:blipFill>
        <p:spPr bwMode="auto">
          <a:xfrm>
            <a:off x="11630115" y="7099718"/>
            <a:ext cx="2476500" cy="223202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Frame</Template>
  <TotalTime>65</TotalTime>
  <Words>1710</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Cambria Math</vt:lpstr>
      <vt:lpstr>Calibri</vt:lpstr>
      <vt:lpstr>Gadugi</vt:lpstr>
      <vt:lpstr>Dubai</vt:lpstr>
      <vt:lpstr>Segoe UI Emoji</vt:lpstr>
      <vt:lpstr>Arial</vt:lpstr>
      <vt:lpstr>Corbel</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Anurag Mishra</cp:lastModifiedBy>
  <cp:revision>18</cp:revision>
  <dcterms:created xsi:type="dcterms:W3CDTF">2006-08-16T00:00:00Z</dcterms:created>
  <dcterms:modified xsi:type="dcterms:W3CDTF">2023-01-12T15:04:48Z</dcterms:modified>
  <dc:identifier>DAEhDyfaYKE</dc:identifier>
</cp:coreProperties>
</file>