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6" r:id="rId4"/>
    <p:sldId id="289" r:id="rId5"/>
    <p:sldId id="296" r:id="rId6"/>
    <p:sldId id="297" r:id="rId7"/>
    <p:sldId id="298" r:id="rId8"/>
    <p:sldId id="299" r:id="rId9"/>
    <p:sldId id="290" r:id="rId10"/>
    <p:sldId id="273" r:id="rId11"/>
    <p:sldId id="274" r:id="rId12"/>
    <p:sldId id="275" r:id="rId13"/>
    <p:sldId id="276" r:id="rId14"/>
    <p:sldId id="264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300" r:id="rId24"/>
    <p:sldId id="283" r:id="rId25"/>
    <p:sldId id="302" r:id="rId26"/>
    <p:sldId id="286" r:id="rId27"/>
    <p:sldId id="288" r:id="rId28"/>
    <p:sldId id="287" r:id="rId29"/>
    <p:sldId id="291" r:id="rId30"/>
    <p:sldId id="29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942D0B"/>
    <a:srgbClr val="76280B"/>
    <a:srgbClr val="F6BF73"/>
    <a:srgbClr val="F9D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1655" autoAdjust="0"/>
  </p:normalViewPr>
  <p:slideViewPr>
    <p:cSldViewPr snapToGrid="0">
      <p:cViewPr varScale="1">
        <p:scale>
          <a:sx n="78" d="100"/>
          <a:sy n="78" d="100"/>
        </p:scale>
        <p:origin x="9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rag Thakur" userId="8db38ce2f10ce86a" providerId="LiveId" clId="{6277FC5B-3033-4C65-A9C6-FEB0A79DC163}"/>
    <pc:docChg chg="undo custSel addSld delSld modSld sldOrd">
      <pc:chgData name="Anurag Thakur" userId="8db38ce2f10ce86a" providerId="LiveId" clId="{6277FC5B-3033-4C65-A9C6-FEB0A79DC163}" dt="2025-01-23T17:03:08.237" v="1087" actId="20577"/>
      <pc:docMkLst>
        <pc:docMk/>
      </pc:docMkLst>
      <pc:sldChg chg="addSp delSp modSp mod">
        <pc:chgData name="Anurag Thakur" userId="8db38ce2f10ce86a" providerId="LiveId" clId="{6277FC5B-3033-4C65-A9C6-FEB0A79DC163}" dt="2025-01-22T18:17:51.303" v="899" actId="14100"/>
        <pc:sldMkLst>
          <pc:docMk/>
          <pc:sldMk cId="1906530976" sldId="256"/>
        </pc:sldMkLst>
        <pc:spChg chg="mod">
          <ac:chgData name="Anurag Thakur" userId="8db38ce2f10ce86a" providerId="LiveId" clId="{6277FC5B-3033-4C65-A9C6-FEB0A79DC163}" dt="2025-01-22T18:17:51.303" v="899" actId="14100"/>
          <ac:spMkLst>
            <pc:docMk/>
            <pc:sldMk cId="1906530976" sldId="256"/>
            <ac:spMk id="3" creationId="{6AA173D3-8B7E-4F91-B862-AC30CB0D2705}"/>
          </ac:spMkLst>
        </pc:spChg>
        <pc:picChg chg="add del mod">
          <ac:chgData name="Anurag Thakur" userId="8db38ce2f10ce86a" providerId="LiveId" clId="{6277FC5B-3033-4C65-A9C6-FEB0A79DC163}" dt="2025-01-22T17:26:36.024" v="664" actId="478"/>
          <ac:picMkLst>
            <pc:docMk/>
            <pc:sldMk cId="1906530976" sldId="256"/>
            <ac:picMk id="4" creationId="{52CB8CA7-0303-692E-7D17-D74B6E8B68EC}"/>
          </ac:picMkLst>
        </pc:picChg>
        <pc:picChg chg="add mod">
          <ac:chgData name="Anurag Thakur" userId="8db38ce2f10ce86a" providerId="LiveId" clId="{6277FC5B-3033-4C65-A9C6-FEB0A79DC163}" dt="2025-01-22T17:29:09.069" v="665"/>
          <ac:picMkLst>
            <pc:docMk/>
            <pc:sldMk cId="1906530976" sldId="256"/>
            <ac:picMk id="6" creationId="{986ED77D-A0FE-E9D5-95D5-6F8B41A059C7}"/>
          </ac:picMkLst>
        </pc:picChg>
        <pc:picChg chg="add del mod">
          <ac:chgData name="Anurag Thakur" userId="8db38ce2f10ce86a" providerId="LiveId" clId="{6277FC5B-3033-4C65-A9C6-FEB0A79DC163}" dt="2025-01-22T17:29:45.923" v="670" actId="478"/>
          <ac:picMkLst>
            <pc:docMk/>
            <pc:sldMk cId="1906530976" sldId="256"/>
            <ac:picMk id="8" creationId="{BC3BF1B4-2FB9-A598-BC71-F1BA1E3FCA8F}"/>
          </ac:picMkLst>
        </pc:picChg>
      </pc:sldChg>
      <pc:sldChg chg="modSp mod">
        <pc:chgData name="Anurag Thakur" userId="8db38ce2f10ce86a" providerId="LiveId" clId="{6277FC5B-3033-4C65-A9C6-FEB0A79DC163}" dt="2025-01-23T11:05:38.993" v="1004" actId="120"/>
        <pc:sldMkLst>
          <pc:docMk/>
          <pc:sldMk cId="2745843633" sldId="257"/>
        </pc:sldMkLst>
        <pc:spChg chg="mod">
          <ac:chgData name="Anurag Thakur" userId="8db38ce2f10ce86a" providerId="LiveId" clId="{6277FC5B-3033-4C65-A9C6-FEB0A79DC163}" dt="2025-01-23T11:05:38.993" v="1004" actId="120"/>
          <ac:spMkLst>
            <pc:docMk/>
            <pc:sldMk cId="2745843633" sldId="257"/>
            <ac:spMk id="2" creationId="{C937E30B-392D-4691-8125-129E25AAA524}"/>
          </ac:spMkLst>
        </pc:spChg>
      </pc:sldChg>
      <pc:sldChg chg="addSp delSp modSp mod">
        <pc:chgData name="Anurag Thakur" userId="8db38ce2f10ce86a" providerId="LiveId" clId="{6277FC5B-3033-4C65-A9C6-FEB0A79DC163}" dt="2025-01-23T16:56:01.720" v="1054" actId="5793"/>
        <pc:sldMkLst>
          <pc:docMk/>
          <pc:sldMk cId="4089456227" sldId="264"/>
        </pc:sldMkLst>
        <pc:spChg chg="mod">
          <ac:chgData name="Anurag Thakur" userId="8db38ce2f10ce86a" providerId="LiveId" clId="{6277FC5B-3033-4C65-A9C6-FEB0A79DC163}" dt="2025-01-22T14:30:19.171" v="170" actId="14100"/>
          <ac:spMkLst>
            <pc:docMk/>
            <pc:sldMk cId="4089456227" sldId="264"/>
            <ac:spMk id="14" creationId="{7DA26508-A6A4-4F4C-AC60-E9459BF28898}"/>
          </ac:spMkLst>
        </pc:spChg>
        <pc:spChg chg="mod">
          <ac:chgData name="Anurag Thakur" userId="8db38ce2f10ce86a" providerId="LiveId" clId="{6277FC5B-3033-4C65-A9C6-FEB0A79DC163}" dt="2025-01-22T14:30:19.171" v="170" actId="14100"/>
          <ac:spMkLst>
            <pc:docMk/>
            <pc:sldMk cId="4089456227" sldId="264"/>
            <ac:spMk id="16" creationId="{31980248-1ADA-45C6-923A-02F7423266AB}"/>
          </ac:spMkLst>
        </pc:spChg>
        <pc:spChg chg="mod">
          <ac:chgData name="Anurag Thakur" userId="8db38ce2f10ce86a" providerId="LiveId" clId="{6277FC5B-3033-4C65-A9C6-FEB0A79DC163}" dt="2025-01-22T14:30:19.171" v="170" actId="14100"/>
          <ac:spMkLst>
            <pc:docMk/>
            <pc:sldMk cId="4089456227" sldId="264"/>
            <ac:spMk id="19" creationId="{D2485B1E-22DE-4313-87F3-58173AEACC7F}"/>
          </ac:spMkLst>
        </pc:spChg>
        <pc:spChg chg="mod">
          <ac:chgData name="Anurag Thakur" userId="8db38ce2f10ce86a" providerId="LiveId" clId="{6277FC5B-3033-4C65-A9C6-FEB0A79DC163}" dt="2025-01-22T14:30:19.171" v="170" actId="14100"/>
          <ac:spMkLst>
            <pc:docMk/>
            <pc:sldMk cId="4089456227" sldId="264"/>
            <ac:spMk id="20" creationId="{6D372190-F03C-4E10-9BB3-D0799862DE58}"/>
          </ac:spMkLst>
        </pc:spChg>
        <pc:spChg chg="mod">
          <ac:chgData name="Anurag Thakur" userId="8db38ce2f10ce86a" providerId="LiveId" clId="{6277FC5B-3033-4C65-A9C6-FEB0A79DC163}" dt="2025-01-22T14:30:19.171" v="170" actId="14100"/>
          <ac:spMkLst>
            <pc:docMk/>
            <pc:sldMk cId="4089456227" sldId="264"/>
            <ac:spMk id="26" creationId="{E668D9BC-775F-4484-A481-0A547E2A5D3E}"/>
          </ac:spMkLst>
        </pc:spChg>
        <pc:spChg chg="mod">
          <ac:chgData name="Anurag Thakur" userId="8db38ce2f10ce86a" providerId="LiveId" clId="{6277FC5B-3033-4C65-A9C6-FEB0A79DC163}" dt="2025-01-22T14:30:19.171" v="170" actId="14100"/>
          <ac:spMkLst>
            <pc:docMk/>
            <pc:sldMk cId="4089456227" sldId="264"/>
            <ac:spMk id="30" creationId="{0538BF2D-7205-429C-9920-69C767E77FD5}"/>
          </ac:spMkLst>
        </pc:spChg>
        <pc:spChg chg="add mod">
          <ac:chgData name="Anurag Thakur" userId="8db38ce2f10ce86a" providerId="LiveId" clId="{6277FC5B-3033-4C65-A9C6-FEB0A79DC163}" dt="2025-01-23T10:07:38.403" v="1003" actId="20577"/>
          <ac:spMkLst>
            <pc:docMk/>
            <pc:sldMk cId="4089456227" sldId="264"/>
            <ac:spMk id="33" creationId="{B2EB18D1-08C0-EAFB-35CC-C8979D94259E}"/>
          </ac:spMkLst>
        </pc:spChg>
        <pc:spChg chg="add del mod">
          <ac:chgData name="Anurag Thakur" userId="8db38ce2f10ce86a" providerId="LiveId" clId="{6277FC5B-3033-4C65-A9C6-FEB0A79DC163}" dt="2025-01-22T17:11:15.481" v="601" actId="21"/>
          <ac:spMkLst>
            <pc:docMk/>
            <pc:sldMk cId="4089456227" sldId="264"/>
            <ac:spMk id="35" creationId="{69A5B434-7711-FABE-A65F-A77B8E95554A}"/>
          </ac:spMkLst>
        </pc:spChg>
        <pc:spChg chg="mod">
          <ac:chgData name="Anurag Thakur" userId="8db38ce2f10ce86a" providerId="LiveId" clId="{6277FC5B-3033-4C65-A9C6-FEB0A79DC163}" dt="2025-01-22T14:30:19.171" v="170" actId="14100"/>
          <ac:spMkLst>
            <pc:docMk/>
            <pc:sldMk cId="4089456227" sldId="264"/>
            <ac:spMk id="37" creationId="{9CCC179C-E666-4CBA-8225-E9AE8F63B9C3}"/>
          </ac:spMkLst>
        </pc:spChg>
        <pc:spChg chg="add del mod">
          <ac:chgData name="Anurag Thakur" userId="8db38ce2f10ce86a" providerId="LiveId" clId="{6277FC5B-3033-4C65-A9C6-FEB0A79DC163}" dt="2025-01-22T17:12:36.040" v="609" actId="478"/>
          <ac:spMkLst>
            <pc:docMk/>
            <pc:sldMk cId="4089456227" sldId="264"/>
            <ac:spMk id="39" creationId="{D386012C-3A8C-5941-47F9-451E0EA00B64}"/>
          </ac:spMkLst>
        </pc:spChg>
        <pc:spChg chg="mod">
          <ac:chgData name="Anurag Thakur" userId="8db38ce2f10ce86a" providerId="LiveId" clId="{6277FC5B-3033-4C65-A9C6-FEB0A79DC163}" dt="2025-01-22T14:31:04.331" v="177" actId="14100"/>
          <ac:spMkLst>
            <pc:docMk/>
            <pc:sldMk cId="4089456227" sldId="264"/>
            <ac:spMk id="42" creationId="{AC52CD19-1014-49F6-9EFC-0B3E037B4379}"/>
          </ac:spMkLst>
        </pc:spChg>
        <pc:spChg chg="mod">
          <ac:chgData name="Anurag Thakur" userId="8db38ce2f10ce86a" providerId="LiveId" clId="{6277FC5B-3033-4C65-A9C6-FEB0A79DC163}" dt="2025-01-22T14:31:04.331" v="177" actId="14100"/>
          <ac:spMkLst>
            <pc:docMk/>
            <pc:sldMk cId="4089456227" sldId="264"/>
            <ac:spMk id="43" creationId="{DC748C5B-A010-42FE-94A3-C361519813BC}"/>
          </ac:spMkLst>
        </pc:spChg>
        <pc:spChg chg="mod">
          <ac:chgData name="Anurag Thakur" userId="8db38ce2f10ce86a" providerId="LiveId" clId="{6277FC5B-3033-4C65-A9C6-FEB0A79DC163}" dt="2025-01-22T14:30:19.171" v="170" actId="14100"/>
          <ac:spMkLst>
            <pc:docMk/>
            <pc:sldMk cId="4089456227" sldId="264"/>
            <ac:spMk id="66" creationId="{E0767904-B09B-41EB-A4C9-DA5D7C8E09E8}"/>
          </ac:spMkLst>
        </pc:spChg>
        <pc:spChg chg="mod">
          <ac:chgData name="Anurag Thakur" userId="8db38ce2f10ce86a" providerId="LiveId" clId="{6277FC5B-3033-4C65-A9C6-FEB0A79DC163}" dt="2025-01-22T14:30:19.171" v="170" actId="14100"/>
          <ac:spMkLst>
            <pc:docMk/>
            <pc:sldMk cId="4089456227" sldId="264"/>
            <ac:spMk id="68" creationId="{6A511322-FCB6-4287-85D1-8002AF8690E8}"/>
          </ac:spMkLst>
        </pc:spChg>
        <pc:spChg chg="mod">
          <ac:chgData name="Anurag Thakur" userId="8db38ce2f10ce86a" providerId="LiveId" clId="{6277FC5B-3033-4C65-A9C6-FEB0A79DC163}" dt="2025-01-22T14:30:19.171" v="170" actId="14100"/>
          <ac:spMkLst>
            <pc:docMk/>
            <pc:sldMk cId="4089456227" sldId="264"/>
            <ac:spMk id="71" creationId="{8FD8D4C2-2B0C-4395-B822-9A684D330211}"/>
          </ac:spMkLst>
        </pc:spChg>
        <pc:spChg chg="add del mod">
          <ac:chgData name="Anurag Thakur" userId="8db38ce2f10ce86a" providerId="LiveId" clId="{6277FC5B-3033-4C65-A9C6-FEB0A79DC163}" dt="2025-01-22T17:11:26.222" v="603" actId="21"/>
          <ac:spMkLst>
            <pc:docMk/>
            <pc:sldMk cId="4089456227" sldId="264"/>
            <ac:spMk id="74" creationId="{6CA236DF-5114-4CA5-8620-41B9436499AA}"/>
          </ac:spMkLst>
        </pc:spChg>
        <pc:spChg chg="mod">
          <ac:chgData name="Anurag Thakur" userId="8db38ce2f10ce86a" providerId="LiveId" clId="{6277FC5B-3033-4C65-A9C6-FEB0A79DC163}" dt="2025-01-22T18:26:04.309" v="958" actId="14100"/>
          <ac:spMkLst>
            <pc:docMk/>
            <pc:sldMk cId="4089456227" sldId="264"/>
            <ac:spMk id="75" creationId="{DB5B3156-755F-47BB-AFCD-9C4855B037F1}"/>
          </ac:spMkLst>
        </pc:spChg>
        <pc:spChg chg="mod">
          <ac:chgData name="Anurag Thakur" userId="8db38ce2f10ce86a" providerId="LiveId" clId="{6277FC5B-3033-4C65-A9C6-FEB0A79DC163}" dt="2025-01-23T16:56:01.720" v="1054" actId="5793"/>
          <ac:spMkLst>
            <pc:docMk/>
            <pc:sldMk cId="4089456227" sldId="264"/>
            <ac:spMk id="76" creationId="{20A0CD05-0AE4-492D-8051-9773BFFA7A10}"/>
          </ac:spMkLst>
        </pc:spChg>
        <pc:spChg chg="mod">
          <ac:chgData name="Anurag Thakur" userId="8db38ce2f10ce86a" providerId="LiveId" clId="{6277FC5B-3033-4C65-A9C6-FEB0A79DC163}" dt="2025-01-23T16:55:50.161" v="1048" actId="14100"/>
          <ac:spMkLst>
            <pc:docMk/>
            <pc:sldMk cId="4089456227" sldId="264"/>
            <ac:spMk id="77" creationId="{32AB4371-99E9-4FD0-A119-1CF96F2D3EE6}"/>
          </ac:spMkLst>
        </pc:spChg>
        <pc:grpChg chg="del mod">
          <ac:chgData name="Anurag Thakur" userId="8db38ce2f10ce86a" providerId="LiveId" clId="{6277FC5B-3033-4C65-A9C6-FEB0A79DC163}" dt="2025-01-22T18:25:01.047" v="948" actId="478"/>
          <ac:grpSpMkLst>
            <pc:docMk/>
            <pc:sldMk cId="4089456227" sldId="264"/>
            <ac:grpSpMk id="25" creationId="{2907416F-402F-41F1-9D31-BA7E1376D182}"/>
          </ac:grpSpMkLst>
        </pc:grpChg>
        <pc:grpChg chg="del mod">
          <ac:chgData name="Anurag Thakur" userId="8db38ce2f10ce86a" providerId="LiveId" clId="{6277FC5B-3033-4C65-A9C6-FEB0A79DC163}" dt="2025-01-22T18:25:02.738" v="949" actId="478"/>
          <ac:grpSpMkLst>
            <pc:docMk/>
            <pc:sldMk cId="4089456227" sldId="264"/>
            <ac:grpSpMk id="28" creationId="{0C571394-90B9-4305-A010-F2F17F3BA7D1}"/>
          </ac:grpSpMkLst>
        </pc:grpChg>
        <pc:grpChg chg="del mod">
          <ac:chgData name="Anurag Thakur" userId="8db38ce2f10ce86a" providerId="LiveId" clId="{6277FC5B-3033-4C65-A9C6-FEB0A79DC163}" dt="2025-01-22T18:25:04.019" v="950" actId="478"/>
          <ac:grpSpMkLst>
            <pc:docMk/>
            <pc:sldMk cId="4089456227" sldId="264"/>
            <ac:grpSpMk id="31" creationId="{C5F28D29-D0F3-4DAC-898B-07FE8DA57557}"/>
          </ac:grpSpMkLst>
        </pc:grpChg>
        <pc:grpChg chg="del mod">
          <ac:chgData name="Anurag Thakur" userId="8db38ce2f10ce86a" providerId="LiveId" clId="{6277FC5B-3033-4C65-A9C6-FEB0A79DC163}" dt="2025-01-22T18:25:05.167" v="951" actId="478"/>
          <ac:grpSpMkLst>
            <pc:docMk/>
            <pc:sldMk cId="4089456227" sldId="264"/>
            <ac:grpSpMk id="32" creationId="{414B2C39-D63F-4B23-93E4-C6CB8A1A931B}"/>
          </ac:grpSpMkLst>
        </pc:grpChg>
        <pc:grpChg chg="del">
          <ac:chgData name="Anurag Thakur" userId="8db38ce2f10ce86a" providerId="LiveId" clId="{6277FC5B-3033-4C65-A9C6-FEB0A79DC163}" dt="2025-01-22T18:26:15.704" v="960" actId="478"/>
          <ac:grpSpMkLst>
            <pc:docMk/>
            <pc:sldMk cId="4089456227" sldId="264"/>
            <ac:grpSpMk id="44" creationId="{6EB24599-0719-48BC-AB48-E49D34953116}"/>
          </ac:grpSpMkLst>
        </pc:grpChg>
        <pc:picChg chg="add mod">
          <ac:chgData name="Anurag Thakur" userId="8db38ce2f10ce86a" providerId="LiveId" clId="{6277FC5B-3033-4C65-A9C6-FEB0A79DC163}" dt="2025-01-22T18:26:57.225" v="966" actId="14100"/>
          <ac:picMkLst>
            <pc:docMk/>
            <pc:sldMk cId="4089456227" sldId="264"/>
            <ac:picMk id="34" creationId="{2B82EA1A-94AC-919C-70C1-57C418A31E6F}"/>
          </ac:picMkLst>
        </pc:picChg>
      </pc:sldChg>
      <pc:sldChg chg="del">
        <pc:chgData name="Anurag Thakur" userId="8db38ce2f10ce86a" providerId="LiveId" clId="{6277FC5B-3033-4C65-A9C6-FEB0A79DC163}" dt="2025-01-22T18:10:13.032" v="883" actId="47"/>
        <pc:sldMkLst>
          <pc:docMk/>
          <pc:sldMk cId="2394598200" sldId="269"/>
        </pc:sldMkLst>
      </pc:sldChg>
      <pc:sldChg chg="modSp mod">
        <pc:chgData name="Anurag Thakur" userId="8db38ce2f10ce86a" providerId="LiveId" clId="{6277FC5B-3033-4C65-A9C6-FEB0A79DC163}" dt="2025-01-22T17:06:25.297" v="581" actId="20577"/>
        <pc:sldMkLst>
          <pc:docMk/>
          <pc:sldMk cId="741062771" sldId="270"/>
        </pc:sldMkLst>
        <pc:spChg chg="mod">
          <ac:chgData name="Anurag Thakur" userId="8db38ce2f10ce86a" providerId="LiveId" clId="{6277FC5B-3033-4C65-A9C6-FEB0A79DC163}" dt="2025-01-22T17:06:25.297" v="581" actId="20577"/>
          <ac:spMkLst>
            <pc:docMk/>
            <pc:sldMk cId="741062771" sldId="270"/>
            <ac:spMk id="7" creationId="{2F4A3829-36C9-661F-49EB-BFF1851F0F37}"/>
          </ac:spMkLst>
        </pc:spChg>
      </pc:sldChg>
      <pc:sldChg chg="modSp mod">
        <pc:chgData name="Anurag Thakur" userId="8db38ce2f10ce86a" providerId="LiveId" clId="{6277FC5B-3033-4C65-A9C6-FEB0A79DC163}" dt="2025-01-23T10:07:20.091" v="1001" actId="20577"/>
        <pc:sldMkLst>
          <pc:docMk/>
          <pc:sldMk cId="1100785953" sldId="277"/>
        </pc:sldMkLst>
        <pc:spChg chg="mod">
          <ac:chgData name="Anurag Thakur" userId="8db38ce2f10ce86a" providerId="LiveId" clId="{6277FC5B-3033-4C65-A9C6-FEB0A79DC163}" dt="2025-01-23T10:07:20.091" v="1001" actId="20577"/>
          <ac:spMkLst>
            <pc:docMk/>
            <pc:sldMk cId="1100785953" sldId="277"/>
            <ac:spMk id="2" creationId="{50C2E407-EDA0-8F02-1CCB-575678AAC704}"/>
          </ac:spMkLst>
        </pc:spChg>
        <pc:spChg chg="mod">
          <ac:chgData name="Anurag Thakur" userId="8db38ce2f10ce86a" providerId="LiveId" clId="{6277FC5B-3033-4C65-A9C6-FEB0A79DC163}" dt="2025-01-22T14:24:08.010" v="115" actId="948"/>
          <ac:spMkLst>
            <pc:docMk/>
            <pc:sldMk cId="1100785953" sldId="277"/>
            <ac:spMk id="3" creationId="{73B77D64-CDCB-A5DF-F738-839EE6F08D0F}"/>
          </ac:spMkLst>
        </pc:spChg>
      </pc:sldChg>
      <pc:sldChg chg="modSp mod">
        <pc:chgData name="Anurag Thakur" userId="8db38ce2f10ce86a" providerId="LiveId" clId="{6277FC5B-3033-4C65-A9C6-FEB0A79DC163}" dt="2025-01-22T14:06:59.875" v="10" actId="20577"/>
        <pc:sldMkLst>
          <pc:docMk/>
          <pc:sldMk cId="1283101147" sldId="278"/>
        </pc:sldMkLst>
        <pc:spChg chg="mod">
          <ac:chgData name="Anurag Thakur" userId="8db38ce2f10ce86a" providerId="LiveId" clId="{6277FC5B-3033-4C65-A9C6-FEB0A79DC163}" dt="2025-01-22T14:06:59.875" v="10" actId="20577"/>
          <ac:spMkLst>
            <pc:docMk/>
            <pc:sldMk cId="1283101147" sldId="278"/>
            <ac:spMk id="2" creationId="{7C6EBD1A-0927-B545-FD25-5A9B70B7E9C3}"/>
          </ac:spMkLst>
        </pc:spChg>
      </pc:sldChg>
      <pc:sldChg chg="modSp mod">
        <pc:chgData name="Anurag Thakur" userId="8db38ce2f10ce86a" providerId="LiveId" clId="{6277FC5B-3033-4C65-A9C6-FEB0A79DC163}" dt="2025-01-23T16:56:28.352" v="1060" actId="5793"/>
        <pc:sldMkLst>
          <pc:docMk/>
          <pc:sldMk cId="1823735138" sldId="279"/>
        </pc:sldMkLst>
        <pc:spChg chg="mod">
          <ac:chgData name="Anurag Thakur" userId="8db38ce2f10ce86a" providerId="LiveId" clId="{6277FC5B-3033-4C65-A9C6-FEB0A79DC163}" dt="2025-01-23T16:56:28.352" v="1060" actId="5793"/>
          <ac:spMkLst>
            <pc:docMk/>
            <pc:sldMk cId="1823735138" sldId="279"/>
            <ac:spMk id="2" creationId="{DEA32F06-5028-6331-1DD8-2B71C6E8BA91}"/>
          </ac:spMkLst>
        </pc:spChg>
      </pc:sldChg>
      <pc:sldChg chg="addSp delSp modSp mod">
        <pc:chgData name="Anurag Thakur" userId="8db38ce2f10ce86a" providerId="LiveId" clId="{6277FC5B-3033-4C65-A9C6-FEB0A79DC163}" dt="2025-01-23T16:56:38.804" v="1073" actId="20577"/>
        <pc:sldMkLst>
          <pc:docMk/>
          <pc:sldMk cId="2719686127" sldId="280"/>
        </pc:sldMkLst>
        <pc:spChg chg="mod">
          <ac:chgData name="Anurag Thakur" userId="8db38ce2f10ce86a" providerId="LiveId" clId="{6277FC5B-3033-4C65-A9C6-FEB0A79DC163}" dt="2025-01-23T16:56:38.804" v="1073" actId="20577"/>
          <ac:spMkLst>
            <pc:docMk/>
            <pc:sldMk cId="2719686127" sldId="280"/>
            <ac:spMk id="2" creationId="{491B8229-A2E9-5DAD-BD8A-50E8ECBEFFBB}"/>
          </ac:spMkLst>
        </pc:spChg>
        <pc:spChg chg="mod">
          <ac:chgData name="Anurag Thakur" userId="8db38ce2f10ce86a" providerId="LiveId" clId="{6277FC5B-3033-4C65-A9C6-FEB0A79DC163}" dt="2025-01-22T14:25:32.635" v="124" actId="20577"/>
          <ac:spMkLst>
            <pc:docMk/>
            <pc:sldMk cId="2719686127" sldId="280"/>
            <ac:spMk id="3" creationId="{989E6236-4214-BE60-C874-D4B3180031A1}"/>
          </ac:spMkLst>
        </pc:spChg>
        <pc:picChg chg="add del mod">
          <ac:chgData name="Anurag Thakur" userId="8db38ce2f10ce86a" providerId="LiveId" clId="{6277FC5B-3033-4C65-A9C6-FEB0A79DC163}" dt="2025-01-22T14:11:07.292" v="26" actId="478"/>
          <ac:picMkLst>
            <pc:docMk/>
            <pc:sldMk cId="2719686127" sldId="280"/>
            <ac:picMk id="5" creationId="{70224127-75C9-C058-05DA-3854933407BA}"/>
          </ac:picMkLst>
        </pc:picChg>
        <pc:picChg chg="add mod">
          <ac:chgData name="Anurag Thakur" userId="8db38ce2f10ce86a" providerId="LiveId" clId="{6277FC5B-3033-4C65-A9C6-FEB0A79DC163}" dt="2025-01-22T14:24:58.517" v="116" actId="14100"/>
          <ac:picMkLst>
            <pc:docMk/>
            <pc:sldMk cId="2719686127" sldId="280"/>
            <ac:picMk id="7" creationId="{29CE6E59-F13D-EB20-D09B-6F033EBB5CE4}"/>
          </ac:picMkLst>
        </pc:picChg>
      </pc:sldChg>
      <pc:sldChg chg="addSp delSp modSp mod">
        <pc:chgData name="Anurag Thakur" userId="8db38ce2f10ce86a" providerId="LiveId" clId="{6277FC5B-3033-4C65-A9C6-FEB0A79DC163}" dt="2025-01-23T14:25:22.972" v="1031" actId="14100"/>
        <pc:sldMkLst>
          <pc:docMk/>
          <pc:sldMk cId="2907682247" sldId="281"/>
        </pc:sldMkLst>
        <pc:spChg chg="mod">
          <ac:chgData name="Anurag Thakur" userId="8db38ce2f10ce86a" providerId="LiveId" clId="{6277FC5B-3033-4C65-A9C6-FEB0A79DC163}" dt="2025-01-22T15:39:22.039" v="370" actId="14100"/>
          <ac:spMkLst>
            <pc:docMk/>
            <pc:sldMk cId="2907682247" sldId="281"/>
            <ac:spMk id="10" creationId="{0F99B6D3-28DD-4E91-808E-0A9D8950E9B9}"/>
          </ac:spMkLst>
        </pc:spChg>
        <pc:spChg chg="mod">
          <ac:chgData name="Anurag Thakur" userId="8db38ce2f10ce86a" providerId="LiveId" clId="{6277FC5B-3033-4C65-A9C6-FEB0A79DC163}" dt="2025-01-22T15:39:22.039" v="370" actId="14100"/>
          <ac:spMkLst>
            <pc:docMk/>
            <pc:sldMk cId="2907682247" sldId="281"/>
            <ac:spMk id="14" creationId="{7DA26508-A6A4-4F4C-AC60-E9459BF28898}"/>
          </ac:spMkLst>
        </pc:spChg>
        <pc:spChg chg="mod">
          <ac:chgData name="Anurag Thakur" userId="8db38ce2f10ce86a" providerId="LiveId" clId="{6277FC5B-3033-4C65-A9C6-FEB0A79DC163}" dt="2025-01-22T15:39:22.039" v="370" actId="14100"/>
          <ac:spMkLst>
            <pc:docMk/>
            <pc:sldMk cId="2907682247" sldId="281"/>
            <ac:spMk id="18" creationId="{86042750-61FD-40FA-B325-3248D0B0BC20}"/>
          </ac:spMkLst>
        </pc:spChg>
        <pc:spChg chg="mod">
          <ac:chgData name="Anurag Thakur" userId="8db38ce2f10ce86a" providerId="LiveId" clId="{6277FC5B-3033-4C65-A9C6-FEB0A79DC163}" dt="2025-01-22T15:39:22.039" v="370" actId="14100"/>
          <ac:spMkLst>
            <pc:docMk/>
            <pc:sldMk cId="2907682247" sldId="281"/>
            <ac:spMk id="26" creationId="{E668D9BC-775F-4484-A481-0A547E2A5D3E}"/>
          </ac:spMkLst>
        </pc:spChg>
        <pc:spChg chg="mod">
          <ac:chgData name="Anurag Thakur" userId="8db38ce2f10ce86a" providerId="LiveId" clId="{6277FC5B-3033-4C65-A9C6-FEB0A79DC163}" dt="2025-01-22T15:39:22.039" v="370" actId="14100"/>
          <ac:spMkLst>
            <pc:docMk/>
            <pc:sldMk cId="2907682247" sldId="281"/>
            <ac:spMk id="29" creationId="{714DA6B9-3503-4743-B96D-C0387E3433EB}"/>
          </ac:spMkLst>
        </pc:spChg>
        <pc:spChg chg="mod">
          <ac:chgData name="Anurag Thakur" userId="8db38ce2f10ce86a" providerId="LiveId" clId="{6277FC5B-3033-4C65-A9C6-FEB0A79DC163}" dt="2025-01-22T15:39:22.039" v="370" actId="14100"/>
          <ac:spMkLst>
            <pc:docMk/>
            <pc:sldMk cId="2907682247" sldId="281"/>
            <ac:spMk id="30" creationId="{0538BF2D-7205-429C-9920-69C767E77FD5}"/>
          </ac:spMkLst>
        </pc:spChg>
        <pc:spChg chg="mod">
          <ac:chgData name="Anurag Thakur" userId="8db38ce2f10ce86a" providerId="LiveId" clId="{6277FC5B-3033-4C65-A9C6-FEB0A79DC163}" dt="2025-01-22T15:39:22.039" v="370" actId="14100"/>
          <ac:spMkLst>
            <pc:docMk/>
            <pc:sldMk cId="2907682247" sldId="281"/>
            <ac:spMk id="37" creationId="{9CCC179C-E666-4CBA-8225-E9AE8F63B9C3}"/>
          </ac:spMkLst>
        </pc:spChg>
        <pc:spChg chg="mod">
          <ac:chgData name="Anurag Thakur" userId="8db38ce2f10ce86a" providerId="LiveId" clId="{6277FC5B-3033-4C65-A9C6-FEB0A79DC163}" dt="2025-01-22T15:39:22.039" v="370" actId="14100"/>
          <ac:spMkLst>
            <pc:docMk/>
            <pc:sldMk cId="2907682247" sldId="281"/>
            <ac:spMk id="38" creationId="{DCF68FA9-42C6-4204-B804-635DC098A56A}"/>
          </ac:spMkLst>
        </pc:spChg>
        <pc:spChg chg="mod">
          <ac:chgData name="Anurag Thakur" userId="8db38ce2f10ce86a" providerId="LiveId" clId="{6277FC5B-3033-4C65-A9C6-FEB0A79DC163}" dt="2025-01-22T15:40:16.123" v="377" actId="1076"/>
          <ac:spMkLst>
            <pc:docMk/>
            <pc:sldMk cId="2907682247" sldId="281"/>
            <ac:spMk id="42" creationId="{AC52CD19-1014-49F6-9EFC-0B3E037B4379}"/>
          </ac:spMkLst>
        </pc:spChg>
        <pc:spChg chg="mod">
          <ac:chgData name="Anurag Thakur" userId="8db38ce2f10ce86a" providerId="LiveId" clId="{6277FC5B-3033-4C65-A9C6-FEB0A79DC163}" dt="2025-01-22T15:40:16.123" v="377" actId="1076"/>
          <ac:spMkLst>
            <pc:docMk/>
            <pc:sldMk cId="2907682247" sldId="281"/>
            <ac:spMk id="43" creationId="{DC748C5B-A010-42FE-94A3-C361519813BC}"/>
          </ac:spMkLst>
        </pc:spChg>
        <pc:spChg chg="mod">
          <ac:chgData name="Anurag Thakur" userId="8db38ce2f10ce86a" providerId="LiveId" clId="{6277FC5B-3033-4C65-A9C6-FEB0A79DC163}" dt="2025-01-22T15:39:22.039" v="370" actId="14100"/>
          <ac:spMkLst>
            <pc:docMk/>
            <pc:sldMk cId="2907682247" sldId="281"/>
            <ac:spMk id="66" creationId="{E0767904-B09B-41EB-A4C9-DA5D7C8E09E8}"/>
          </ac:spMkLst>
        </pc:spChg>
        <pc:spChg chg="mod">
          <ac:chgData name="Anurag Thakur" userId="8db38ce2f10ce86a" providerId="LiveId" clId="{6277FC5B-3033-4C65-A9C6-FEB0A79DC163}" dt="2025-01-22T15:39:22.039" v="370" actId="14100"/>
          <ac:spMkLst>
            <pc:docMk/>
            <pc:sldMk cId="2907682247" sldId="281"/>
            <ac:spMk id="70" creationId="{C5B3665F-4DAC-41AB-8260-BF53DC23963F}"/>
          </ac:spMkLst>
        </pc:spChg>
        <pc:spChg chg="mod">
          <ac:chgData name="Anurag Thakur" userId="8db38ce2f10ce86a" providerId="LiveId" clId="{6277FC5B-3033-4C65-A9C6-FEB0A79DC163}" dt="2025-01-22T18:23:39.387" v="938" actId="1076"/>
          <ac:spMkLst>
            <pc:docMk/>
            <pc:sldMk cId="2907682247" sldId="281"/>
            <ac:spMk id="74" creationId="{6CA236DF-5114-4CA5-8620-41B9436499AA}"/>
          </ac:spMkLst>
        </pc:spChg>
        <pc:spChg chg="mod">
          <ac:chgData name="Anurag Thakur" userId="8db38ce2f10ce86a" providerId="LiveId" clId="{6277FC5B-3033-4C65-A9C6-FEB0A79DC163}" dt="2025-01-22T18:23:17.768" v="935" actId="1076"/>
          <ac:spMkLst>
            <pc:docMk/>
            <pc:sldMk cId="2907682247" sldId="281"/>
            <ac:spMk id="75" creationId="{DB5B3156-755F-47BB-AFCD-9C4855B037F1}"/>
          </ac:spMkLst>
        </pc:spChg>
        <pc:spChg chg="mod">
          <ac:chgData name="Anurag Thakur" userId="8db38ce2f10ce86a" providerId="LiveId" clId="{6277FC5B-3033-4C65-A9C6-FEB0A79DC163}" dt="2025-01-23T14:25:22.972" v="1031" actId="14100"/>
          <ac:spMkLst>
            <pc:docMk/>
            <pc:sldMk cId="2907682247" sldId="281"/>
            <ac:spMk id="76" creationId="{20A0CD05-0AE4-492D-8051-9773BFFA7A10}"/>
          </ac:spMkLst>
        </pc:spChg>
        <pc:spChg chg="mod">
          <ac:chgData name="Anurag Thakur" userId="8db38ce2f10ce86a" providerId="LiveId" clId="{6277FC5B-3033-4C65-A9C6-FEB0A79DC163}" dt="2025-01-22T18:23:33.649" v="937" actId="1076"/>
          <ac:spMkLst>
            <pc:docMk/>
            <pc:sldMk cId="2907682247" sldId="281"/>
            <ac:spMk id="77" creationId="{32AB4371-99E9-4FD0-A119-1CF96F2D3EE6}"/>
          </ac:spMkLst>
        </pc:spChg>
        <pc:grpChg chg="del mod">
          <ac:chgData name="Anurag Thakur" userId="8db38ce2f10ce86a" providerId="LiveId" clId="{6277FC5B-3033-4C65-A9C6-FEB0A79DC163}" dt="2025-01-22T18:23:07.103" v="933" actId="478"/>
          <ac:grpSpMkLst>
            <pc:docMk/>
            <pc:sldMk cId="2907682247" sldId="281"/>
            <ac:grpSpMk id="25" creationId="{2907416F-402F-41F1-9D31-BA7E1376D182}"/>
          </ac:grpSpMkLst>
        </pc:grpChg>
        <pc:grpChg chg="del mod">
          <ac:chgData name="Anurag Thakur" userId="8db38ce2f10ce86a" providerId="LiveId" clId="{6277FC5B-3033-4C65-A9C6-FEB0A79DC163}" dt="2025-01-22T18:23:03.131" v="932" actId="478"/>
          <ac:grpSpMkLst>
            <pc:docMk/>
            <pc:sldMk cId="2907682247" sldId="281"/>
            <ac:grpSpMk id="28" creationId="{0C571394-90B9-4305-A010-F2F17F3BA7D1}"/>
          </ac:grpSpMkLst>
        </pc:grpChg>
        <pc:grpChg chg="del mod">
          <ac:chgData name="Anurag Thakur" userId="8db38ce2f10ce86a" providerId="LiveId" clId="{6277FC5B-3033-4C65-A9C6-FEB0A79DC163}" dt="2025-01-22T18:23:02.158" v="931" actId="478"/>
          <ac:grpSpMkLst>
            <pc:docMk/>
            <pc:sldMk cId="2907682247" sldId="281"/>
            <ac:grpSpMk id="31" creationId="{C5F28D29-D0F3-4DAC-898B-07FE8DA57557}"/>
          </ac:grpSpMkLst>
        </pc:grpChg>
        <pc:grpChg chg="del mod">
          <ac:chgData name="Anurag Thakur" userId="8db38ce2f10ce86a" providerId="LiveId" clId="{6277FC5B-3033-4C65-A9C6-FEB0A79DC163}" dt="2025-01-22T18:23:00.936" v="930" actId="478"/>
          <ac:grpSpMkLst>
            <pc:docMk/>
            <pc:sldMk cId="2907682247" sldId="281"/>
            <ac:grpSpMk id="32" creationId="{414B2C39-D63F-4B23-93E4-C6CB8A1A931B}"/>
          </ac:grpSpMkLst>
        </pc:grpChg>
        <pc:grpChg chg="del">
          <ac:chgData name="Anurag Thakur" userId="8db38ce2f10ce86a" providerId="LiveId" clId="{6277FC5B-3033-4C65-A9C6-FEB0A79DC163}" dt="2025-01-22T18:24:12.285" v="939" actId="478"/>
          <ac:grpSpMkLst>
            <pc:docMk/>
            <pc:sldMk cId="2907682247" sldId="281"/>
            <ac:grpSpMk id="44" creationId="{6EB24599-0719-48BC-AB48-E49D34953116}"/>
          </ac:grpSpMkLst>
        </pc:grpChg>
        <pc:picChg chg="add mod">
          <ac:chgData name="Anurag Thakur" userId="8db38ce2f10ce86a" providerId="LiveId" clId="{6277FC5B-3033-4C65-A9C6-FEB0A79DC163}" dt="2025-01-22T18:24:44.126" v="947" actId="14100"/>
          <ac:picMkLst>
            <pc:docMk/>
            <pc:sldMk cId="2907682247" sldId="281"/>
            <ac:picMk id="33" creationId="{8261AC9C-6E0F-4FEF-C5A0-7BF2DD861943}"/>
          </ac:picMkLst>
        </pc:picChg>
      </pc:sldChg>
      <pc:sldChg chg="addSp delSp modSp mod">
        <pc:chgData name="Anurag Thakur" userId="8db38ce2f10ce86a" providerId="LiveId" clId="{6277FC5B-3033-4C65-A9C6-FEB0A79DC163}" dt="2025-01-22T15:19:34.638" v="331" actId="20577"/>
        <pc:sldMkLst>
          <pc:docMk/>
          <pc:sldMk cId="542687213" sldId="282"/>
        </pc:sldMkLst>
        <pc:spChg chg="mod">
          <ac:chgData name="Anurag Thakur" userId="8db38ce2f10ce86a" providerId="LiveId" clId="{6277FC5B-3033-4C65-A9C6-FEB0A79DC163}" dt="2025-01-22T14:51:52.248" v="181" actId="20577"/>
          <ac:spMkLst>
            <pc:docMk/>
            <pc:sldMk cId="542687213" sldId="282"/>
            <ac:spMk id="2" creationId="{9B071E25-E349-83E4-4940-DF47E8B07354}"/>
          </ac:spMkLst>
        </pc:spChg>
        <pc:spChg chg="mod">
          <ac:chgData name="Anurag Thakur" userId="8db38ce2f10ce86a" providerId="LiveId" clId="{6277FC5B-3033-4C65-A9C6-FEB0A79DC163}" dt="2025-01-22T15:19:34.638" v="331" actId="20577"/>
          <ac:spMkLst>
            <pc:docMk/>
            <pc:sldMk cId="542687213" sldId="282"/>
            <ac:spMk id="3" creationId="{B5317A7A-4239-7B55-9A7F-3A2BB7E84847}"/>
          </ac:spMkLst>
        </pc:spChg>
        <pc:picChg chg="add del mod">
          <ac:chgData name="Anurag Thakur" userId="8db38ce2f10ce86a" providerId="LiveId" clId="{6277FC5B-3033-4C65-A9C6-FEB0A79DC163}" dt="2025-01-22T14:54:24.744" v="189" actId="478"/>
          <ac:picMkLst>
            <pc:docMk/>
            <pc:sldMk cId="542687213" sldId="282"/>
            <ac:picMk id="5" creationId="{BFECE799-AA5D-5D96-FA0B-CD30B32AA30B}"/>
          </ac:picMkLst>
        </pc:picChg>
        <pc:picChg chg="add mod">
          <ac:chgData name="Anurag Thakur" userId="8db38ce2f10ce86a" providerId="LiveId" clId="{6277FC5B-3033-4C65-A9C6-FEB0A79DC163}" dt="2025-01-22T14:56:19.192" v="202" actId="14100"/>
          <ac:picMkLst>
            <pc:docMk/>
            <pc:sldMk cId="542687213" sldId="282"/>
            <ac:picMk id="7" creationId="{BEC2ACA1-F459-F9F7-36AF-950D2A3F1FFC}"/>
          </ac:picMkLst>
        </pc:picChg>
      </pc:sldChg>
      <pc:sldChg chg="addSp delSp modSp mod ord">
        <pc:chgData name="Anurag Thakur" userId="8db38ce2f10ce86a" providerId="LiveId" clId="{6277FC5B-3033-4C65-A9C6-FEB0A79DC163}" dt="2025-01-22T16:24:10.473" v="554"/>
        <pc:sldMkLst>
          <pc:docMk/>
          <pc:sldMk cId="3801696629" sldId="283"/>
        </pc:sldMkLst>
        <pc:spChg chg="mod">
          <ac:chgData name="Anurag Thakur" userId="8db38ce2f10ce86a" providerId="LiveId" clId="{6277FC5B-3033-4C65-A9C6-FEB0A79DC163}" dt="2025-01-22T16:23:26.614" v="551" actId="1076"/>
          <ac:spMkLst>
            <pc:docMk/>
            <pc:sldMk cId="3801696629" sldId="283"/>
            <ac:spMk id="2" creationId="{92B2DDCA-201F-D121-6B03-E6F399ED1EA2}"/>
          </ac:spMkLst>
        </pc:spChg>
        <pc:spChg chg="mod">
          <ac:chgData name="Anurag Thakur" userId="8db38ce2f10ce86a" providerId="LiveId" clId="{6277FC5B-3033-4C65-A9C6-FEB0A79DC163}" dt="2025-01-22T16:22:53.148" v="544" actId="14100"/>
          <ac:spMkLst>
            <pc:docMk/>
            <pc:sldMk cId="3801696629" sldId="283"/>
            <ac:spMk id="3" creationId="{8420852A-2DD4-663D-CC4F-35A9C7875EE5}"/>
          </ac:spMkLst>
        </pc:spChg>
        <pc:picChg chg="add del mod">
          <ac:chgData name="Anurag Thakur" userId="8db38ce2f10ce86a" providerId="LiveId" clId="{6277FC5B-3033-4C65-A9C6-FEB0A79DC163}" dt="2025-01-22T16:20:58.983" v="523" actId="478"/>
          <ac:picMkLst>
            <pc:docMk/>
            <pc:sldMk cId="3801696629" sldId="283"/>
            <ac:picMk id="5" creationId="{0AF6AE6B-AA21-73BE-322A-61F42049E99E}"/>
          </ac:picMkLst>
        </pc:picChg>
        <pc:picChg chg="add mod">
          <ac:chgData name="Anurag Thakur" userId="8db38ce2f10ce86a" providerId="LiveId" clId="{6277FC5B-3033-4C65-A9C6-FEB0A79DC163}" dt="2025-01-22T16:23:13.423" v="548" actId="14100"/>
          <ac:picMkLst>
            <pc:docMk/>
            <pc:sldMk cId="3801696629" sldId="283"/>
            <ac:picMk id="7" creationId="{DD760630-7481-BCB4-1AA8-6676557F8E19}"/>
          </ac:picMkLst>
        </pc:picChg>
      </pc:sldChg>
      <pc:sldChg chg="addSp modSp mod">
        <pc:chgData name="Anurag Thakur" userId="8db38ce2f10ce86a" providerId="LiveId" clId="{6277FC5B-3033-4C65-A9C6-FEB0A79DC163}" dt="2025-01-22T15:19:08.421" v="315" actId="5793"/>
        <pc:sldMkLst>
          <pc:docMk/>
          <pc:sldMk cId="334706902" sldId="284"/>
        </pc:sldMkLst>
        <pc:spChg chg="mod">
          <ac:chgData name="Anurag Thakur" userId="8db38ce2f10ce86a" providerId="LiveId" clId="{6277FC5B-3033-4C65-A9C6-FEB0A79DC163}" dt="2025-01-22T15:10:55.395" v="250"/>
          <ac:spMkLst>
            <pc:docMk/>
            <pc:sldMk cId="334706902" sldId="284"/>
            <ac:spMk id="2" creationId="{E3228C81-0CE4-DB80-3581-6F7D7BB5F929}"/>
          </ac:spMkLst>
        </pc:spChg>
        <pc:spChg chg="mod">
          <ac:chgData name="Anurag Thakur" userId="8db38ce2f10ce86a" providerId="LiveId" clId="{6277FC5B-3033-4C65-A9C6-FEB0A79DC163}" dt="2025-01-22T15:19:08.421" v="315" actId="5793"/>
          <ac:spMkLst>
            <pc:docMk/>
            <pc:sldMk cId="334706902" sldId="284"/>
            <ac:spMk id="3" creationId="{64E4EBE3-CE79-4CBB-C17E-9FB8ADC9D3E8}"/>
          </ac:spMkLst>
        </pc:spChg>
        <pc:picChg chg="add mod">
          <ac:chgData name="Anurag Thakur" userId="8db38ce2f10ce86a" providerId="LiveId" clId="{6277FC5B-3033-4C65-A9C6-FEB0A79DC163}" dt="2025-01-22T15:12:48.630" v="260" actId="1076"/>
          <ac:picMkLst>
            <pc:docMk/>
            <pc:sldMk cId="334706902" sldId="284"/>
            <ac:picMk id="5" creationId="{219EDEA0-336F-A401-D18B-47D5EDAD414E}"/>
          </ac:picMkLst>
        </pc:picChg>
      </pc:sldChg>
      <pc:sldChg chg="addSp modSp mod">
        <pc:chgData name="Anurag Thakur" userId="8db38ce2f10ce86a" providerId="LiveId" clId="{6277FC5B-3033-4C65-A9C6-FEB0A79DC163}" dt="2025-01-23T14:25:06.945" v="1020" actId="5793"/>
        <pc:sldMkLst>
          <pc:docMk/>
          <pc:sldMk cId="837907314" sldId="285"/>
        </pc:sldMkLst>
        <pc:spChg chg="mod">
          <ac:chgData name="Anurag Thakur" userId="8db38ce2f10ce86a" providerId="LiveId" clId="{6277FC5B-3033-4C65-A9C6-FEB0A79DC163}" dt="2025-01-23T14:25:06.945" v="1020" actId="5793"/>
          <ac:spMkLst>
            <pc:docMk/>
            <pc:sldMk cId="837907314" sldId="285"/>
            <ac:spMk id="2" creationId="{371589DF-D8E1-8DC9-82E8-1519F114C5B5}"/>
          </ac:spMkLst>
        </pc:spChg>
        <pc:spChg chg="mod">
          <ac:chgData name="Anurag Thakur" userId="8db38ce2f10ce86a" providerId="LiveId" clId="{6277FC5B-3033-4C65-A9C6-FEB0A79DC163}" dt="2025-01-22T15:18:51.717" v="306" actId="948"/>
          <ac:spMkLst>
            <pc:docMk/>
            <pc:sldMk cId="837907314" sldId="285"/>
            <ac:spMk id="3" creationId="{E515F894-DD8A-8E05-9D07-5B982EBE2447}"/>
          </ac:spMkLst>
        </pc:spChg>
        <pc:picChg chg="add mod">
          <ac:chgData name="Anurag Thakur" userId="8db38ce2f10ce86a" providerId="LiveId" clId="{6277FC5B-3033-4C65-A9C6-FEB0A79DC163}" dt="2025-01-22T15:17:28.269" v="289" actId="14100"/>
          <ac:picMkLst>
            <pc:docMk/>
            <pc:sldMk cId="837907314" sldId="285"/>
            <ac:picMk id="5" creationId="{553A6CB0-9A6C-8C11-9916-7CD5A7DB5518}"/>
          </ac:picMkLst>
        </pc:picChg>
      </pc:sldChg>
      <pc:sldChg chg="addSp delSp modSp mod">
        <pc:chgData name="Anurag Thakur" userId="8db38ce2f10ce86a" providerId="LiveId" clId="{6277FC5B-3033-4C65-A9C6-FEB0A79DC163}" dt="2025-01-23T17:03:08.237" v="1087" actId="20577"/>
        <pc:sldMkLst>
          <pc:docMk/>
          <pc:sldMk cId="1003333656" sldId="286"/>
        </pc:sldMkLst>
        <pc:spChg chg="mod">
          <ac:chgData name="Anurag Thakur" userId="8db38ce2f10ce86a" providerId="LiveId" clId="{6277FC5B-3033-4C65-A9C6-FEB0A79DC163}" dt="2025-01-22T18:11:15.839" v="887" actId="1076"/>
          <ac:spMkLst>
            <pc:docMk/>
            <pc:sldMk cId="1003333656" sldId="286"/>
            <ac:spMk id="42" creationId="{6BAA02C2-7613-3885-23A2-2571A697D597}"/>
          </ac:spMkLst>
        </pc:spChg>
        <pc:spChg chg="mod">
          <ac:chgData name="Anurag Thakur" userId="8db38ce2f10ce86a" providerId="LiveId" clId="{6277FC5B-3033-4C65-A9C6-FEB0A79DC163}" dt="2025-01-22T18:11:15.839" v="887" actId="1076"/>
          <ac:spMkLst>
            <pc:docMk/>
            <pc:sldMk cId="1003333656" sldId="286"/>
            <ac:spMk id="43" creationId="{D9034AC7-B4A2-4840-4B12-3ADACA6A5E21}"/>
          </ac:spMkLst>
        </pc:spChg>
        <pc:spChg chg="mod">
          <ac:chgData name="Anurag Thakur" userId="8db38ce2f10ce86a" providerId="LiveId" clId="{6277FC5B-3033-4C65-A9C6-FEB0A79DC163}" dt="2025-01-23T17:03:08.237" v="1087" actId="20577"/>
          <ac:spMkLst>
            <pc:docMk/>
            <pc:sldMk cId="1003333656" sldId="286"/>
            <ac:spMk id="74" creationId="{FC797712-F439-1887-A097-4D0C53667708}"/>
          </ac:spMkLst>
        </pc:spChg>
        <pc:spChg chg="mod">
          <ac:chgData name="Anurag Thakur" userId="8db38ce2f10ce86a" providerId="LiveId" clId="{6277FC5B-3033-4C65-A9C6-FEB0A79DC163}" dt="2025-01-22T18:28:34.553" v="980" actId="14100"/>
          <ac:spMkLst>
            <pc:docMk/>
            <pc:sldMk cId="1003333656" sldId="286"/>
            <ac:spMk id="75" creationId="{6DDEC158-88C5-B2B5-F989-B6CE76CD31CD}"/>
          </ac:spMkLst>
        </pc:spChg>
        <pc:spChg chg="del">
          <ac:chgData name="Anurag Thakur" userId="8db38ce2f10ce86a" providerId="LiveId" clId="{6277FC5B-3033-4C65-A9C6-FEB0A79DC163}" dt="2025-01-22T15:41:27.596" v="379" actId="478"/>
          <ac:spMkLst>
            <pc:docMk/>
            <pc:sldMk cId="1003333656" sldId="286"/>
            <ac:spMk id="76" creationId="{244A0B1A-C1DB-0758-B0E4-EC5FF3F187E7}"/>
          </ac:spMkLst>
        </pc:spChg>
        <pc:spChg chg="del">
          <ac:chgData name="Anurag Thakur" userId="8db38ce2f10ce86a" providerId="LiveId" clId="{6277FC5B-3033-4C65-A9C6-FEB0A79DC163}" dt="2025-01-22T15:41:23.400" v="378" actId="478"/>
          <ac:spMkLst>
            <pc:docMk/>
            <pc:sldMk cId="1003333656" sldId="286"/>
            <ac:spMk id="77" creationId="{5AAE3B86-E20F-5D9A-3521-045944E05925}"/>
          </ac:spMkLst>
        </pc:spChg>
        <pc:grpChg chg="del mod">
          <ac:chgData name="Anurag Thakur" userId="8db38ce2f10ce86a" providerId="LiveId" clId="{6277FC5B-3033-4C65-A9C6-FEB0A79DC163}" dt="2025-01-22T18:27:53.485" v="970" actId="478"/>
          <ac:grpSpMkLst>
            <pc:docMk/>
            <pc:sldMk cId="1003333656" sldId="286"/>
            <ac:grpSpMk id="25" creationId="{9B43CB37-964A-CDB6-CF08-69237E0A501D}"/>
          </ac:grpSpMkLst>
        </pc:grpChg>
        <pc:grpChg chg="del">
          <ac:chgData name="Anurag Thakur" userId="8db38ce2f10ce86a" providerId="LiveId" clId="{6277FC5B-3033-4C65-A9C6-FEB0A79DC163}" dt="2025-01-22T15:41:39.512" v="380" actId="478"/>
          <ac:grpSpMkLst>
            <pc:docMk/>
            <pc:sldMk cId="1003333656" sldId="286"/>
            <ac:grpSpMk id="28" creationId="{4F0A7EC4-823D-0CF8-B53A-661A0EE7B57D}"/>
          </ac:grpSpMkLst>
        </pc:grpChg>
        <pc:grpChg chg="del mod">
          <ac:chgData name="Anurag Thakur" userId="8db38ce2f10ce86a" providerId="LiveId" clId="{6277FC5B-3033-4C65-A9C6-FEB0A79DC163}" dt="2025-01-22T18:27:54.661" v="971" actId="478"/>
          <ac:grpSpMkLst>
            <pc:docMk/>
            <pc:sldMk cId="1003333656" sldId="286"/>
            <ac:grpSpMk id="31" creationId="{011F99AA-51A2-00A5-944E-4A6685FFD533}"/>
          </ac:grpSpMkLst>
        </pc:grpChg>
        <pc:grpChg chg="del">
          <ac:chgData name="Anurag Thakur" userId="8db38ce2f10ce86a" providerId="LiveId" clId="{6277FC5B-3033-4C65-A9C6-FEB0A79DC163}" dt="2025-01-22T15:41:46.228" v="382" actId="478"/>
          <ac:grpSpMkLst>
            <pc:docMk/>
            <pc:sldMk cId="1003333656" sldId="286"/>
            <ac:grpSpMk id="32" creationId="{CCAF595E-121E-5BCF-61A9-5F74F89738AE}"/>
          </ac:grpSpMkLst>
        </pc:grpChg>
        <pc:grpChg chg="del">
          <ac:chgData name="Anurag Thakur" userId="8db38ce2f10ce86a" providerId="LiveId" clId="{6277FC5B-3033-4C65-A9C6-FEB0A79DC163}" dt="2025-01-22T18:28:10.234" v="974" actId="478"/>
          <ac:grpSpMkLst>
            <pc:docMk/>
            <pc:sldMk cId="1003333656" sldId="286"/>
            <ac:grpSpMk id="44" creationId="{03A7BF2B-E80C-586B-9417-41F396FD4E94}"/>
          </ac:grpSpMkLst>
        </pc:grpChg>
        <pc:picChg chg="add mod">
          <ac:chgData name="Anurag Thakur" userId="8db38ce2f10ce86a" providerId="LiveId" clId="{6277FC5B-3033-4C65-A9C6-FEB0A79DC163}" dt="2025-01-22T18:28:47.176" v="982" actId="14100"/>
          <ac:picMkLst>
            <pc:docMk/>
            <pc:sldMk cId="1003333656" sldId="286"/>
            <ac:picMk id="28" creationId="{67132F2A-09D9-89CF-2485-F3F328FD24B6}"/>
          </ac:picMkLst>
        </pc:picChg>
      </pc:sldChg>
      <pc:sldChg chg="addSp modSp mod ord">
        <pc:chgData name="Anurag Thakur" userId="8db38ce2f10ce86a" providerId="LiveId" clId="{6277FC5B-3033-4C65-A9C6-FEB0A79DC163}" dt="2025-01-23T11:49:22.891" v="1014" actId="20577"/>
        <pc:sldMkLst>
          <pc:docMk/>
          <pc:sldMk cId="1206539178" sldId="287"/>
        </pc:sldMkLst>
        <pc:spChg chg="mod">
          <ac:chgData name="Anurag Thakur" userId="8db38ce2f10ce86a" providerId="LiveId" clId="{6277FC5B-3033-4C65-A9C6-FEB0A79DC163}" dt="2025-01-22T15:43:19.606" v="384" actId="20577"/>
          <ac:spMkLst>
            <pc:docMk/>
            <pc:sldMk cId="1206539178" sldId="287"/>
            <ac:spMk id="2" creationId="{F4F91877-65F0-54CC-2880-A8011BD0E6B1}"/>
          </ac:spMkLst>
        </pc:spChg>
        <pc:spChg chg="mod">
          <ac:chgData name="Anurag Thakur" userId="8db38ce2f10ce86a" providerId="LiveId" clId="{6277FC5B-3033-4C65-A9C6-FEB0A79DC163}" dt="2025-01-23T11:49:22.891" v="1014" actId="20577"/>
          <ac:spMkLst>
            <pc:docMk/>
            <pc:sldMk cId="1206539178" sldId="287"/>
            <ac:spMk id="3" creationId="{D7279462-2BB8-7A46-3747-A7F7233D5198}"/>
          </ac:spMkLst>
        </pc:spChg>
        <pc:picChg chg="add mod">
          <ac:chgData name="Anurag Thakur" userId="8db38ce2f10ce86a" providerId="LiveId" clId="{6277FC5B-3033-4C65-A9C6-FEB0A79DC163}" dt="2025-01-22T15:50:20.990" v="392" actId="14100"/>
          <ac:picMkLst>
            <pc:docMk/>
            <pc:sldMk cId="1206539178" sldId="287"/>
            <ac:picMk id="5" creationId="{3C181CCC-4BB7-3E4A-2283-B8B774514A00}"/>
          </ac:picMkLst>
        </pc:picChg>
      </pc:sldChg>
      <pc:sldChg chg="addSp modSp mod">
        <pc:chgData name="Anurag Thakur" userId="8db38ce2f10ce86a" providerId="LiveId" clId="{6277FC5B-3033-4C65-A9C6-FEB0A79DC163}" dt="2025-01-23T17:02:53.992" v="1080" actId="20577"/>
        <pc:sldMkLst>
          <pc:docMk/>
          <pc:sldMk cId="1577439225" sldId="288"/>
        </pc:sldMkLst>
        <pc:spChg chg="mod">
          <ac:chgData name="Anurag Thakur" userId="8db38ce2f10ce86a" providerId="LiveId" clId="{6277FC5B-3033-4C65-A9C6-FEB0A79DC163}" dt="2025-01-23T17:02:53.992" v="1080" actId="20577"/>
          <ac:spMkLst>
            <pc:docMk/>
            <pc:sldMk cId="1577439225" sldId="288"/>
            <ac:spMk id="2" creationId="{79843F57-5D1B-9B56-6C09-6A94D8311CBF}"/>
          </ac:spMkLst>
        </pc:spChg>
        <pc:spChg chg="mod">
          <ac:chgData name="Anurag Thakur" userId="8db38ce2f10ce86a" providerId="LiveId" clId="{6277FC5B-3033-4C65-A9C6-FEB0A79DC163}" dt="2025-01-22T16:09:42.814" v="481" actId="20577"/>
          <ac:spMkLst>
            <pc:docMk/>
            <pc:sldMk cId="1577439225" sldId="288"/>
            <ac:spMk id="3" creationId="{9E0FE399-F8F0-219B-6426-2135FFC0D718}"/>
          </ac:spMkLst>
        </pc:spChg>
        <pc:picChg chg="add mod">
          <ac:chgData name="Anurag Thakur" userId="8db38ce2f10ce86a" providerId="LiveId" clId="{6277FC5B-3033-4C65-A9C6-FEB0A79DC163}" dt="2025-01-22T16:07:56.850" v="436" actId="14100"/>
          <ac:picMkLst>
            <pc:docMk/>
            <pc:sldMk cId="1577439225" sldId="288"/>
            <ac:picMk id="5" creationId="{2538E85D-7968-D596-F968-E7323E70D69B}"/>
          </ac:picMkLst>
        </pc:picChg>
      </pc:sldChg>
      <pc:sldChg chg="add del">
        <pc:chgData name="Anurag Thakur" userId="8db38ce2f10ce86a" providerId="LiveId" clId="{6277FC5B-3033-4C65-A9C6-FEB0A79DC163}" dt="2025-01-22T16:03:48.470" v="421" actId="2696"/>
        <pc:sldMkLst>
          <pc:docMk/>
          <pc:sldMk cId="1828582397" sldId="289"/>
        </pc:sldMkLst>
      </pc:sldChg>
      <pc:sldChg chg="addSp modSp new mod">
        <pc:chgData name="Anurag Thakur" userId="8db38ce2f10ce86a" providerId="LiveId" clId="{6277FC5B-3033-4C65-A9C6-FEB0A79DC163}" dt="2025-01-22T17:35:30.960" v="710" actId="14100"/>
        <pc:sldMkLst>
          <pc:docMk/>
          <pc:sldMk cId="3604054135" sldId="289"/>
        </pc:sldMkLst>
        <pc:spChg chg="add mod">
          <ac:chgData name="Anurag Thakur" userId="8db38ce2f10ce86a" providerId="LiveId" clId="{6277FC5B-3033-4C65-A9C6-FEB0A79DC163}" dt="2025-01-22T17:10:44.160" v="597" actId="403"/>
          <ac:spMkLst>
            <pc:docMk/>
            <pc:sldMk cId="3604054135" sldId="289"/>
            <ac:spMk id="2" creationId="{B727F31D-814B-6C36-96A2-1F830BCFDD43}"/>
          </ac:spMkLst>
        </pc:spChg>
        <pc:spChg chg="add mod">
          <ac:chgData name="Anurag Thakur" userId="8db38ce2f10ce86a" providerId="LiveId" clId="{6277FC5B-3033-4C65-A9C6-FEB0A79DC163}" dt="2025-01-22T17:35:01.768" v="705" actId="14100"/>
          <ac:spMkLst>
            <pc:docMk/>
            <pc:sldMk cId="3604054135" sldId="289"/>
            <ac:spMk id="3" creationId="{3678C7D9-49F6-6081-70A7-0634DA367D32}"/>
          </ac:spMkLst>
        </pc:spChg>
        <pc:spChg chg="add mod">
          <ac:chgData name="Anurag Thakur" userId="8db38ce2f10ce86a" providerId="LiveId" clId="{6277FC5B-3033-4C65-A9C6-FEB0A79DC163}" dt="2025-01-22T17:35:17.519" v="707" actId="14100"/>
          <ac:spMkLst>
            <pc:docMk/>
            <pc:sldMk cId="3604054135" sldId="289"/>
            <ac:spMk id="4" creationId="{D23C47E9-336B-F0E7-F0A9-625E2649C139}"/>
          </ac:spMkLst>
        </pc:spChg>
        <pc:spChg chg="add mod">
          <ac:chgData name="Anurag Thakur" userId="8db38ce2f10ce86a" providerId="LiveId" clId="{6277FC5B-3033-4C65-A9C6-FEB0A79DC163}" dt="2025-01-22T17:35:09.857" v="706" actId="14100"/>
          <ac:spMkLst>
            <pc:docMk/>
            <pc:sldMk cId="3604054135" sldId="289"/>
            <ac:spMk id="5" creationId="{E3E49BEE-E40A-832B-E5A8-AD78FD66E523}"/>
          </ac:spMkLst>
        </pc:spChg>
        <pc:spChg chg="add mod">
          <ac:chgData name="Anurag Thakur" userId="8db38ce2f10ce86a" providerId="LiveId" clId="{6277FC5B-3033-4C65-A9C6-FEB0A79DC163}" dt="2025-01-22T17:35:22.917" v="708" actId="14100"/>
          <ac:spMkLst>
            <pc:docMk/>
            <pc:sldMk cId="3604054135" sldId="289"/>
            <ac:spMk id="74" creationId="{6CA236DF-5114-4CA5-8620-41B9436499AA}"/>
          </ac:spMkLst>
        </pc:spChg>
        <pc:picChg chg="add mod">
          <ac:chgData name="Anurag Thakur" userId="8db38ce2f10ce86a" providerId="LiveId" clId="{6277FC5B-3033-4C65-A9C6-FEB0A79DC163}" dt="2025-01-22T17:35:30.960" v="710" actId="14100"/>
          <ac:picMkLst>
            <pc:docMk/>
            <pc:sldMk cId="3604054135" sldId="289"/>
            <ac:picMk id="7" creationId="{FE555105-4D5E-8F9B-E771-21EAFA7FDF6C}"/>
          </ac:picMkLst>
        </pc:picChg>
      </pc:sldChg>
      <pc:sldChg chg="addSp modSp add mod ord">
        <pc:chgData name="Anurag Thakur" userId="8db38ce2f10ce86a" providerId="LiveId" clId="{6277FC5B-3033-4C65-A9C6-FEB0A79DC163}" dt="2025-01-23T16:55:09.884" v="1034" actId="1076"/>
        <pc:sldMkLst>
          <pc:docMk/>
          <pc:sldMk cId="2224780813" sldId="290"/>
        </pc:sldMkLst>
        <pc:spChg chg="mod">
          <ac:chgData name="Anurag Thakur" userId="8db38ce2f10ce86a" providerId="LiveId" clId="{6277FC5B-3033-4C65-A9C6-FEB0A79DC163}" dt="2025-01-22T17:16:15.341" v="630"/>
          <ac:spMkLst>
            <pc:docMk/>
            <pc:sldMk cId="2224780813" sldId="290"/>
            <ac:spMk id="2" creationId="{F48535D4-5ABE-29D1-3120-01C026334E10}"/>
          </ac:spMkLst>
        </pc:spChg>
        <pc:spChg chg="mod">
          <ac:chgData name="Anurag Thakur" userId="8db38ce2f10ce86a" providerId="LiveId" clId="{6277FC5B-3033-4C65-A9C6-FEB0A79DC163}" dt="2025-01-22T17:37:02.254" v="716" actId="14100"/>
          <ac:spMkLst>
            <pc:docMk/>
            <pc:sldMk cId="2224780813" sldId="290"/>
            <ac:spMk id="3" creationId="{5E233EBC-AB08-0084-D2D1-4463D22A58F0}"/>
          </ac:spMkLst>
        </pc:spChg>
        <pc:spChg chg="mod">
          <ac:chgData name="Anurag Thakur" userId="8db38ce2f10ce86a" providerId="LiveId" clId="{6277FC5B-3033-4C65-A9C6-FEB0A79DC163}" dt="2025-01-22T17:37:15.933" v="719" actId="14100"/>
          <ac:spMkLst>
            <pc:docMk/>
            <pc:sldMk cId="2224780813" sldId="290"/>
            <ac:spMk id="4" creationId="{84A830A5-3785-A52F-8374-5D9FEAC073C8}"/>
          </ac:spMkLst>
        </pc:spChg>
        <pc:spChg chg="mod">
          <ac:chgData name="Anurag Thakur" userId="8db38ce2f10ce86a" providerId="LiveId" clId="{6277FC5B-3033-4C65-A9C6-FEB0A79DC163}" dt="2025-01-22T17:37:09.080" v="718" actId="14100"/>
          <ac:spMkLst>
            <pc:docMk/>
            <pc:sldMk cId="2224780813" sldId="290"/>
            <ac:spMk id="5" creationId="{3130B777-9068-5654-89BB-BE096C5B5AA9}"/>
          </ac:spMkLst>
        </pc:spChg>
        <pc:spChg chg="mod">
          <ac:chgData name="Anurag Thakur" userId="8db38ce2f10ce86a" providerId="LiveId" clId="{6277FC5B-3033-4C65-A9C6-FEB0A79DC163}" dt="2025-01-23T16:55:09.884" v="1034" actId="1076"/>
          <ac:spMkLst>
            <pc:docMk/>
            <pc:sldMk cId="2224780813" sldId="290"/>
            <ac:spMk id="74" creationId="{94E1A63A-276E-44F0-276A-B47A9136AF28}"/>
          </ac:spMkLst>
        </pc:spChg>
        <pc:picChg chg="add mod">
          <ac:chgData name="Anurag Thakur" userId="8db38ce2f10ce86a" providerId="LiveId" clId="{6277FC5B-3033-4C65-A9C6-FEB0A79DC163}" dt="2025-01-22T17:37:23.805" v="720" actId="14100"/>
          <ac:picMkLst>
            <pc:docMk/>
            <pc:sldMk cId="2224780813" sldId="290"/>
            <ac:picMk id="7" creationId="{B8A8CB07-050B-B51E-0DED-E2034074280C}"/>
          </ac:picMkLst>
        </pc:picChg>
      </pc:sldChg>
      <pc:sldChg chg="addSp delSp modSp new mod">
        <pc:chgData name="Anurag Thakur" userId="8db38ce2f10ce86a" providerId="LiveId" clId="{6277FC5B-3033-4C65-A9C6-FEB0A79DC163}" dt="2025-01-22T17:55:48.004" v="878" actId="20577"/>
        <pc:sldMkLst>
          <pc:docMk/>
          <pc:sldMk cId="434249307" sldId="291"/>
        </pc:sldMkLst>
        <pc:spChg chg="add del mod">
          <ac:chgData name="Anurag Thakur" userId="8db38ce2f10ce86a" providerId="LiveId" clId="{6277FC5B-3033-4C65-A9C6-FEB0A79DC163}" dt="2025-01-22T17:20:11.274" v="641" actId="21"/>
          <ac:spMkLst>
            <pc:docMk/>
            <pc:sldMk cId="434249307" sldId="291"/>
            <ac:spMk id="3" creationId="{F4E73F95-DC08-9F57-DA6A-D884876DB5BD}"/>
          </ac:spMkLst>
        </pc:spChg>
        <pc:spChg chg="add mod">
          <ac:chgData name="Anurag Thakur" userId="8db38ce2f10ce86a" providerId="LiveId" clId="{6277FC5B-3033-4C65-A9C6-FEB0A79DC163}" dt="2025-01-22T17:55:48.004" v="878" actId="20577"/>
          <ac:spMkLst>
            <pc:docMk/>
            <pc:sldMk cId="434249307" sldId="291"/>
            <ac:spMk id="4" creationId="{24CBF112-4F2D-C9DF-4A3C-FA0C41416831}"/>
          </ac:spMkLst>
        </pc:spChg>
        <pc:spChg chg="add del mod">
          <ac:chgData name="Anurag Thakur" userId="8db38ce2f10ce86a" providerId="LiveId" clId="{6277FC5B-3033-4C65-A9C6-FEB0A79DC163}" dt="2025-01-22T17:20:17.744" v="643" actId="21"/>
          <ac:spMkLst>
            <pc:docMk/>
            <pc:sldMk cId="434249307" sldId="291"/>
            <ac:spMk id="5" creationId="{F4E73F95-DC08-9F57-DA6A-D884876DB5BD}"/>
          </ac:spMkLst>
        </pc:spChg>
        <pc:spChg chg="add del mod">
          <ac:chgData name="Anurag Thakur" userId="8db38ce2f10ce86a" providerId="LiveId" clId="{6277FC5B-3033-4C65-A9C6-FEB0A79DC163}" dt="2025-01-22T17:20:22.906" v="645" actId="478"/>
          <ac:spMkLst>
            <pc:docMk/>
            <pc:sldMk cId="434249307" sldId="291"/>
            <ac:spMk id="6" creationId="{F4E73F95-DC08-9F57-DA6A-D884876DB5BD}"/>
          </ac:spMkLst>
        </pc:spChg>
        <pc:picChg chg="add del mod">
          <ac:chgData name="Anurag Thakur" userId="8db38ce2f10ce86a" providerId="LiveId" clId="{6277FC5B-3033-4C65-A9C6-FEB0A79DC163}" dt="2025-01-22T17:31:09.107" v="681" actId="478"/>
          <ac:picMkLst>
            <pc:docMk/>
            <pc:sldMk cId="434249307" sldId="291"/>
            <ac:picMk id="8" creationId="{14C64E3D-0878-ACB4-577B-AFC1525C466C}"/>
          </ac:picMkLst>
        </pc:picChg>
        <pc:picChg chg="add del mod">
          <ac:chgData name="Anurag Thakur" userId="8db38ce2f10ce86a" providerId="LiveId" clId="{6277FC5B-3033-4C65-A9C6-FEB0A79DC163}" dt="2025-01-22T17:32:26.262" v="695" actId="478"/>
          <ac:picMkLst>
            <pc:docMk/>
            <pc:sldMk cId="434249307" sldId="291"/>
            <ac:picMk id="9" creationId="{D285713A-8589-BCA6-19E6-7D14B9862DF4}"/>
          </ac:picMkLst>
        </pc:picChg>
        <pc:picChg chg="add mod">
          <ac:chgData name="Anurag Thakur" userId="8db38ce2f10ce86a" providerId="LiveId" clId="{6277FC5B-3033-4C65-A9C6-FEB0A79DC163}" dt="2025-01-22T17:32:31.597" v="697" actId="14100"/>
          <ac:picMkLst>
            <pc:docMk/>
            <pc:sldMk cId="434249307" sldId="291"/>
            <ac:picMk id="10" creationId="{5E5E5F46-3C10-6928-89B1-CCC16F77789D}"/>
          </ac:picMkLst>
        </pc:picChg>
      </pc:sldChg>
      <pc:sldChg chg="addSp delSp modSp new del mod">
        <pc:chgData name="Anurag Thakur" userId="8db38ce2f10ce86a" providerId="LiveId" clId="{6277FC5B-3033-4C65-A9C6-FEB0A79DC163}" dt="2025-01-22T18:14:52.399" v="890" actId="47"/>
        <pc:sldMkLst>
          <pc:docMk/>
          <pc:sldMk cId="1690300510" sldId="292"/>
        </pc:sldMkLst>
        <pc:spChg chg="add del mod">
          <ac:chgData name="Anurag Thakur" userId="8db38ce2f10ce86a" providerId="LiveId" clId="{6277FC5B-3033-4C65-A9C6-FEB0A79DC163}" dt="2025-01-22T17:41:15.694" v="724" actId="478"/>
          <ac:spMkLst>
            <pc:docMk/>
            <pc:sldMk cId="1690300510" sldId="292"/>
            <ac:spMk id="3" creationId="{1D39BCDE-9B9E-451A-8D1A-34724E8045CE}"/>
          </ac:spMkLst>
        </pc:spChg>
        <pc:picChg chg="add del mod">
          <ac:chgData name="Anurag Thakur" userId="8db38ce2f10ce86a" providerId="LiveId" clId="{6277FC5B-3033-4C65-A9C6-FEB0A79DC163}" dt="2025-01-22T18:14:43.425" v="889" actId="478"/>
          <ac:picMkLst>
            <pc:docMk/>
            <pc:sldMk cId="1690300510" sldId="292"/>
            <ac:picMk id="1026" creationId="{2B82EA1A-94AC-919C-70C1-57C418A31E6F}"/>
          </ac:picMkLst>
        </pc:picChg>
      </pc:sldChg>
      <pc:sldChg chg="addSp delSp modSp new add del mod ord">
        <pc:chgData name="Anurag Thakur" userId="8db38ce2f10ce86a" providerId="LiveId" clId="{6277FC5B-3033-4C65-A9C6-FEB0A79DC163}" dt="2025-01-22T17:32:43.090" v="698" actId="47"/>
        <pc:sldMkLst>
          <pc:docMk/>
          <pc:sldMk cId="1778125578" sldId="292"/>
        </pc:sldMkLst>
        <pc:picChg chg="add del mod">
          <ac:chgData name="Anurag Thakur" userId="8db38ce2f10ce86a" providerId="LiveId" clId="{6277FC5B-3033-4C65-A9C6-FEB0A79DC163}" dt="2025-01-22T17:31:03.529" v="680" actId="21"/>
          <ac:picMkLst>
            <pc:docMk/>
            <pc:sldMk cId="1778125578" sldId="292"/>
            <ac:picMk id="3" creationId="{D285713A-8589-BCA6-19E6-7D14B9862DF4}"/>
          </ac:picMkLst>
        </pc:picChg>
        <pc:picChg chg="add del mod">
          <ac:chgData name="Anurag Thakur" userId="8db38ce2f10ce86a" providerId="LiveId" clId="{6277FC5B-3033-4C65-A9C6-FEB0A79DC163}" dt="2025-01-22T17:32:11.436" v="693" actId="21"/>
          <ac:picMkLst>
            <pc:docMk/>
            <pc:sldMk cId="1778125578" sldId="292"/>
            <ac:picMk id="4" creationId="{5E5E5F46-3C10-6928-89B1-CCC16F77789D}"/>
          </ac:picMkLst>
        </pc:picChg>
      </pc:sldChg>
      <pc:sldChg chg="addSp modSp new del">
        <pc:chgData name="Anurag Thakur" userId="8db38ce2f10ce86a" providerId="LiveId" clId="{6277FC5B-3033-4C65-A9C6-FEB0A79DC163}" dt="2025-01-22T18:15:04.517" v="891" actId="47"/>
        <pc:sldMkLst>
          <pc:docMk/>
          <pc:sldMk cId="1353167723" sldId="293"/>
        </pc:sldMkLst>
        <pc:picChg chg="add mod">
          <ac:chgData name="Anurag Thakur" userId="8db38ce2f10ce86a" providerId="LiveId" clId="{6277FC5B-3033-4C65-A9C6-FEB0A79DC163}" dt="2025-01-22T17:44:15.624" v="736" actId="14100"/>
          <ac:picMkLst>
            <pc:docMk/>
            <pc:sldMk cId="1353167723" sldId="293"/>
            <ac:picMk id="2050" creationId="{8261AC9C-6E0F-4FEF-C5A0-7BF2DD861943}"/>
          </ac:picMkLst>
        </pc:picChg>
      </pc:sldChg>
      <pc:sldChg chg="addSp delSp modSp new del">
        <pc:chgData name="Anurag Thakur" userId="8db38ce2f10ce86a" providerId="LiveId" clId="{6277FC5B-3033-4C65-A9C6-FEB0A79DC163}" dt="2025-01-22T18:15:44.075" v="893" actId="47"/>
        <pc:sldMkLst>
          <pc:docMk/>
          <pc:sldMk cId="2379089563" sldId="294"/>
        </pc:sldMkLst>
        <pc:picChg chg="add del mod">
          <ac:chgData name="Anurag Thakur" userId="8db38ce2f10ce86a" providerId="LiveId" clId="{6277FC5B-3033-4C65-A9C6-FEB0A79DC163}" dt="2025-01-22T18:15:37.729" v="892" actId="478"/>
          <ac:picMkLst>
            <pc:docMk/>
            <pc:sldMk cId="2379089563" sldId="294"/>
            <ac:picMk id="3074" creationId="{67132F2A-09D9-89CF-2485-F3F328FD24B6}"/>
          </ac:picMkLst>
        </pc:picChg>
      </pc:sldChg>
      <pc:sldChg chg="addSp new">
        <pc:chgData name="Anurag Thakur" userId="8db38ce2f10ce86a" providerId="LiveId" clId="{6277FC5B-3033-4C65-A9C6-FEB0A79DC163}" dt="2025-01-22T18:10:03.688" v="882"/>
        <pc:sldMkLst>
          <pc:docMk/>
          <pc:sldMk cId="1604399778" sldId="295"/>
        </pc:sldMkLst>
        <pc:picChg chg="add">
          <ac:chgData name="Anurag Thakur" userId="8db38ce2f10ce86a" providerId="LiveId" clId="{6277FC5B-3033-4C65-A9C6-FEB0A79DC163}" dt="2025-01-22T18:10:03.688" v="882"/>
          <ac:picMkLst>
            <pc:docMk/>
            <pc:sldMk cId="1604399778" sldId="295"/>
            <ac:picMk id="4098" creationId="{04D85840-7BE2-6619-5D43-BBB67B8BBFAC}"/>
          </ac:picMkLst>
        </pc:picChg>
      </pc:sldChg>
      <pc:sldChg chg="new del">
        <pc:chgData name="Anurag Thakur" userId="8db38ce2f10ce86a" providerId="LiveId" clId="{6277FC5B-3033-4C65-A9C6-FEB0A79DC163}" dt="2025-01-22T18:06:34.050" v="880" actId="47"/>
        <pc:sldMkLst>
          <pc:docMk/>
          <pc:sldMk cId="2945094116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4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00EE-48E3-C151-34C4-0DE20770C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C1D3BF-43AC-0F82-9783-594BF081F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072C8-FE07-775F-7E7C-BE4AFD593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BD76A-55E7-0D93-4D02-E9B9C9A2F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7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2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Personal 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278489"/>
            <a:ext cx="8493957" cy="148321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4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Subtitle:</a:t>
            </a:r>
            <a:r>
              <a:rPr lang="en-US" sz="4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 Project Presentation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2EF-B763-D2FC-B2C7-AE7927EE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Select* from users;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DCBE-D9E0-3B11-FD8C-FB5ABDB81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414"/>
            <a:ext cx="12192000" cy="48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467D-A0A6-3DE7-DA75-07B9A02FD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9320-5A36-41E6-61C4-68A163AE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Select* from Categories;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F4CC3-C632-88BB-C1CB-D9A8D76A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6452"/>
            <a:ext cx="12192000" cy="48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0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888B-D017-47C7-51B7-A65C78B7C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B7D2-5E8D-4A6E-D16F-81965B31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Select* from Budgets;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8C815-814C-8C0E-CC04-0F105D16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682"/>
            <a:ext cx="12192000" cy="48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5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1EA38-712F-510B-AE00-8A4E4737A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AEC-2A95-6C35-8753-0ABC3B8F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Select* from Expenses;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51BEE-6B90-F1CD-3966-D3C47F9E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508"/>
            <a:ext cx="12192000" cy="48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8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3313471"/>
            <a:ext cx="4739148" cy="646660"/>
          </a:xfrm>
        </p:spPr>
        <p:txBody>
          <a:bodyPr/>
          <a:lstStyle/>
          <a:p>
            <a:r>
              <a:rPr lang="en-US" dirty="0"/>
              <a:t>more than avg amount spend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171801"/>
            <a:ext cx="5614219" cy="5705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Show Remaining Budget for each user in each category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927457"/>
            <a:ext cx="5614219" cy="794918"/>
          </a:xfrm>
        </p:spPr>
        <p:txBody>
          <a:bodyPr/>
          <a:lstStyle/>
          <a:p>
            <a:r>
              <a:rPr lang="en-US" dirty="0"/>
              <a:t>What is the most frequently used payment method</a:t>
            </a:r>
          </a:p>
        </p:txBody>
      </p:sp>
      <p:sp>
        <p:nvSpPr>
          <p:cNvPr id="33" name="Text Placeholder 73">
            <a:extLst>
              <a:ext uri="{FF2B5EF4-FFF2-40B4-BE49-F238E27FC236}">
                <a16:creationId xmlns:a16="http://schemas.microsoft.com/office/drawing/2014/main" id="{B2EB18D1-08C0-EAFB-35CC-C8979D94259E}"/>
              </a:ext>
            </a:extLst>
          </p:cNvPr>
          <p:cNvSpPr txBox="1">
            <a:spLocks/>
          </p:cNvSpPr>
          <p:nvPr/>
        </p:nvSpPr>
        <p:spPr>
          <a:xfrm>
            <a:off x="0" y="2635045"/>
            <a:ext cx="5014452" cy="5705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users budgets greater &gt;300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B82EA1A-94AC-919C-70C1-57C418A31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28" y="1996137"/>
            <a:ext cx="6396371" cy="4861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E407-EDA0-8F02-1CCB-575678AA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users budgets greater &gt;300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77D64-CDCB-A5DF-F738-839EE6F08D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1342" y="2290763"/>
            <a:ext cx="4650658" cy="3982218"/>
          </a:xfrm>
        </p:spPr>
        <p:txBody>
          <a:bodyPr>
            <a:normAutofit/>
          </a:bodyPr>
          <a:lstStyle/>
          <a:p>
            <a:pPr algn="l">
              <a:spcBef>
                <a:spcPts val="150"/>
              </a:spcBef>
            </a:pPr>
            <a:r>
              <a:rPr lang="en-US" sz="1800" dirty="0"/>
              <a:t>SYNTAX:</a:t>
            </a:r>
          </a:p>
          <a:p>
            <a:pPr algn="l">
              <a:spcBef>
                <a:spcPts val="150"/>
              </a:spcBef>
            </a:pPr>
            <a:r>
              <a:rPr lang="en-US" sz="1800" dirty="0"/>
              <a:t>select * from users where </a:t>
            </a:r>
            <a:r>
              <a:rPr lang="en-US" sz="1800" dirty="0" err="1"/>
              <a:t>user_id</a:t>
            </a:r>
            <a:r>
              <a:rPr lang="en-US" sz="1800" dirty="0"/>
              <a:t> in(select </a:t>
            </a:r>
            <a:r>
              <a:rPr lang="en-US" sz="1800" dirty="0" err="1"/>
              <a:t>user_id</a:t>
            </a:r>
            <a:r>
              <a:rPr lang="en-US" sz="1800" dirty="0"/>
              <a:t> from budgets where </a:t>
            </a:r>
            <a:r>
              <a:rPr lang="en-US" sz="1800" dirty="0" err="1"/>
              <a:t>budget_amount</a:t>
            </a:r>
            <a:r>
              <a:rPr lang="en-US" sz="1800" dirty="0"/>
              <a:t>&gt;300);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DFB3A-284F-814C-7425-EA9B49ED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027"/>
            <a:ext cx="6866215" cy="48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8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8990-4A89-18AC-3CD8-C2D02D6DC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BD1A-0927-B545-FD25-5A9B70B7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avg amount spend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8D469-E3D5-4E90-581F-0CC142D25EAD}"/>
              </a:ext>
            </a:extLst>
          </p:cNvPr>
          <p:cNvSpPr txBox="1"/>
          <p:nvPr/>
        </p:nvSpPr>
        <p:spPr>
          <a:xfrm>
            <a:off x="6626942" y="3348335"/>
            <a:ext cx="5565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SYNTAX:</a:t>
            </a:r>
          </a:p>
          <a:p>
            <a:r>
              <a:rPr lang="en-US" dirty="0"/>
              <a:t>select * from categories where </a:t>
            </a:r>
            <a:r>
              <a:rPr lang="en-US" dirty="0" err="1"/>
              <a:t>category_id</a:t>
            </a:r>
            <a:r>
              <a:rPr lang="en-US" dirty="0"/>
              <a:t> in(select </a:t>
            </a:r>
            <a:r>
              <a:rPr lang="en-US" dirty="0" err="1"/>
              <a:t>category_id</a:t>
            </a:r>
            <a:r>
              <a:rPr lang="en-US" dirty="0"/>
              <a:t> from expenses where amount &gt;(select avg(amount) from expenses));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72575-ED33-C050-84F7-DC74AE04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92505"/>
            <a:ext cx="6272981" cy="48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0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09FA2-C1F1-8A0A-C51D-B263ADEE3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F06-5028-6331-1DD8-2B71C6E8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Remaining Budget for each user in each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25783-4089-EB04-CDF2-5CA16B0A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116"/>
            <a:ext cx="5820698" cy="4871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C805C-0A0C-AED5-1434-2C9C27C259C4}"/>
              </a:ext>
            </a:extLst>
          </p:cNvPr>
          <p:cNvSpPr txBox="1"/>
          <p:nvPr/>
        </p:nvSpPr>
        <p:spPr>
          <a:xfrm>
            <a:off x="6096000" y="2852397"/>
            <a:ext cx="60959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SYNTAX:</a:t>
            </a:r>
          </a:p>
          <a:p>
            <a:r>
              <a:rPr lang="en-US" dirty="0"/>
              <a:t>SELECT     </a:t>
            </a:r>
            <a:r>
              <a:rPr lang="en-US" dirty="0" err="1"/>
              <a:t>Budgets.user_id</a:t>
            </a:r>
            <a:r>
              <a:rPr lang="en-US" dirty="0"/>
              <a:t>,</a:t>
            </a:r>
          </a:p>
          <a:p>
            <a:r>
              <a:rPr lang="en-US" dirty="0" err="1"/>
              <a:t>Budgets.category_id</a:t>
            </a:r>
            <a:r>
              <a:rPr lang="en-US" dirty="0"/>
              <a:t>,</a:t>
            </a:r>
          </a:p>
          <a:p>
            <a:r>
              <a:rPr lang="en-US" dirty="0" err="1"/>
              <a:t>Budgets.budget_amount</a:t>
            </a:r>
            <a:r>
              <a:rPr lang="en-US" dirty="0"/>
              <a:t>,</a:t>
            </a:r>
          </a:p>
          <a:p>
            <a:r>
              <a:rPr lang="en-US" dirty="0"/>
              <a:t>(</a:t>
            </a:r>
            <a:r>
              <a:rPr lang="en-US" dirty="0" err="1"/>
              <a:t>Budgets.budget_amount</a:t>
            </a:r>
            <a:r>
              <a:rPr lang="en-US" dirty="0"/>
              <a:t> - COALESCE((SELECT       SUM(amount)                                         </a:t>
            </a:r>
          </a:p>
          <a:p>
            <a:r>
              <a:rPr lang="en-US" dirty="0"/>
              <a:t>FROM Expenses                                         </a:t>
            </a:r>
          </a:p>
          <a:p>
            <a:r>
              <a:rPr lang="en-US" dirty="0"/>
              <a:t>WHERE </a:t>
            </a:r>
            <a:r>
              <a:rPr lang="en-US" dirty="0" err="1"/>
              <a:t>Expenses.user_id</a:t>
            </a:r>
            <a:r>
              <a:rPr lang="en-US" dirty="0"/>
              <a:t> = </a:t>
            </a:r>
            <a:r>
              <a:rPr lang="en-US" dirty="0" err="1"/>
              <a:t>Budgets.user_id</a:t>
            </a:r>
            <a:r>
              <a:rPr lang="en-US" dirty="0"/>
              <a:t>                                           AND </a:t>
            </a:r>
            <a:r>
              <a:rPr lang="en-US" dirty="0" err="1"/>
              <a:t>Expenses.category_id</a:t>
            </a:r>
            <a:r>
              <a:rPr lang="en-US" dirty="0"/>
              <a:t> = </a:t>
            </a:r>
            <a:r>
              <a:rPr lang="en-US" dirty="0" err="1"/>
              <a:t>Budgets.category_id</a:t>
            </a:r>
            <a:r>
              <a:rPr lang="en-US" dirty="0"/>
              <a:t>), 0)) AS </a:t>
            </a:r>
            <a:r>
              <a:rPr lang="en-US" dirty="0" err="1"/>
              <a:t>RemainingBudget</a:t>
            </a:r>
            <a:endParaRPr lang="en-US" dirty="0"/>
          </a:p>
          <a:p>
            <a:r>
              <a:rPr lang="en-US" dirty="0"/>
              <a:t>FROM Budgets;</a:t>
            </a:r>
          </a:p>
        </p:txBody>
      </p:sp>
    </p:spTree>
    <p:extLst>
      <p:ext uri="{BB962C8B-B14F-4D97-AF65-F5344CB8AC3E}">
        <p14:creationId xmlns:p14="http://schemas.microsoft.com/office/powerpoint/2010/main" val="182373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9F372-37EE-CD50-CC91-764B0B3B4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8229-A2E9-5DAD-BD8A-50E8ECBE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most frequently used payment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6236-4214-BE60-C874-D4B3180031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1342" y="1976284"/>
            <a:ext cx="4650658" cy="488171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50"/>
              </a:spcBef>
            </a:pPr>
            <a:r>
              <a:rPr lang="en-US" sz="1600" dirty="0"/>
              <a:t>SYNTAX:</a:t>
            </a:r>
          </a:p>
          <a:p>
            <a:pPr algn="l">
              <a:lnSpc>
                <a:spcPct val="100000"/>
              </a:lnSpc>
              <a:spcBef>
                <a:spcPts val="150"/>
              </a:spcBef>
            </a:pPr>
            <a:r>
              <a:rPr lang="en-US" sz="1600" dirty="0"/>
              <a:t>select </a:t>
            </a:r>
            <a:r>
              <a:rPr lang="en-US" sz="1600" dirty="0" err="1"/>
              <a:t>users.username</a:t>
            </a:r>
            <a:r>
              <a:rPr lang="en-US" sz="1600" dirty="0"/>
              <a:t>, </a:t>
            </a:r>
            <a:r>
              <a:rPr lang="en-US" sz="1600" dirty="0" err="1"/>
              <a:t>users.phone_number,expenses.amount</a:t>
            </a:r>
            <a:r>
              <a:rPr lang="en-US" sz="1600" dirty="0"/>
              <a:t>,</a:t>
            </a:r>
          </a:p>
          <a:p>
            <a:pPr algn="l">
              <a:lnSpc>
                <a:spcPct val="100000"/>
              </a:lnSpc>
              <a:spcBef>
                <a:spcPts val="150"/>
              </a:spcBef>
            </a:pPr>
            <a:r>
              <a:rPr lang="en-US" sz="1600" dirty="0" err="1"/>
              <a:t>expenses.description,expenses</a:t>
            </a:r>
            <a:r>
              <a:rPr lang="en-US" sz="1600" dirty="0"/>
              <a:t>.</a:t>
            </a:r>
          </a:p>
          <a:p>
            <a:pPr algn="l">
              <a:lnSpc>
                <a:spcPct val="100000"/>
              </a:lnSpc>
              <a:spcBef>
                <a:spcPts val="150"/>
              </a:spcBef>
            </a:pPr>
            <a:r>
              <a:rPr lang="en-US" sz="1600" dirty="0" err="1"/>
              <a:t>payment_method</a:t>
            </a:r>
            <a:endParaRPr lang="en-US" sz="1600" dirty="0"/>
          </a:p>
          <a:p>
            <a:pPr algn="l">
              <a:lnSpc>
                <a:spcPct val="100000"/>
              </a:lnSpc>
              <a:spcBef>
                <a:spcPts val="150"/>
              </a:spcBef>
            </a:pPr>
            <a:r>
              <a:rPr lang="en-US" sz="1600" dirty="0"/>
              <a:t>from users join expenses on </a:t>
            </a:r>
            <a:r>
              <a:rPr lang="en-US" sz="1600" dirty="0" err="1"/>
              <a:t>users.user_id</a:t>
            </a:r>
            <a:r>
              <a:rPr lang="en-US" sz="1600" dirty="0"/>
              <a:t>=</a:t>
            </a:r>
            <a:r>
              <a:rPr lang="en-US" sz="1600" dirty="0" err="1"/>
              <a:t>expenses.user_id</a:t>
            </a:r>
            <a:r>
              <a:rPr lang="en-US" sz="1600" dirty="0"/>
              <a:t> where </a:t>
            </a:r>
            <a:r>
              <a:rPr lang="en-US" sz="1600" dirty="0" err="1"/>
              <a:t>payment_method</a:t>
            </a:r>
            <a:r>
              <a:rPr lang="en-US" sz="1600" dirty="0"/>
              <a:t> =</a:t>
            </a:r>
          </a:p>
          <a:p>
            <a:pPr algn="l">
              <a:lnSpc>
                <a:spcPct val="100000"/>
              </a:lnSpc>
              <a:spcBef>
                <a:spcPts val="150"/>
              </a:spcBef>
            </a:pPr>
            <a:r>
              <a:rPr lang="en-US" sz="1600" dirty="0"/>
              <a:t>(select </a:t>
            </a:r>
            <a:r>
              <a:rPr lang="en-US" sz="1600" dirty="0" err="1"/>
              <a:t>payment_method</a:t>
            </a:r>
            <a:r>
              <a:rPr lang="en-US" sz="1600" dirty="0"/>
              <a:t> from expenses group by </a:t>
            </a:r>
            <a:r>
              <a:rPr lang="en-US" sz="1600" dirty="0" err="1"/>
              <a:t>payment_method</a:t>
            </a:r>
            <a:r>
              <a:rPr lang="en-US" sz="1600" dirty="0"/>
              <a:t> order by count(</a:t>
            </a:r>
            <a:r>
              <a:rPr lang="en-US" sz="1600" dirty="0" err="1"/>
              <a:t>payment_method</a:t>
            </a:r>
            <a:r>
              <a:rPr lang="en-US" sz="1600" dirty="0"/>
              <a:t>) desc limit 1);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E6E59-F13D-EB20-D09B-6F033EBB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84"/>
            <a:ext cx="7413523" cy="48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8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24156"/>
            <a:ext cx="5807566" cy="823913"/>
          </a:xfrm>
        </p:spPr>
        <p:txBody>
          <a:bodyPr/>
          <a:lstStyle/>
          <a:p>
            <a:r>
              <a:rPr lang="en-US" dirty="0"/>
              <a:t>How can we track Users spending patterns over time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44796"/>
            <a:ext cx="7184083" cy="788007"/>
          </a:xfrm>
        </p:spPr>
        <p:txBody>
          <a:bodyPr>
            <a:normAutofit/>
          </a:bodyPr>
          <a:lstStyle/>
          <a:p>
            <a:r>
              <a:rPr lang="en-US" dirty="0"/>
              <a:t>Retrieve user details and their categorized expenses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571" y="3600112"/>
            <a:ext cx="7299235" cy="823913"/>
          </a:xfrm>
        </p:spPr>
        <p:txBody>
          <a:bodyPr>
            <a:normAutofit/>
          </a:bodyPr>
          <a:lstStyle/>
          <a:p>
            <a:r>
              <a:rPr lang="en-US" dirty="0"/>
              <a:t>How can we analyze Users budgets based on their location?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179341"/>
            <a:ext cx="7459321" cy="823913"/>
          </a:xfrm>
        </p:spPr>
        <p:txBody>
          <a:bodyPr/>
          <a:lstStyle/>
          <a:p>
            <a:r>
              <a:rPr lang="en-US" dirty="0"/>
              <a:t>Show users details of monthly budget and expenses</a:t>
            </a:r>
          </a:p>
        </p:txBody>
      </p:sp>
      <p:pic>
        <p:nvPicPr>
          <p:cNvPr id="33" name="Picture 32" descr="MySQL – Join">
            <a:extLst>
              <a:ext uri="{FF2B5EF4-FFF2-40B4-BE49-F238E27FC236}">
                <a16:creationId xmlns:a16="http://schemas.microsoft.com/office/drawing/2014/main" id="{8261AC9C-6E0F-4FEF-C5A0-7BF2DD861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529" y="1969459"/>
            <a:ext cx="4720470" cy="4888541"/>
          </a:xfrm>
          <a:prstGeom prst="rect">
            <a:avLst/>
          </a:prstGeom>
          <a:noFill/>
        </p:spPr>
      </p:pic>
      <p:sp>
        <p:nvSpPr>
          <p:cNvPr id="3" name="Text Placeholder 75">
            <a:extLst>
              <a:ext uri="{FF2B5EF4-FFF2-40B4-BE49-F238E27FC236}">
                <a16:creationId xmlns:a16="http://schemas.microsoft.com/office/drawing/2014/main" id="{FDF7DC9B-2583-3323-E924-1BA6054D911F}"/>
              </a:ext>
            </a:extLst>
          </p:cNvPr>
          <p:cNvSpPr txBox="1">
            <a:spLocks/>
          </p:cNvSpPr>
          <p:nvPr/>
        </p:nvSpPr>
        <p:spPr>
          <a:xfrm>
            <a:off x="-12208" y="4413729"/>
            <a:ext cx="7299235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can we analyze Users expenses in relation to their budget period?</a:t>
            </a:r>
          </a:p>
        </p:txBody>
      </p:sp>
      <p:sp>
        <p:nvSpPr>
          <p:cNvPr id="4" name="Text Placeholder 76">
            <a:extLst>
              <a:ext uri="{FF2B5EF4-FFF2-40B4-BE49-F238E27FC236}">
                <a16:creationId xmlns:a16="http://schemas.microsoft.com/office/drawing/2014/main" id="{57B3F25B-1E4B-57C8-9951-48492896BC9D}"/>
              </a:ext>
            </a:extLst>
          </p:cNvPr>
          <p:cNvSpPr txBox="1">
            <a:spLocks/>
          </p:cNvSpPr>
          <p:nvPr/>
        </p:nvSpPr>
        <p:spPr>
          <a:xfrm>
            <a:off x="0" y="6003254"/>
            <a:ext cx="7299235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query to find users with the highest and lowest total expenses</a:t>
            </a:r>
          </a:p>
        </p:txBody>
      </p:sp>
    </p:spTree>
    <p:extLst>
      <p:ext uri="{BB962C8B-B14F-4D97-AF65-F5344CB8AC3E}">
        <p14:creationId xmlns:p14="http://schemas.microsoft.com/office/powerpoint/2010/main" val="290768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315385"/>
          </a:xfrm>
        </p:spPr>
        <p:txBody>
          <a:bodyPr>
            <a:normAutofit/>
          </a:bodyPr>
          <a:lstStyle/>
          <a:p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Personal Expense Tracker is designed to help users monitor their financial activity.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include tracking income, expenses, and budgets.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queries (subqueries, joins, and views) power the database analytics.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B101B-4017-87E0-D7D1-FCA5D050F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1E25-E349-83E4-4940-DF47E8B0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track Users spending patterns over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7A7A-4239-7B55-9A7F-3A2BB7E84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7614" y="1975241"/>
            <a:ext cx="5604386" cy="488276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SYNTAX:</a:t>
            </a:r>
          </a:p>
          <a:p>
            <a:pPr algn="l"/>
            <a:r>
              <a:rPr lang="en-US" sz="1800" dirty="0"/>
              <a:t>SELECT </a:t>
            </a:r>
            <a:r>
              <a:rPr lang="en-US" sz="1800" dirty="0" err="1"/>
              <a:t>Users.username</a:t>
            </a:r>
            <a:r>
              <a:rPr lang="en-US" sz="1800" dirty="0"/>
              <a:t>, </a:t>
            </a:r>
            <a:r>
              <a:rPr lang="en-US" sz="1800" dirty="0" err="1"/>
              <a:t>Expenses.amount</a:t>
            </a:r>
            <a:r>
              <a:rPr lang="en-US" sz="1800" dirty="0"/>
              <a:t>, </a:t>
            </a:r>
            <a:r>
              <a:rPr lang="en-US" sz="1800" dirty="0" err="1"/>
              <a:t>Expenses.expense_date</a:t>
            </a:r>
            <a:r>
              <a:rPr lang="en-US" sz="1800" dirty="0"/>
              <a:t> FROM Users INNER JOIN Expenses ON </a:t>
            </a:r>
            <a:r>
              <a:rPr lang="en-US" sz="1800" dirty="0" err="1"/>
              <a:t>Users.user_id</a:t>
            </a:r>
            <a:r>
              <a:rPr lang="en-US" sz="1800" dirty="0"/>
              <a:t> = </a:t>
            </a:r>
            <a:r>
              <a:rPr lang="en-US" sz="1800" dirty="0" err="1"/>
              <a:t>Expenses.user_id</a:t>
            </a:r>
            <a:r>
              <a:rPr lang="en-US" sz="1800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2ACA1-F459-F9F7-36AF-950D2A3F1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75240"/>
            <a:ext cx="5604385" cy="48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D4431-23BE-8E17-A3E5-9EBB7DCBB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8C81-0CE4-DB80-3581-6F7D7BB5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user details and their categorized expenses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4EBE3-CE79-4CBB-C17E-9FB8ADC9D3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8993" y="1976285"/>
            <a:ext cx="4513007" cy="4881716"/>
          </a:xfrm>
        </p:spPr>
        <p:txBody>
          <a:bodyPr>
            <a:normAutofit/>
          </a:bodyPr>
          <a:lstStyle/>
          <a:p>
            <a:pPr algn="l">
              <a:spcBef>
                <a:spcPts val="150"/>
              </a:spcBef>
            </a:pPr>
            <a:r>
              <a:rPr lang="en-US" sz="1800" dirty="0"/>
              <a:t>Syntax:</a:t>
            </a:r>
          </a:p>
          <a:p>
            <a:pPr algn="l">
              <a:spcBef>
                <a:spcPts val="150"/>
              </a:spcBef>
            </a:pPr>
            <a:r>
              <a:rPr lang="en-US" sz="1800" dirty="0"/>
              <a:t>select </a:t>
            </a:r>
            <a:r>
              <a:rPr lang="en-US" sz="1800" dirty="0" err="1"/>
              <a:t>users.user_id</a:t>
            </a:r>
            <a:r>
              <a:rPr lang="en-US" sz="1800" dirty="0"/>
              <a:t>, </a:t>
            </a:r>
            <a:r>
              <a:rPr lang="en-US" sz="1800" dirty="0" err="1"/>
              <a:t>users.username</a:t>
            </a:r>
            <a:r>
              <a:rPr lang="en-US" sz="1800" dirty="0"/>
              <a:t>, </a:t>
            </a:r>
            <a:r>
              <a:rPr lang="en-US" sz="1800" dirty="0" err="1"/>
              <a:t>expenses.amount</a:t>
            </a:r>
            <a:r>
              <a:rPr lang="en-US" sz="1800" dirty="0"/>
              <a:t>,</a:t>
            </a:r>
          </a:p>
          <a:p>
            <a:pPr algn="l">
              <a:spcBef>
                <a:spcPts val="150"/>
              </a:spcBef>
            </a:pPr>
            <a:r>
              <a:rPr lang="en-US" sz="1800" dirty="0" err="1"/>
              <a:t>categories.category_name</a:t>
            </a:r>
            <a:r>
              <a:rPr lang="en-US" sz="1800" dirty="0"/>
              <a:t> from users join expenses on </a:t>
            </a:r>
            <a:r>
              <a:rPr lang="en-US" sz="1800" dirty="0" err="1"/>
              <a:t>users.user_id</a:t>
            </a:r>
            <a:r>
              <a:rPr lang="en-US" sz="1800" dirty="0"/>
              <a:t>=</a:t>
            </a:r>
            <a:r>
              <a:rPr lang="en-US" sz="1800" dirty="0" err="1"/>
              <a:t>expenses.user_id</a:t>
            </a:r>
            <a:r>
              <a:rPr lang="en-US" sz="1800" dirty="0"/>
              <a:t> join categories on </a:t>
            </a:r>
            <a:r>
              <a:rPr lang="en-US" sz="1800" dirty="0" err="1"/>
              <a:t>expenses.category_id</a:t>
            </a:r>
            <a:r>
              <a:rPr lang="en-US" sz="1800" dirty="0"/>
              <a:t>=</a:t>
            </a:r>
          </a:p>
          <a:p>
            <a:pPr algn="l">
              <a:spcBef>
                <a:spcPts val="150"/>
              </a:spcBef>
            </a:pPr>
            <a:r>
              <a:rPr lang="en-US" sz="1800" dirty="0" err="1"/>
              <a:t>categories.category_id</a:t>
            </a:r>
            <a:r>
              <a:rPr lang="en-US" sz="18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EDEA0-336F-A401-D18B-47D5EDAD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85"/>
            <a:ext cx="5662151" cy="48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641C0-2435-3210-2C53-C8927BE2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89DF-D8E1-8DC9-82E8-1519F114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analyze Users budgets based on their location?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5F894-DD8A-8E05-9D07-5B982EBE2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0439" y="1976285"/>
            <a:ext cx="4011561" cy="4881716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SYNTAX:</a:t>
            </a:r>
          </a:p>
          <a:p>
            <a:pPr algn="l">
              <a:spcBef>
                <a:spcPts val="150"/>
              </a:spcBef>
            </a:pPr>
            <a:r>
              <a:rPr lang="en-US" sz="1800" dirty="0"/>
              <a:t>SELECT </a:t>
            </a:r>
            <a:r>
              <a:rPr lang="en-US" sz="1800" dirty="0" err="1"/>
              <a:t>u.username</a:t>
            </a:r>
            <a:r>
              <a:rPr lang="en-US" sz="1800" dirty="0"/>
              <a:t>, </a:t>
            </a:r>
            <a:r>
              <a:rPr lang="en-US" sz="1800" dirty="0" err="1"/>
              <a:t>u.address</a:t>
            </a:r>
            <a:r>
              <a:rPr lang="en-US" sz="1800" dirty="0"/>
              <a:t>, </a:t>
            </a:r>
            <a:r>
              <a:rPr lang="en-US" sz="1800" dirty="0" err="1"/>
              <a:t>b.budget_amount</a:t>
            </a:r>
            <a:r>
              <a:rPr lang="en-US" sz="1800" dirty="0"/>
              <a:t> FROM users u JOIN budgets b ON </a:t>
            </a:r>
            <a:r>
              <a:rPr lang="en-US" sz="1800" dirty="0" err="1"/>
              <a:t>u.user_id</a:t>
            </a:r>
            <a:r>
              <a:rPr lang="en-US" sz="1800" dirty="0"/>
              <a:t> = </a:t>
            </a:r>
            <a:r>
              <a:rPr lang="en-US" sz="1800" dirty="0" err="1"/>
              <a:t>b.user_id</a:t>
            </a:r>
            <a:r>
              <a:rPr lang="en-US" sz="1800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1D4ED-5E98-D827-FEB7-191436867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84"/>
            <a:ext cx="6853084" cy="48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07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9D05-E216-AAE9-57AD-DBB5C87B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analyze user expenses in relation to their budget period?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78102-749B-9494-9A97-35473E2158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090" y="1986117"/>
            <a:ext cx="3873909" cy="487188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SYNTAX:</a:t>
            </a:r>
          </a:p>
          <a:p>
            <a:pPr algn="l">
              <a:spcBef>
                <a:spcPts val="150"/>
              </a:spcBef>
            </a:pPr>
            <a:r>
              <a:rPr lang="en-US" sz="1800" dirty="0"/>
              <a:t>SELECT </a:t>
            </a:r>
            <a:r>
              <a:rPr lang="en-US" sz="1800" dirty="0" err="1"/>
              <a:t>u.username</a:t>
            </a:r>
            <a:r>
              <a:rPr lang="en-US" sz="1800" dirty="0"/>
              <a:t>, </a:t>
            </a:r>
            <a:r>
              <a:rPr lang="en-US" sz="1800" dirty="0" err="1"/>
              <a:t>e.amount</a:t>
            </a:r>
            <a:r>
              <a:rPr lang="en-US" sz="1800" dirty="0"/>
              <a:t>, </a:t>
            </a:r>
            <a:r>
              <a:rPr lang="en-US" sz="1800" dirty="0" err="1"/>
              <a:t>b.period</a:t>
            </a:r>
            <a:r>
              <a:rPr lang="en-US" sz="1800" dirty="0"/>
              <a:t> FROM users u JOIN expenses e ON </a:t>
            </a:r>
            <a:r>
              <a:rPr lang="en-US" sz="1800" dirty="0" err="1"/>
              <a:t>u.user_id</a:t>
            </a:r>
            <a:r>
              <a:rPr lang="en-US" sz="1800" dirty="0"/>
              <a:t> = </a:t>
            </a:r>
            <a:r>
              <a:rPr lang="en-US" sz="1800" dirty="0" err="1"/>
              <a:t>e.user_id</a:t>
            </a:r>
            <a:r>
              <a:rPr lang="en-US" sz="1800" dirty="0"/>
              <a:t> JOIN budgets b ON </a:t>
            </a:r>
            <a:r>
              <a:rPr lang="en-US" sz="1800" dirty="0" err="1"/>
              <a:t>u.user_id</a:t>
            </a:r>
            <a:r>
              <a:rPr lang="en-US" sz="1800" dirty="0"/>
              <a:t> = </a:t>
            </a:r>
            <a:r>
              <a:rPr lang="en-US" sz="1800" dirty="0" err="1"/>
              <a:t>b.user_id</a:t>
            </a:r>
            <a:r>
              <a:rPr lang="en-US" sz="1800" dirty="0"/>
              <a:t>;</a:t>
            </a:r>
            <a:endParaRPr lang="en-US" sz="2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E6645-CB8A-BBEC-C387-B35ADCB6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116"/>
            <a:ext cx="7079226" cy="48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A30B1-E618-12AB-65D8-970ACE405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DDCA-201F-D121-6B03-E6F399ED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93" y="733563"/>
            <a:ext cx="9613861" cy="1080938"/>
          </a:xfrm>
        </p:spPr>
        <p:txBody>
          <a:bodyPr/>
          <a:lstStyle/>
          <a:p>
            <a:r>
              <a:rPr lang="en-US" dirty="0"/>
              <a:t>Show users details of monthly budget and expenses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852A-2DD4-663D-CC4F-35A9C7875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36310" y="1976285"/>
            <a:ext cx="4355689" cy="4881716"/>
          </a:xfrm>
        </p:spPr>
        <p:txBody>
          <a:bodyPr>
            <a:normAutofit/>
          </a:bodyPr>
          <a:lstStyle/>
          <a:p>
            <a:pPr algn="l">
              <a:spcBef>
                <a:spcPts val="150"/>
              </a:spcBef>
            </a:pPr>
            <a:r>
              <a:rPr lang="en-US" sz="1800" dirty="0"/>
              <a:t>SYNTAX:</a:t>
            </a:r>
          </a:p>
          <a:p>
            <a:pPr algn="l">
              <a:spcBef>
                <a:spcPts val="150"/>
              </a:spcBef>
            </a:pPr>
            <a:r>
              <a:rPr lang="en-US" sz="1800" dirty="0"/>
              <a:t>SELECT </a:t>
            </a:r>
            <a:r>
              <a:rPr lang="en-US" sz="1800" dirty="0" err="1"/>
              <a:t>users.user_id,users.username</a:t>
            </a:r>
            <a:r>
              <a:rPr lang="en-US" sz="1800" dirty="0"/>
              <a:t>,    </a:t>
            </a:r>
            <a:r>
              <a:rPr lang="en-US" sz="1800" dirty="0" err="1"/>
              <a:t>users.phone_number,users.email</a:t>
            </a:r>
            <a:r>
              <a:rPr lang="en-US" sz="1800" dirty="0"/>
              <a:t>,    </a:t>
            </a:r>
            <a:r>
              <a:rPr lang="en-US" sz="1800" dirty="0" err="1"/>
              <a:t>users.address,budgets.budget_amount</a:t>
            </a:r>
            <a:r>
              <a:rPr lang="en-US" sz="1800" dirty="0"/>
              <a:t>,    </a:t>
            </a:r>
            <a:r>
              <a:rPr lang="en-US" sz="1800" dirty="0" err="1"/>
              <a:t>budgets.period,expenses.amount</a:t>
            </a:r>
            <a:r>
              <a:rPr lang="en-US" sz="1800" dirty="0"/>
              <a:t>,    </a:t>
            </a:r>
            <a:r>
              <a:rPr lang="en-US" sz="1800" dirty="0" err="1"/>
              <a:t>expenses.description</a:t>
            </a:r>
            <a:r>
              <a:rPr lang="en-US" sz="1800" dirty="0"/>
              <a:t>,    </a:t>
            </a:r>
            <a:r>
              <a:rPr lang="en-US" sz="1800" dirty="0" err="1"/>
              <a:t>expenses.merchant_name</a:t>
            </a:r>
            <a:r>
              <a:rPr lang="en-US" sz="1800" dirty="0"/>
              <a:t> FROM users LEFT JOIN budgets ON </a:t>
            </a:r>
            <a:r>
              <a:rPr lang="en-US" sz="1800" dirty="0" err="1"/>
              <a:t>users.user_id</a:t>
            </a:r>
            <a:r>
              <a:rPr lang="en-US" sz="1800" dirty="0"/>
              <a:t> = </a:t>
            </a:r>
            <a:r>
              <a:rPr lang="en-US" sz="1800" dirty="0" err="1"/>
              <a:t>budgets.user_id</a:t>
            </a:r>
            <a:r>
              <a:rPr lang="en-US" sz="1800" dirty="0"/>
              <a:t> LEFT JOIN expenses ON </a:t>
            </a:r>
            <a:r>
              <a:rPr lang="en-US" sz="1800" dirty="0" err="1"/>
              <a:t>budgets.user_id</a:t>
            </a:r>
            <a:r>
              <a:rPr lang="en-US" sz="1800" dirty="0"/>
              <a:t> = </a:t>
            </a:r>
            <a:r>
              <a:rPr lang="en-US" sz="1800" dirty="0" err="1"/>
              <a:t>expenses.user_id</a:t>
            </a:r>
            <a:r>
              <a:rPr lang="en-US" sz="1800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60630-7481-BCB4-1AA8-6676557F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84"/>
            <a:ext cx="7561006" cy="48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96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B453-4929-1938-4C46-891AB5D2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query to find Users with the highest and lowest total expenses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AA1F-5F01-C09A-252A-5509183C8D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1742" y="1986117"/>
            <a:ext cx="5260258" cy="487188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SYNTAX:</a:t>
            </a:r>
          </a:p>
          <a:p>
            <a:pPr algn="l"/>
            <a:r>
              <a:rPr lang="en-US" sz="1800" dirty="0"/>
              <a:t>SELECT </a:t>
            </a:r>
            <a:r>
              <a:rPr lang="en-US" sz="1800" dirty="0" err="1"/>
              <a:t>u.username,SUM</a:t>
            </a:r>
            <a:r>
              <a:rPr lang="en-US" sz="1800" dirty="0"/>
              <a:t>(</a:t>
            </a:r>
            <a:r>
              <a:rPr lang="en-US" sz="1800" dirty="0" err="1"/>
              <a:t>e.amount</a:t>
            </a:r>
            <a:r>
              <a:rPr lang="en-US" sz="1800" dirty="0"/>
              <a:t>) AS </a:t>
            </a:r>
            <a:r>
              <a:rPr lang="en-US" sz="1800" dirty="0" err="1"/>
              <a:t>total_expense,CASE</a:t>
            </a:r>
            <a:r>
              <a:rPr lang="en-US" sz="1800" dirty="0"/>
              <a:t> WHEN SUM(</a:t>
            </a:r>
            <a:r>
              <a:rPr lang="en-US" sz="1800" dirty="0" err="1"/>
              <a:t>e.amount</a:t>
            </a:r>
            <a:r>
              <a:rPr lang="en-US" sz="1800" dirty="0"/>
              <a:t>) = </a:t>
            </a:r>
            <a:r>
              <a:rPr lang="en-US" sz="1800" dirty="0" err="1"/>
              <a:t>me.max_expense</a:t>
            </a:r>
            <a:r>
              <a:rPr lang="en-US" sz="1800" dirty="0"/>
              <a:t> THEN 'Spent Maximum Amount'           WHEN SUM(</a:t>
            </a:r>
            <a:r>
              <a:rPr lang="en-US" sz="1800" dirty="0" err="1"/>
              <a:t>e.amount</a:t>
            </a:r>
            <a:r>
              <a:rPr lang="en-US" sz="1800" dirty="0"/>
              <a:t>) = </a:t>
            </a:r>
            <a:r>
              <a:rPr lang="en-US" sz="1800" dirty="0" err="1"/>
              <a:t>mi.min_expense</a:t>
            </a:r>
            <a:r>
              <a:rPr lang="en-US" sz="1800" dirty="0"/>
              <a:t> THEN 'Spent Minimum Amount' ELSE 'Average Spender'       END AS </a:t>
            </a:r>
            <a:r>
              <a:rPr lang="en-US" sz="1800" dirty="0" err="1"/>
              <a:t>spending_label</a:t>
            </a:r>
            <a:r>
              <a:rPr lang="en-US" sz="1800" dirty="0"/>
              <a:t> FROM users u JOIN expenses e ON </a:t>
            </a:r>
            <a:r>
              <a:rPr lang="en-US" sz="1800" dirty="0" err="1"/>
              <a:t>u.user_id</a:t>
            </a:r>
            <a:r>
              <a:rPr lang="en-US" sz="1800" dirty="0"/>
              <a:t> = </a:t>
            </a:r>
            <a:r>
              <a:rPr lang="en-US" sz="1800" dirty="0" err="1"/>
              <a:t>e.user_id</a:t>
            </a:r>
            <a:r>
              <a:rPr lang="en-US" sz="1800" dirty="0"/>
              <a:t> JOIN (    SELECT MAX(</a:t>
            </a:r>
            <a:r>
              <a:rPr lang="en-US" sz="1800" dirty="0" err="1"/>
              <a:t>user_expense</a:t>
            </a:r>
            <a:r>
              <a:rPr lang="en-US" sz="1800" dirty="0"/>
              <a:t>) AS </a:t>
            </a:r>
            <a:r>
              <a:rPr lang="en-US" sz="1800" dirty="0" err="1"/>
              <a:t>max_expense</a:t>
            </a:r>
            <a:r>
              <a:rPr lang="en-US" sz="1800" dirty="0"/>
              <a:t>    FROM (SELECT SUM(amount) AS </a:t>
            </a:r>
            <a:r>
              <a:rPr lang="en-US" sz="1800" dirty="0" err="1"/>
              <a:t>user_expense</a:t>
            </a:r>
            <a:r>
              <a:rPr lang="en-US" sz="1800" dirty="0"/>
              <a:t> FROM expenses GROUP BY </a:t>
            </a:r>
            <a:r>
              <a:rPr lang="en-US" sz="1800" dirty="0" err="1"/>
              <a:t>user_id</a:t>
            </a:r>
            <a:r>
              <a:rPr lang="en-US" sz="1800" dirty="0"/>
              <a:t>) AS </a:t>
            </a:r>
            <a:r>
              <a:rPr lang="en-US" sz="1800" dirty="0" err="1"/>
              <a:t>max_expense_subquery</a:t>
            </a:r>
            <a:r>
              <a:rPr lang="en-US" sz="1800" dirty="0"/>
              <a:t>) me ON 1 = 1 JOIN (    SELECT MIN(</a:t>
            </a:r>
            <a:r>
              <a:rPr lang="en-US" sz="1800" dirty="0" err="1"/>
              <a:t>user_expense</a:t>
            </a:r>
            <a:r>
              <a:rPr lang="en-US" sz="1800" dirty="0"/>
              <a:t>) AS </a:t>
            </a:r>
            <a:r>
              <a:rPr lang="en-US" sz="1800" dirty="0" err="1"/>
              <a:t>min_expense</a:t>
            </a:r>
            <a:r>
              <a:rPr lang="en-US" sz="1800" dirty="0"/>
              <a:t>    FROM (SELECT SUM(amount) AS </a:t>
            </a:r>
            <a:r>
              <a:rPr lang="en-US" sz="1800" dirty="0" err="1"/>
              <a:t>user_expense</a:t>
            </a:r>
            <a:r>
              <a:rPr lang="en-US" sz="1800" dirty="0"/>
              <a:t> FROM expenses GROUP BY </a:t>
            </a:r>
            <a:r>
              <a:rPr lang="en-US" sz="1800" dirty="0" err="1"/>
              <a:t>user_id</a:t>
            </a:r>
            <a:r>
              <a:rPr lang="en-US" sz="1800" dirty="0"/>
              <a:t>) AS </a:t>
            </a:r>
            <a:r>
              <a:rPr lang="en-US" sz="1800" dirty="0" err="1"/>
              <a:t>min_expense_subquery</a:t>
            </a:r>
            <a:r>
              <a:rPr lang="en-US" sz="1800" dirty="0"/>
              <a:t>) mi ON 1 = 1  GROUP BY </a:t>
            </a:r>
            <a:r>
              <a:rPr lang="en-US" sz="1800" dirty="0" err="1"/>
              <a:t>u.username</a:t>
            </a:r>
            <a:r>
              <a:rPr lang="en-US" sz="1800" dirty="0"/>
              <a:t>, </a:t>
            </a:r>
            <a:r>
              <a:rPr lang="en-US" sz="1800" dirty="0" err="1"/>
              <a:t>me.max_expense</a:t>
            </a:r>
            <a:r>
              <a:rPr lang="en-US" sz="1800" dirty="0"/>
              <a:t>, </a:t>
            </a:r>
            <a:r>
              <a:rPr lang="en-US" sz="1800" dirty="0" err="1"/>
              <a:t>mi.min_expense</a:t>
            </a:r>
            <a:r>
              <a:rPr lang="en-US" sz="18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623AF-C215-0816-B716-28126CCF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117"/>
            <a:ext cx="6676103" cy="48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6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31D93-F428-7C58-3CC8-823691E2D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C47-98AF-B661-156B-4E3F6875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8D4339A-BB95-B4C8-41F7-1B42F3C97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FC797712-F439-1887-A097-4D0C53667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3" y="2960724"/>
            <a:ext cx="5107231" cy="823913"/>
          </a:xfrm>
        </p:spPr>
        <p:txBody>
          <a:bodyPr/>
          <a:lstStyle/>
          <a:p>
            <a:r>
              <a:rPr lang="en-US" dirty="0"/>
              <a:t>Create view using users details expenses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DDEC158-88C5-B2B5-F989-B6CE76CD3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552" y="3955554"/>
            <a:ext cx="4045003" cy="823913"/>
          </a:xfrm>
        </p:spPr>
        <p:txBody>
          <a:bodyPr/>
          <a:lstStyle/>
          <a:p>
            <a:r>
              <a:rPr lang="en-US" dirty="0"/>
              <a:t>View for Budget Summary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7132F2A-09D9-89CF-2485-F3F328FD2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27" y="1986116"/>
            <a:ext cx="6941574" cy="4871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333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16A10-C2F1-1622-3F20-BCA742C42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3F57-5D1B-9B56-6C09-6A94D831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 using users details expenses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FE399-F8F0-219B-6426-2135FFC0D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0504" y="1976284"/>
            <a:ext cx="4601496" cy="4881715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SYNTAX:</a:t>
            </a:r>
          </a:p>
          <a:p>
            <a:pPr algn="l"/>
            <a:r>
              <a:rPr lang="en-US" sz="1800" dirty="0"/>
              <a:t>CREATE VIEW </a:t>
            </a:r>
            <a:r>
              <a:rPr lang="en-US" sz="1800" dirty="0" err="1"/>
              <a:t>user_details_expenses</a:t>
            </a:r>
            <a:r>
              <a:rPr lang="en-US" sz="1800" dirty="0"/>
              <a:t> AS SELECT </a:t>
            </a:r>
            <a:r>
              <a:rPr lang="en-US" sz="1800" dirty="0" err="1"/>
              <a:t>users.user_id,users.username</a:t>
            </a:r>
            <a:r>
              <a:rPr lang="en-US" sz="1800" dirty="0"/>
              <a:t>,     </a:t>
            </a:r>
            <a:r>
              <a:rPr lang="en-US" sz="1800" dirty="0" err="1"/>
              <a:t>expenses.amount</a:t>
            </a:r>
            <a:r>
              <a:rPr lang="en-US" sz="1800" dirty="0"/>
              <a:t>,     </a:t>
            </a:r>
            <a:r>
              <a:rPr lang="en-US" sz="1800" dirty="0" err="1"/>
              <a:t>categories.category_name</a:t>
            </a:r>
            <a:r>
              <a:rPr lang="en-US" sz="1800" dirty="0"/>
              <a:t> FROM users JOIN expenses ON </a:t>
            </a:r>
            <a:r>
              <a:rPr lang="en-US" sz="1800" dirty="0" err="1"/>
              <a:t>users.user_id</a:t>
            </a:r>
            <a:r>
              <a:rPr lang="en-US" sz="1800" dirty="0"/>
              <a:t> = </a:t>
            </a:r>
            <a:r>
              <a:rPr lang="en-US" sz="1800" dirty="0" err="1"/>
              <a:t>expenses.user_id</a:t>
            </a:r>
            <a:r>
              <a:rPr lang="en-US" sz="1800" dirty="0"/>
              <a:t> JOIN categories ON </a:t>
            </a:r>
            <a:r>
              <a:rPr lang="en-US" sz="1800" dirty="0" err="1"/>
              <a:t>expenses.category_id</a:t>
            </a:r>
            <a:r>
              <a:rPr lang="en-US" sz="1800" dirty="0"/>
              <a:t> = </a:t>
            </a:r>
            <a:r>
              <a:rPr lang="en-US" sz="1800" dirty="0" err="1"/>
              <a:t>categories.category_id</a:t>
            </a:r>
            <a:r>
              <a:rPr lang="en-US" sz="18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8E85D-7968-D596-F968-E7323E70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84"/>
            <a:ext cx="5712542" cy="48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39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84DD9-2313-1576-9C5A-DEF68820D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1877-65F0-54CC-2880-A8011BD0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for Budget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79462-2BB8-7A46-3747-A7F7233D5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5974" y="1976284"/>
            <a:ext cx="4336025" cy="4881715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SYNTAX:</a:t>
            </a:r>
          </a:p>
          <a:p>
            <a:pPr algn="l"/>
            <a:r>
              <a:rPr lang="en-US" sz="1600" dirty="0"/>
              <a:t>CREATE VIEW </a:t>
            </a:r>
            <a:r>
              <a:rPr lang="en-US" sz="1600" dirty="0" err="1"/>
              <a:t>BudgetSummary</a:t>
            </a:r>
            <a:r>
              <a:rPr lang="en-US" sz="1600" dirty="0"/>
              <a:t> AS SELECT </a:t>
            </a:r>
            <a:r>
              <a:rPr lang="en-US" sz="1600" dirty="0" err="1"/>
              <a:t>Users.username,Categories.category_name</a:t>
            </a:r>
            <a:r>
              <a:rPr lang="en-US" sz="1600" dirty="0"/>
              <a:t>, </a:t>
            </a:r>
            <a:r>
              <a:rPr lang="en-US" sz="1600" dirty="0" err="1"/>
              <a:t>Budgets.budget_amount</a:t>
            </a:r>
            <a:r>
              <a:rPr lang="en-US" sz="1600" dirty="0"/>
              <a:t>, SUM(</a:t>
            </a:r>
            <a:r>
              <a:rPr lang="en-US" sz="1600" dirty="0" err="1"/>
              <a:t>Expenses.amount</a:t>
            </a:r>
            <a:r>
              <a:rPr lang="en-US" sz="1600" dirty="0"/>
              <a:t>) AS </a:t>
            </a:r>
            <a:r>
              <a:rPr lang="en-US" sz="1600" dirty="0" err="1"/>
              <a:t>TotalSpent</a:t>
            </a:r>
            <a:r>
              <a:rPr lang="en-US" sz="1600" dirty="0"/>
              <a:t>,       (</a:t>
            </a:r>
            <a:r>
              <a:rPr lang="en-US" sz="1600" dirty="0" err="1"/>
              <a:t>Budgets.budget_amount</a:t>
            </a:r>
            <a:r>
              <a:rPr lang="en-US" sz="1600" dirty="0"/>
              <a:t> - SUM(</a:t>
            </a:r>
            <a:r>
              <a:rPr lang="en-US" sz="1600" dirty="0" err="1"/>
              <a:t>Expenses.amount</a:t>
            </a:r>
            <a:r>
              <a:rPr lang="en-US" sz="1600" dirty="0"/>
              <a:t>)) AS </a:t>
            </a:r>
            <a:r>
              <a:rPr lang="en-US" sz="1600" dirty="0" err="1"/>
              <a:t>RemainingBudgetFROM</a:t>
            </a:r>
            <a:r>
              <a:rPr lang="en-US" sz="1600" dirty="0"/>
              <a:t> Users INNER JOIN Budgets ON </a:t>
            </a:r>
            <a:r>
              <a:rPr lang="en-US" sz="1600" dirty="0" err="1"/>
              <a:t>Users.user_id</a:t>
            </a:r>
            <a:r>
              <a:rPr lang="en-US" sz="1600" dirty="0"/>
              <a:t> = </a:t>
            </a:r>
            <a:r>
              <a:rPr lang="en-US" sz="1600" dirty="0" err="1"/>
              <a:t>Budgets.user_id</a:t>
            </a:r>
            <a:r>
              <a:rPr lang="en-US" sz="1600" dirty="0"/>
              <a:t> INNER JOIN Expenses ON </a:t>
            </a:r>
            <a:r>
              <a:rPr lang="en-US" sz="1600" dirty="0" err="1"/>
              <a:t>Users.user_id</a:t>
            </a:r>
            <a:r>
              <a:rPr lang="en-US" sz="1600" dirty="0"/>
              <a:t> = </a:t>
            </a:r>
            <a:r>
              <a:rPr lang="en-US" sz="1600" dirty="0" err="1"/>
              <a:t>Expenses.user_id</a:t>
            </a:r>
            <a:r>
              <a:rPr lang="en-US" sz="1600" dirty="0"/>
              <a:t> AND </a:t>
            </a:r>
            <a:r>
              <a:rPr lang="en-US" sz="1600" dirty="0" err="1"/>
              <a:t>Budgets.category_id</a:t>
            </a:r>
            <a:r>
              <a:rPr lang="en-US" sz="1600" dirty="0"/>
              <a:t> = </a:t>
            </a:r>
            <a:r>
              <a:rPr lang="en-US" sz="1600" dirty="0" err="1"/>
              <a:t>Expenses.category_id</a:t>
            </a:r>
            <a:r>
              <a:rPr lang="en-US" sz="1600" dirty="0"/>
              <a:t> INNER JOIN Categories ON </a:t>
            </a:r>
            <a:r>
              <a:rPr lang="en-US" sz="1600" dirty="0" err="1"/>
              <a:t>Budgets.category_id</a:t>
            </a:r>
            <a:r>
              <a:rPr lang="en-US" sz="1600" dirty="0"/>
              <a:t> = </a:t>
            </a:r>
            <a:r>
              <a:rPr lang="en-US" sz="1600" dirty="0" err="1"/>
              <a:t>Categories.category_id</a:t>
            </a:r>
            <a:r>
              <a:rPr lang="en-US" sz="1600" dirty="0"/>
              <a:t> GROUP BY </a:t>
            </a:r>
            <a:r>
              <a:rPr lang="en-US" sz="1600" dirty="0" err="1"/>
              <a:t>Users.username</a:t>
            </a:r>
            <a:r>
              <a:rPr lang="en-US" sz="1600" dirty="0"/>
              <a:t>, </a:t>
            </a:r>
            <a:r>
              <a:rPr lang="en-US" sz="1600" dirty="0" err="1"/>
              <a:t>Categories.category_name</a:t>
            </a:r>
            <a:r>
              <a:rPr lang="en-US" sz="1600" dirty="0"/>
              <a:t>, </a:t>
            </a:r>
            <a:r>
              <a:rPr lang="en-US" sz="1600" dirty="0" err="1"/>
              <a:t>Budgets.budget_amount</a:t>
            </a:r>
            <a:r>
              <a:rPr lang="en-US" sz="16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81CCC-4BB7-3E4A-2283-B8B77451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83"/>
            <a:ext cx="6312310" cy="48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39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CBF112-4F2D-C9DF-4A3C-FA0C41416831}"/>
              </a:ext>
            </a:extLst>
          </p:cNvPr>
          <p:cNvSpPr/>
          <p:nvPr/>
        </p:nvSpPr>
        <p:spPr>
          <a:xfrm>
            <a:off x="6906344" y="609600"/>
            <a:ext cx="3584675" cy="13666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PREPARED BY :</a:t>
            </a:r>
          </a:p>
          <a:p>
            <a:pPr algn="ctr"/>
            <a:r>
              <a:rPr lang="en-US" sz="1600" dirty="0"/>
              <a:t>Anurag .v. Thakur</a:t>
            </a:r>
          </a:p>
          <a:p>
            <a:pPr algn="ctr"/>
            <a:r>
              <a:rPr lang="en-US" sz="1600" dirty="0"/>
              <a:t>IT VEDANT</a:t>
            </a:r>
          </a:p>
          <a:p>
            <a:pPr algn="ctr"/>
            <a:r>
              <a:rPr lang="en-US" sz="1600" dirty="0"/>
              <a:t>T331/DS&amp;DA/NOV2024/PS</a:t>
            </a:r>
          </a:p>
          <a:p>
            <a:pPr algn="ctr"/>
            <a:r>
              <a:rPr lang="en-US" sz="1600" dirty="0"/>
              <a:t>Data Science &amp; Data Analytics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5E5F46-3C10-6928-89B1-CCC16F77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06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4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386F26-F98D-B083-C9F2-D936DFE51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lustration of a hand holding a megaphone with sound waves around it, facing the title in orange calligraphy.">
            <a:extLst>
              <a:ext uri="{FF2B5EF4-FFF2-40B4-BE49-F238E27FC236}">
                <a16:creationId xmlns:a16="http://schemas.microsoft.com/office/drawing/2014/main" id="{04D85840-7BE2-6619-5D43-BBB67B8B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39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27F31D-814B-6C36-96A2-1F830BCFDD43}"/>
              </a:ext>
            </a:extLst>
          </p:cNvPr>
          <p:cNvSpPr/>
          <p:nvPr/>
        </p:nvSpPr>
        <p:spPr>
          <a:xfrm>
            <a:off x="334298" y="609600"/>
            <a:ext cx="9999406" cy="1366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STRUCTURE OF TABLE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 txBox="1">
            <a:spLocks/>
          </p:cNvSpPr>
          <p:nvPr/>
        </p:nvSpPr>
        <p:spPr>
          <a:xfrm>
            <a:off x="334296" y="2970334"/>
            <a:ext cx="2979174" cy="559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Users Table</a:t>
            </a:r>
            <a:r>
              <a:rPr lang="en-US" dirty="0"/>
              <a:t>;</a:t>
            </a:r>
          </a:p>
        </p:txBody>
      </p:sp>
      <p:sp>
        <p:nvSpPr>
          <p:cNvPr id="3" name="Text Placeholder 73">
            <a:extLst>
              <a:ext uri="{FF2B5EF4-FFF2-40B4-BE49-F238E27FC236}">
                <a16:creationId xmlns:a16="http://schemas.microsoft.com/office/drawing/2014/main" id="{3678C7D9-49F6-6081-70A7-0634DA367D32}"/>
              </a:ext>
            </a:extLst>
          </p:cNvPr>
          <p:cNvSpPr txBox="1">
            <a:spLocks/>
          </p:cNvSpPr>
          <p:nvPr/>
        </p:nvSpPr>
        <p:spPr>
          <a:xfrm>
            <a:off x="334296" y="3642921"/>
            <a:ext cx="2979174" cy="4688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Categories Table;</a:t>
            </a:r>
            <a:endParaRPr lang="en-US" dirty="0"/>
          </a:p>
        </p:txBody>
      </p:sp>
      <p:sp>
        <p:nvSpPr>
          <p:cNvPr id="4" name="Text Placeholder 73">
            <a:extLst>
              <a:ext uri="{FF2B5EF4-FFF2-40B4-BE49-F238E27FC236}">
                <a16:creationId xmlns:a16="http://schemas.microsoft.com/office/drawing/2014/main" id="{D23C47E9-336B-F0E7-F0A9-625E2649C139}"/>
              </a:ext>
            </a:extLst>
          </p:cNvPr>
          <p:cNvSpPr txBox="1">
            <a:spLocks/>
          </p:cNvSpPr>
          <p:nvPr/>
        </p:nvSpPr>
        <p:spPr>
          <a:xfrm>
            <a:off x="334296" y="5025053"/>
            <a:ext cx="2979175" cy="559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Expenses Table;</a:t>
            </a:r>
            <a:endParaRPr lang="en-US" dirty="0"/>
          </a:p>
        </p:txBody>
      </p:sp>
      <p:sp>
        <p:nvSpPr>
          <p:cNvPr id="5" name="Text Placeholder 73">
            <a:extLst>
              <a:ext uri="{FF2B5EF4-FFF2-40B4-BE49-F238E27FC236}">
                <a16:creationId xmlns:a16="http://schemas.microsoft.com/office/drawing/2014/main" id="{E3E49BEE-E40A-832B-E5A8-AD78FD66E523}"/>
              </a:ext>
            </a:extLst>
          </p:cNvPr>
          <p:cNvSpPr txBox="1">
            <a:spLocks/>
          </p:cNvSpPr>
          <p:nvPr/>
        </p:nvSpPr>
        <p:spPr>
          <a:xfrm>
            <a:off x="334296" y="4337585"/>
            <a:ext cx="2979175" cy="4688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Budgets Table;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55105-4D5E-8F9B-E771-21EAFA7F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3" y="1988953"/>
            <a:ext cx="8259097" cy="48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F3C6-04C9-ABA9-BACF-87E8767B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Users Table;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CC9FB-EB3D-CAED-93D7-4ED03635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948"/>
            <a:ext cx="6990735" cy="4862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6F779-1C75-FE8B-9CFE-80A4537A9C57}"/>
              </a:ext>
            </a:extLst>
          </p:cNvPr>
          <p:cNvSpPr txBox="1"/>
          <p:nvPr/>
        </p:nvSpPr>
        <p:spPr>
          <a:xfrm>
            <a:off x="7138219" y="3606432"/>
            <a:ext cx="4925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This table Store’s users' personal information</a:t>
            </a:r>
          </a:p>
          <a:p>
            <a:endParaRPr lang="en-US" sz="1800" dirty="0"/>
          </a:p>
          <a:p>
            <a:r>
              <a:rPr lang="en-US" sz="1800" dirty="0" err="1"/>
              <a:t>Syntax:desc</a:t>
            </a:r>
            <a:r>
              <a:rPr lang="en-US" sz="1800" dirty="0"/>
              <a:t> users;</a:t>
            </a:r>
          </a:p>
        </p:txBody>
      </p:sp>
    </p:spTree>
    <p:extLst>
      <p:ext uri="{BB962C8B-B14F-4D97-AF65-F5344CB8AC3E}">
        <p14:creationId xmlns:p14="http://schemas.microsoft.com/office/powerpoint/2010/main" val="354860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497D-9A7F-9FCD-7061-ABAE1A3D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Categories Table;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791BF-DE66-5054-0969-69FCD2CD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116"/>
            <a:ext cx="6971070" cy="4871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CF9620-B2BE-AD86-955B-238139BA3AD4}"/>
              </a:ext>
            </a:extLst>
          </p:cNvPr>
          <p:cNvSpPr txBox="1"/>
          <p:nvPr/>
        </p:nvSpPr>
        <p:spPr>
          <a:xfrm>
            <a:off x="7177548" y="3673252"/>
            <a:ext cx="4847304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table store’s different types of expenses categories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 desc categories;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DA93-65E6-C138-4811-5F82C393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Budgets Table;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4AA8E-ECBA-5A27-E92D-73B705F5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84"/>
            <a:ext cx="7187381" cy="4881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D08FD-D894-FA1E-400F-61F90BD1D3C8}"/>
              </a:ext>
            </a:extLst>
          </p:cNvPr>
          <p:cNvSpPr txBox="1"/>
          <p:nvPr/>
        </p:nvSpPr>
        <p:spPr>
          <a:xfrm>
            <a:off x="7492180" y="3648671"/>
            <a:ext cx="4149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This table Store’s users' budgets.</a:t>
            </a:r>
          </a:p>
          <a:p>
            <a:endParaRPr lang="en-US" sz="1800" dirty="0"/>
          </a:p>
          <a:p>
            <a:r>
              <a:rPr lang="en-US" sz="1800" dirty="0"/>
              <a:t>Syntax: desc budgets;</a:t>
            </a:r>
          </a:p>
        </p:txBody>
      </p:sp>
    </p:spTree>
    <p:extLst>
      <p:ext uri="{BB962C8B-B14F-4D97-AF65-F5344CB8AC3E}">
        <p14:creationId xmlns:p14="http://schemas.microsoft.com/office/powerpoint/2010/main" val="68461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973E-92BC-4FE1-7917-6FF4C99A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Expenses Table;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C6B4B-376B-0472-1890-CC8CFF0C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115"/>
            <a:ext cx="7335172" cy="4871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EA2880-7C88-A92A-C5AD-942AF771A3CE}"/>
              </a:ext>
            </a:extLst>
          </p:cNvPr>
          <p:cNvSpPr txBox="1"/>
          <p:nvPr/>
        </p:nvSpPr>
        <p:spPr>
          <a:xfrm>
            <a:off x="7492181" y="366497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table Store’s users' individual expenses.</a:t>
            </a:r>
          </a:p>
          <a:p>
            <a:endParaRPr lang="en-US" dirty="0"/>
          </a:p>
          <a:p>
            <a:r>
              <a:rPr lang="en-US" dirty="0"/>
              <a:t>Syntax: desc expenses;</a:t>
            </a:r>
          </a:p>
        </p:txBody>
      </p:sp>
    </p:spTree>
    <p:extLst>
      <p:ext uri="{BB962C8B-B14F-4D97-AF65-F5344CB8AC3E}">
        <p14:creationId xmlns:p14="http://schemas.microsoft.com/office/powerpoint/2010/main" val="393923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F31B3-842B-E7E1-8DAE-825208914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8535D4-5ABE-29D1-3120-01C026334E10}"/>
              </a:ext>
            </a:extLst>
          </p:cNvPr>
          <p:cNvSpPr/>
          <p:nvPr/>
        </p:nvSpPr>
        <p:spPr>
          <a:xfrm>
            <a:off x="334298" y="609600"/>
            <a:ext cx="9999406" cy="1366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CONTENTS OF TABLE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94E1A63A-276E-44F0-276A-B47A9136AF28}"/>
              </a:ext>
            </a:extLst>
          </p:cNvPr>
          <p:cNvSpPr txBox="1">
            <a:spLocks/>
          </p:cNvSpPr>
          <p:nvPr/>
        </p:nvSpPr>
        <p:spPr>
          <a:xfrm>
            <a:off x="334298" y="2431697"/>
            <a:ext cx="3824747" cy="559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Select* from users;</a:t>
            </a:r>
          </a:p>
        </p:txBody>
      </p:sp>
      <p:sp>
        <p:nvSpPr>
          <p:cNvPr id="3" name="Text Placeholder 73">
            <a:extLst>
              <a:ext uri="{FF2B5EF4-FFF2-40B4-BE49-F238E27FC236}">
                <a16:creationId xmlns:a16="http://schemas.microsoft.com/office/drawing/2014/main" id="{5E233EBC-AB08-0084-D2D1-4463D22A58F0}"/>
              </a:ext>
            </a:extLst>
          </p:cNvPr>
          <p:cNvSpPr txBox="1">
            <a:spLocks/>
          </p:cNvSpPr>
          <p:nvPr/>
        </p:nvSpPr>
        <p:spPr>
          <a:xfrm>
            <a:off x="334298" y="2991356"/>
            <a:ext cx="3824748" cy="4688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Select* from Categories;</a:t>
            </a:r>
          </a:p>
        </p:txBody>
      </p:sp>
      <p:sp>
        <p:nvSpPr>
          <p:cNvPr id="4" name="Text Placeholder 73">
            <a:extLst>
              <a:ext uri="{FF2B5EF4-FFF2-40B4-BE49-F238E27FC236}">
                <a16:creationId xmlns:a16="http://schemas.microsoft.com/office/drawing/2014/main" id="{84A830A5-3785-A52F-8374-5D9FEAC073C8}"/>
              </a:ext>
            </a:extLst>
          </p:cNvPr>
          <p:cNvSpPr txBox="1">
            <a:spLocks/>
          </p:cNvSpPr>
          <p:nvPr/>
        </p:nvSpPr>
        <p:spPr>
          <a:xfrm>
            <a:off x="334298" y="4149982"/>
            <a:ext cx="3824746" cy="559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Select* from Expenses;</a:t>
            </a:r>
          </a:p>
        </p:txBody>
      </p:sp>
      <p:sp>
        <p:nvSpPr>
          <p:cNvPr id="5" name="Text Placeholder 73">
            <a:extLst>
              <a:ext uri="{FF2B5EF4-FFF2-40B4-BE49-F238E27FC236}">
                <a16:creationId xmlns:a16="http://schemas.microsoft.com/office/drawing/2014/main" id="{3130B777-9068-5654-89BB-BE096C5B5AA9}"/>
              </a:ext>
            </a:extLst>
          </p:cNvPr>
          <p:cNvSpPr txBox="1">
            <a:spLocks/>
          </p:cNvSpPr>
          <p:nvPr/>
        </p:nvSpPr>
        <p:spPr>
          <a:xfrm>
            <a:off x="334298" y="3570669"/>
            <a:ext cx="3824746" cy="4688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Select* from Budgets;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8CB07-050B-B51E-0DED-E2034074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55" y="1976284"/>
            <a:ext cx="7511845" cy="48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808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900</TotalTime>
  <Words>2062</Words>
  <Application>Microsoft Office PowerPoint</Application>
  <PresentationFormat>Widescreen</PresentationFormat>
  <Paragraphs>168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Segoe UI</vt:lpstr>
      <vt:lpstr>Trebuchet MS</vt:lpstr>
      <vt:lpstr>Berlin</vt:lpstr>
      <vt:lpstr>Personal expense tracker</vt:lpstr>
      <vt:lpstr>Abstract</vt:lpstr>
      <vt:lpstr>What did you learn?</vt:lpstr>
      <vt:lpstr>PowerPoint Presentation</vt:lpstr>
      <vt:lpstr>Users Table;</vt:lpstr>
      <vt:lpstr>Categories Table;</vt:lpstr>
      <vt:lpstr>Budgets Table;</vt:lpstr>
      <vt:lpstr>Expenses Table;</vt:lpstr>
      <vt:lpstr>PowerPoint Presentation</vt:lpstr>
      <vt:lpstr>Select* from users;</vt:lpstr>
      <vt:lpstr>Select* from Categories;</vt:lpstr>
      <vt:lpstr>Select* from Budgets;</vt:lpstr>
      <vt:lpstr>Select* from Expenses;</vt:lpstr>
      <vt:lpstr>SUB QUERIES</vt:lpstr>
      <vt:lpstr>Show users budgets greater &gt;300</vt:lpstr>
      <vt:lpstr>more than avg amount spend</vt:lpstr>
      <vt:lpstr>Show Remaining Budget for each user in each category</vt:lpstr>
      <vt:lpstr>What is the most frequently used payment method</vt:lpstr>
      <vt:lpstr>Joins</vt:lpstr>
      <vt:lpstr>How can we track Users spending patterns over time</vt:lpstr>
      <vt:lpstr>Retrieve user details and their categorized expenses</vt:lpstr>
      <vt:lpstr>How can we analyze Users budgets based on their location?</vt:lpstr>
      <vt:lpstr>How can we analyze user expenses in relation to their budget period?</vt:lpstr>
      <vt:lpstr>Show users details of monthly budget and expenses</vt:lpstr>
      <vt:lpstr>Write a query to find Users with the highest and lowest total expenses</vt:lpstr>
      <vt:lpstr>Views</vt:lpstr>
      <vt:lpstr>Create view using users details expenses</vt:lpstr>
      <vt:lpstr>View for Budget 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Thakur</dc:creator>
  <cp:lastModifiedBy>Anurag Thakur</cp:lastModifiedBy>
  <cp:revision>8</cp:revision>
  <dcterms:created xsi:type="dcterms:W3CDTF">2025-01-14T12:25:21Z</dcterms:created>
  <dcterms:modified xsi:type="dcterms:W3CDTF">2025-01-30T11:30:45Z</dcterms:modified>
</cp:coreProperties>
</file>