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7151688" cy="6497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82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6377" y="1063387"/>
            <a:ext cx="6078935" cy="2262141"/>
          </a:xfrm>
        </p:spPr>
        <p:txBody>
          <a:bodyPr anchor="b"/>
          <a:lstStyle>
            <a:lvl1pPr algn="ctr"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3961" y="3412764"/>
            <a:ext cx="5363766" cy="1568758"/>
          </a:xfrm>
        </p:spPr>
        <p:txBody>
          <a:bodyPr/>
          <a:lstStyle>
            <a:lvl1pPr marL="0" indent="0" algn="ctr">
              <a:buNone/>
              <a:defRPr sz="1877"/>
            </a:lvl1pPr>
            <a:lvl2pPr marL="357576" indent="0" algn="ctr">
              <a:buNone/>
              <a:defRPr sz="1564"/>
            </a:lvl2pPr>
            <a:lvl3pPr marL="715152" indent="0" algn="ctr">
              <a:buNone/>
              <a:defRPr sz="1408"/>
            </a:lvl3pPr>
            <a:lvl4pPr marL="1072728" indent="0" algn="ctr">
              <a:buNone/>
              <a:defRPr sz="1251"/>
            </a:lvl4pPr>
            <a:lvl5pPr marL="1430304" indent="0" algn="ctr">
              <a:buNone/>
              <a:defRPr sz="1251"/>
            </a:lvl5pPr>
            <a:lvl6pPr marL="1787881" indent="0" algn="ctr">
              <a:buNone/>
              <a:defRPr sz="1251"/>
            </a:lvl6pPr>
            <a:lvl7pPr marL="2145457" indent="0" algn="ctr">
              <a:buNone/>
              <a:defRPr sz="1251"/>
            </a:lvl7pPr>
            <a:lvl8pPr marL="2503033" indent="0" algn="ctr">
              <a:buNone/>
              <a:defRPr sz="1251"/>
            </a:lvl8pPr>
            <a:lvl9pPr marL="2860609" indent="0" algn="ctr">
              <a:buNone/>
              <a:defRPr sz="125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C8ED-4B37-47D5-8769-7304032E0838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04EE-F7A4-4C28-A0AB-7B734490D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26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C8ED-4B37-47D5-8769-7304032E0838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04EE-F7A4-4C28-A0AB-7B734490D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383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17927" y="345939"/>
            <a:ext cx="1542083" cy="55064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679" y="345939"/>
            <a:ext cx="4536852" cy="550644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C8ED-4B37-47D5-8769-7304032E0838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04EE-F7A4-4C28-A0AB-7B734490D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52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C8ED-4B37-47D5-8769-7304032E0838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04EE-F7A4-4C28-A0AB-7B734490D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074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954" y="1619899"/>
            <a:ext cx="6168331" cy="2702836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954" y="4348305"/>
            <a:ext cx="6168331" cy="1421358"/>
          </a:xfrm>
        </p:spPr>
        <p:txBody>
          <a:bodyPr/>
          <a:lstStyle>
            <a:lvl1pPr marL="0" indent="0">
              <a:buNone/>
              <a:defRPr sz="1877">
                <a:solidFill>
                  <a:schemeClr val="tx1"/>
                </a:solidFill>
              </a:defRPr>
            </a:lvl1pPr>
            <a:lvl2pPr marL="357576" indent="0">
              <a:buNone/>
              <a:defRPr sz="1564">
                <a:solidFill>
                  <a:schemeClr val="tx1">
                    <a:tint val="75000"/>
                  </a:schemeClr>
                </a:solidFill>
              </a:defRPr>
            </a:lvl2pPr>
            <a:lvl3pPr marL="715152" indent="0">
              <a:buNone/>
              <a:defRPr sz="1408">
                <a:solidFill>
                  <a:schemeClr val="tx1">
                    <a:tint val="75000"/>
                  </a:schemeClr>
                </a:solidFill>
              </a:defRPr>
            </a:lvl3pPr>
            <a:lvl4pPr marL="1072728" indent="0">
              <a:buNone/>
              <a:defRPr sz="1251">
                <a:solidFill>
                  <a:schemeClr val="tx1">
                    <a:tint val="75000"/>
                  </a:schemeClr>
                </a:solidFill>
              </a:defRPr>
            </a:lvl4pPr>
            <a:lvl5pPr marL="1430304" indent="0">
              <a:buNone/>
              <a:defRPr sz="1251">
                <a:solidFill>
                  <a:schemeClr val="tx1">
                    <a:tint val="75000"/>
                  </a:schemeClr>
                </a:solidFill>
              </a:defRPr>
            </a:lvl5pPr>
            <a:lvl6pPr marL="1787881" indent="0">
              <a:buNone/>
              <a:defRPr sz="1251">
                <a:solidFill>
                  <a:schemeClr val="tx1">
                    <a:tint val="75000"/>
                  </a:schemeClr>
                </a:solidFill>
              </a:defRPr>
            </a:lvl6pPr>
            <a:lvl7pPr marL="2145457" indent="0">
              <a:buNone/>
              <a:defRPr sz="1251">
                <a:solidFill>
                  <a:schemeClr val="tx1">
                    <a:tint val="75000"/>
                  </a:schemeClr>
                </a:solidFill>
              </a:defRPr>
            </a:lvl7pPr>
            <a:lvl8pPr marL="2503033" indent="0">
              <a:buNone/>
              <a:defRPr sz="1251">
                <a:solidFill>
                  <a:schemeClr val="tx1">
                    <a:tint val="75000"/>
                  </a:schemeClr>
                </a:solidFill>
              </a:defRPr>
            </a:lvl8pPr>
            <a:lvl9pPr marL="2860609" indent="0">
              <a:buNone/>
              <a:defRPr sz="125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C8ED-4B37-47D5-8769-7304032E0838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04EE-F7A4-4C28-A0AB-7B734490D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573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679" y="1729695"/>
            <a:ext cx="3039467" cy="41226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20542" y="1729695"/>
            <a:ext cx="3039467" cy="41226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C8ED-4B37-47D5-8769-7304032E0838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04EE-F7A4-4C28-A0AB-7B734490D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801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610" y="345940"/>
            <a:ext cx="6168331" cy="12559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2611" y="1592824"/>
            <a:ext cx="3025499" cy="780619"/>
          </a:xfrm>
        </p:spPr>
        <p:txBody>
          <a:bodyPr anchor="b"/>
          <a:lstStyle>
            <a:lvl1pPr marL="0" indent="0">
              <a:buNone/>
              <a:defRPr sz="1877" b="1"/>
            </a:lvl1pPr>
            <a:lvl2pPr marL="357576" indent="0">
              <a:buNone/>
              <a:defRPr sz="1564" b="1"/>
            </a:lvl2pPr>
            <a:lvl3pPr marL="715152" indent="0">
              <a:buNone/>
              <a:defRPr sz="1408" b="1"/>
            </a:lvl3pPr>
            <a:lvl4pPr marL="1072728" indent="0">
              <a:buNone/>
              <a:defRPr sz="1251" b="1"/>
            </a:lvl4pPr>
            <a:lvl5pPr marL="1430304" indent="0">
              <a:buNone/>
              <a:defRPr sz="1251" b="1"/>
            </a:lvl5pPr>
            <a:lvl6pPr marL="1787881" indent="0">
              <a:buNone/>
              <a:defRPr sz="1251" b="1"/>
            </a:lvl6pPr>
            <a:lvl7pPr marL="2145457" indent="0">
              <a:buNone/>
              <a:defRPr sz="1251" b="1"/>
            </a:lvl7pPr>
            <a:lvl8pPr marL="2503033" indent="0">
              <a:buNone/>
              <a:defRPr sz="1251" b="1"/>
            </a:lvl8pPr>
            <a:lvl9pPr marL="2860609" indent="0">
              <a:buNone/>
              <a:defRPr sz="125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611" y="2373443"/>
            <a:ext cx="3025499" cy="34909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20542" y="1592824"/>
            <a:ext cx="3040399" cy="780619"/>
          </a:xfrm>
        </p:spPr>
        <p:txBody>
          <a:bodyPr anchor="b"/>
          <a:lstStyle>
            <a:lvl1pPr marL="0" indent="0">
              <a:buNone/>
              <a:defRPr sz="1877" b="1"/>
            </a:lvl1pPr>
            <a:lvl2pPr marL="357576" indent="0">
              <a:buNone/>
              <a:defRPr sz="1564" b="1"/>
            </a:lvl2pPr>
            <a:lvl3pPr marL="715152" indent="0">
              <a:buNone/>
              <a:defRPr sz="1408" b="1"/>
            </a:lvl3pPr>
            <a:lvl4pPr marL="1072728" indent="0">
              <a:buNone/>
              <a:defRPr sz="1251" b="1"/>
            </a:lvl4pPr>
            <a:lvl5pPr marL="1430304" indent="0">
              <a:buNone/>
              <a:defRPr sz="1251" b="1"/>
            </a:lvl5pPr>
            <a:lvl6pPr marL="1787881" indent="0">
              <a:buNone/>
              <a:defRPr sz="1251" b="1"/>
            </a:lvl6pPr>
            <a:lvl7pPr marL="2145457" indent="0">
              <a:buNone/>
              <a:defRPr sz="1251" b="1"/>
            </a:lvl7pPr>
            <a:lvl8pPr marL="2503033" indent="0">
              <a:buNone/>
              <a:defRPr sz="1251" b="1"/>
            </a:lvl8pPr>
            <a:lvl9pPr marL="2860609" indent="0">
              <a:buNone/>
              <a:defRPr sz="125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20542" y="2373443"/>
            <a:ext cx="3040399" cy="34909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C8ED-4B37-47D5-8769-7304032E0838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04EE-F7A4-4C28-A0AB-7B734490D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366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C8ED-4B37-47D5-8769-7304032E0838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04EE-F7A4-4C28-A0AB-7B734490D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790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C8ED-4B37-47D5-8769-7304032E0838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04EE-F7A4-4C28-A0AB-7B734490D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253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610" y="433176"/>
            <a:ext cx="2306606" cy="1516116"/>
          </a:xfrm>
        </p:spPr>
        <p:txBody>
          <a:bodyPr anchor="b"/>
          <a:lstStyle>
            <a:lvl1pPr>
              <a:defRPr sz="25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0399" y="935541"/>
            <a:ext cx="3620542" cy="4617534"/>
          </a:xfrm>
        </p:spPr>
        <p:txBody>
          <a:bodyPr/>
          <a:lstStyle>
            <a:lvl1pPr>
              <a:defRPr sz="2503"/>
            </a:lvl1pPr>
            <a:lvl2pPr>
              <a:defRPr sz="2190"/>
            </a:lvl2pPr>
            <a:lvl3pPr>
              <a:defRPr sz="1877"/>
            </a:lvl3pPr>
            <a:lvl4pPr>
              <a:defRPr sz="1564"/>
            </a:lvl4pPr>
            <a:lvl5pPr>
              <a:defRPr sz="1564"/>
            </a:lvl5pPr>
            <a:lvl6pPr>
              <a:defRPr sz="1564"/>
            </a:lvl6pPr>
            <a:lvl7pPr>
              <a:defRPr sz="1564"/>
            </a:lvl7pPr>
            <a:lvl8pPr>
              <a:defRPr sz="1564"/>
            </a:lvl8pPr>
            <a:lvl9pPr>
              <a:defRPr sz="15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2610" y="1949292"/>
            <a:ext cx="2306606" cy="3611303"/>
          </a:xfrm>
        </p:spPr>
        <p:txBody>
          <a:bodyPr/>
          <a:lstStyle>
            <a:lvl1pPr marL="0" indent="0">
              <a:buNone/>
              <a:defRPr sz="1251"/>
            </a:lvl1pPr>
            <a:lvl2pPr marL="357576" indent="0">
              <a:buNone/>
              <a:defRPr sz="1095"/>
            </a:lvl2pPr>
            <a:lvl3pPr marL="715152" indent="0">
              <a:buNone/>
              <a:defRPr sz="939"/>
            </a:lvl3pPr>
            <a:lvl4pPr marL="1072728" indent="0">
              <a:buNone/>
              <a:defRPr sz="782"/>
            </a:lvl4pPr>
            <a:lvl5pPr marL="1430304" indent="0">
              <a:buNone/>
              <a:defRPr sz="782"/>
            </a:lvl5pPr>
            <a:lvl6pPr marL="1787881" indent="0">
              <a:buNone/>
              <a:defRPr sz="782"/>
            </a:lvl6pPr>
            <a:lvl7pPr marL="2145457" indent="0">
              <a:buNone/>
              <a:defRPr sz="782"/>
            </a:lvl7pPr>
            <a:lvl8pPr marL="2503033" indent="0">
              <a:buNone/>
              <a:defRPr sz="782"/>
            </a:lvl8pPr>
            <a:lvl9pPr marL="2860609" indent="0">
              <a:buNone/>
              <a:defRPr sz="78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C8ED-4B37-47D5-8769-7304032E0838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04EE-F7A4-4C28-A0AB-7B734490D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67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610" y="433176"/>
            <a:ext cx="2306606" cy="1516116"/>
          </a:xfrm>
        </p:spPr>
        <p:txBody>
          <a:bodyPr anchor="b"/>
          <a:lstStyle>
            <a:lvl1pPr>
              <a:defRPr sz="25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40399" y="935541"/>
            <a:ext cx="3620542" cy="4617534"/>
          </a:xfrm>
        </p:spPr>
        <p:txBody>
          <a:bodyPr anchor="t"/>
          <a:lstStyle>
            <a:lvl1pPr marL="0" indent="0">
              <a:buNone/>
              <a:defRPr sz="2503"/>
            </a:lvl1pPr>
            <a:lvl2pPr marL="357576" indent="0">
              <a:buNone/>
              <a:defRPr sz="2190"/>
            </a:lvl2pPr>
            <a:lvl3pPr marL="715152" indent="0">
              <a:buNone/>
              <a:defRPr sz="1877"/>
            </a:lvl3pPr>
            <a:lvl4pPr marL="1072728" indent="0">
              <a:buNone/>
              <a:defRPr sz="1564"/>
            </a:lvl4pPr>
            <a:lvl5pPr marL="1430304" indent="0">
              <a:buNone/>
              <a:defRPr sz="1564"/>
            </a:lvl5pPr>
            <a:lvl6pPr marL="1787881" indent="0">
              <a:buNone/>
              <a:defRPr sz="1564"/>
            </a:lvl6pPr>
            <a:lvl7pPr marL="2145457" indent="0">
              <a:buNone/>
              <a:defRPr sz="1564"/>
            </a:lvl7pPr>
            <a:lvl8pPr marL="2503033" indent="0">
              <a:buNone/>
              <a:defRPr sz="1564"/>
            </a:lvl8pPr>
            <a:lvl9pPr marL="2860609" indent="0">
              <a:buNone/>
              <a:defRPr sz="15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2610" y="1949292"/>
            <a:ext cx="2306606" cy="3611303"/>
          </a:xfrm>
        </p:spPr>
        <p:txBody>
          <a:bodyPr/>
          <a:lstStyle>
            <a:lvl1pPr marL="0" indent="0">
              <a:buNone/>
              <a:defRPr sz="1251"/>
            </a:lvl1pPr>
            <a:lvl2pPr marL="357576" indent="0">
              <a:buNone/>
              <a:defRPr sz="1095"/>
            </a:lvl2pPr>
            <a:lvl3pPr marL="715152" indent="0">
              <a:buNone/>
              <a:defRPr sz="939"/>
            </a:lvl3pPr>
            <a:lvl4pPr marL="1072728" indent="0">
              <a:buNone/>
              <a:defRPr sz="782"/>
            </a:lvl4pPr>
            <a:lvl5pPr marL="1430304" indent="0">
              <a:buNone/>
              <a:defRPr sz="782"/>
            </a:lvl5pPr>
            <a:lvl6pPr marL="1787881" indent="0">
              <a:buNone/>
              <a:defRPr sz="782"/>
            </a:lvl6pPr>
            <a:lvl7pPr marL="2145457" indent="0">
              <a:buNone/>
              <a:defRPr sz="782"/>
            </a:lvl7pPr>
            <a:lvl8pPr marL="2503033" indent="0">
              <a:buNone/>
              <a:defRPr sz="782"/>
            </a:lvl8pPr>
            <a:lvl9pPr marL="2860609" indent="0">
              <a:buNone/>
              <a:defRPr sz="78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C8ED-4B37-47D5-8769-7304032E0838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04EE-F7A4-4C28-A0AB-7B734490D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961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679" y="345940"/>
            <a:ext cx="6168331" cy="1255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679" y="1729695"/>
            <a:ext cx="6168331" cy="4122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678" y="6022349"/>
            <a:ext cx="1609130" cy="3459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FC8ED-4B37-47D5-8769-7304032E0838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68997" y="6022349"/>
            <a:ext cx="2413695" cy="3459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50880" y="6022349"/>
            <a:ext cx="1609130" cy="3459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E04EE-F7A4-4C28-A0AB-7B734490D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8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15152" rtl="0" eaLnBrk="1" latinLnBrk="0" hangingPunct="1">
        <a:lnSpc>
          <a:spcPct val="90000"/>
        </a:lnSpc>
        <a:spcBef>
          <a:spcPct val="0"/>
        </a:spcBef>
        <a:buNone/>
        <a:defRPr sz="344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8788" indent="-178788" algn="l" defTabSz="715152" rtl="0" eaLnBrk="1" latinLnBrk="0" hangingPunct="1">
        <a:lnSpc>
          <a:spcPct val="90000"/>
        </a:lnSpc>
        <a:spcBef>
          <a:spcPts val="782"/>
        </a:spcBef>
        <a:buFont typeface="Arial" panose="020B0604020202020204" pitchFamily="34" charset="0"/>
        <a:buChar char="•"/>
        <a:defRPr sz="2190" kern="1200">
          <a:solidFill>
            <a:schemeClr val="tx1"/>
          </a:solidFill>
          <a:latin typeface="+mn-lt"/>
          <a:ea typeface="+mn-ea"/>
          <a:cs typeface="+mn-cs"/>
        </a:defRPr>
      </a:lvl1pPr>
      <a:lvl2pPr marL="536364" indent="-178788" algn="l" defTabSz="715152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sz="1877" kern="1200">
          <a:solidFill>
            <a:schemeClr val="tx1"/>
          </a:solidFill>
          <a:latin typeface="+mn-lt"/>
          <a:ea typeface="+mn-ea"/>
          <a:cs typeface="+mn-cs"/>
        </a:defRPr>
      </a:lvl2pPr>
      <a:lvl3pPr marL="893940" indent="-178788" algn="l" defTabSz="715152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sz="1564" kern="1200">
          <a:solidFill>
            <a:schemeClr val="tx1"/>
          </a:solidFill>
          <a:latin typeface="+mn-lt"/>
          <a:ea typeface="+mn-ea"/>
          <a:cs typeface="+mn-cs"/>
        </a:defRPr>
      </a:lvl3pPr>
      <a:lvl4pPr marL="1251516" indent="-178788" algn="l" defTabSz="715152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sz="1408" kern="1200">
          <a:solidFill>
            <a:schemeClr val="tx1"/>
          </a:solidFill>
          <a:latin typeface="+mn-lt"/>
          <a:ea typeface="+mn-ea"/>
          <a:cs typeface="+mn-cs"/>
        </a:defRPr>
      </a:lvl4pPr>
      <a:lvl5pPr marL="1609093" indent="-178788" algn="l" defTabSz="715152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sz="1408" kern="1200">
          <a:solidFill>
            <a:schemeClr val="tx1"/>
          </a:solidFill>
          <a:latin typeface="+mn-lt"/>
          <a:ea typeface="+mn-ea"/>
          <a:cs typeface="+mn-cs"/>
        </a:defRPr>
      </a:lvl5pPr>
      <a:lvl6pPr marL="1966669" indent="-178788" algn="l" defTabSz="715152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sz="1408" kern="1200">
          <a:solidFill>
            <a:schemeClr val="tx1"/>
          </a:solidFill>
          <a:latin typeface="+mn-lt"/>
          <a:ea typeface="+mn-ea"/>
          <a:cs typeface="+mn-cs"/>
        </a:defRPr>
      </a:lvl6pPr>
      <a:lvl7pPr marL="2324245" indent="-178788" algn="l" defTabSz="715152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sz="1408" kern="1200">
          <a:solidFill>
            <a:schemeClr val="tx1"/>
          </a:solidFill>
          <a:latin typeface="+mn-lt"/>
          <a:ea typeface="+mn-ea"/>
          <a:cs typeface="+mn-cs"/>
        </a:defRPr>
      </a:lvl7pPr>
      <a:lvl8pPr marL="2681821" indent="-178788" algn="l" defTabSz="715152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sz="1408" kern="1200">
          <a:solidFill>
            <a:schemeClr val="tx1"/>
          </a:solidFill>
          <a:latin typeface="+mn-lt"/>
          <a:ea typeface="+mn-ea"/>
          <a:cs typeface="+mn-cs"/>
        </a:defRPr>
      </a:lvl8pPr>
      <a:lvl9pPr marL="3039397" indent="-178788" algn="l" defTabSz="715152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sz="14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5152" rtl="0" eaLnBrk="1" latinLnBrk="0" hangingPunct="1">
        <a:defRPr sz="1408" kern="1200">
          <a:solidFill>
            <a:schemeClr val="tx1"/>
          </a:solidFill>
          <a:latin typeface="+mn-lt"/>
          <a:ea typeface="+mn-ea"/>
          <a:cs typeface="+mn-cs"/>
        </a:defRPr>
      </a:lvl1pPr>
      <a:lvl2pPr marL="357576" algn="l" defTabSz="715152" rtl="0" eaLnBrk="1" latinLnBrk="0" hangingPunct="1">
        <a:defRPr sz="1408" kern="1200">
          <a:solidFill>
            <a:schemeClr val="tx1"/>
          </a:solidFill>
          <a:latin typeface="+mn-lt"/>
          <a:ea typeface="+mn-ea"/>
          <a:cs typeface="+mn-cs"/>
        </a:defRPr>
      </a:lvl2pPr>
      <a:lvl3pPr marL="715152" algn="l" defTabSz="715152" rtl="0" eaLnBrk="1" latinLnBrk="0" hangingPunct="1">
        <a:defRPr sz="1408" kern="1200">
          <a:solidFill>
            <a:schemeClr val="tx1"/>
          </a:solidFill>
          <a:latin typeface="+mn-lt"/>
          <a:ea typeface="+mn-ea"/>
          <a:cs typeface="+mn-cs"/>
        </a:defRPr>
      </a:lvl3pPr>
      <a:lvl4pPr marL="1072728" algn="l" defTabSz="715152" rtl="0" eaLnBrk="1" latinLnBrk="0" hangingPunct="1">
        <a:defRPr sz="1408" kern="1200">
          <a:solidFill>
            <a:schemeClr val="tx1"/>
          </a:solidFill>
          <a:latin typeface="+mn-lt"/>
          <a:ea typeface="+mn-ea"/>
          <a:cs typeface="+mn-cs"/>
        </a:defRPr>
      </a:lvl4pPr>
      <a:lvl5pPr marL="1430304" algn="l" defTabSz="715152" rtl="0" eaLnBrk="1" latinLnBrk="0" hangingPunct="1">
        <a:defRPr sz="1408" kern="1200">
          <a:solidFill>
            <a:schemeClr val="tx1"/>
          </a:solidFill>
          <a:latin typeface="+mn-lt"/>
          <a:ea typeface="+mn-ea"/>
          <a:cs typeface="+mn-cs"/>
        </a:defRPr>
      </a:lvl5pPr>
      <a:lvl6pPr marL="1787881" algn="l" defTabSz="715152" rtl="0" eaLnBrk="1" latinLnBrk="0" hangingPunct="1">
        <a:defRPr sz="1408" kern="1200">
          <a:solidFill>
            <a:schemeClr val="tx1"/>
          </a:solidFill>
          <a:latin typeface="+mn-lt"/>
          <a:ea typeface="+mn-ea"/>
          <a:cs typeface="+mn-cs"/>
        </a:defRPr>
      </a:lvl6pPr>
      <a:lvl7pPr marL="2145457" algn="l" defTabSz="715152" rtl="0" eaLnBrk="1" latinLnBrk="0" hangingPunct="1">
        <a:defRPr sz="1408" kern="1200">
          <a:solidFill>
            <a:schemeClr val="tx1"/>
          </a:solidFill>
          <a:latin typeface="+mn-lt"/>
          <a:ea typeface="+mn-ea"/>
          <a:cs typeface="+mn-cs"/>
        </a:defRPr>
      </a:lvl7pPr>
      <a:lvl8pPr marL="2503033" algn="l" defTabSz="715152" rtl="0" eaLnBrk="1" latinLnBrk="0" hangingPunct="1">
        <a:defRPr sz="1408" kern="1200">
          <a:solidFill>
            <a:schemeClr val="tx1"/>
          </a:solidFill>
          <a:latin typeface="+mn-lt"/>
          <a:ea typeface="+mn-ea"/>
          <a:cs typeface="+mn-cs"/>
        </a:defRPr>
      </a:lvl8pPr>
      <a:lvl9pPr marL="2860609" algn="l" defTabSz="715152" rtl="0" eaLnBrk="1" latinLnBrk="0" hangingPunct="1">
        <a:defRPr sz="14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F0168F-AF08-13C1-13E9-A1BABB50BB83}"/>
              </a:ext>
            </a:extLst>
          </p:cNvPr>
          <p:cNvSpPr/>
          <p:nvPr/>
        </p:nvSpPr>
        <p:spPr>
          <a:xfrm>
            <a:off x="609974" y="36597"/>
            <a:ext cx="1944000" cy="1602000"/>
          </a:xfrm>
          <a:prstGeom prst="rect">
            <a:avLst/>
          </a:prstGeom>
          <a:blipFill dpi="0" rotWithShape="1">
            <a:blip r:embed="rId2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17" name="Picture 216">
            <a:extLst>
              <a:ext uri="{FF2B5EF4-FFF2-40B4-BE49-F238E27FC236}">
                <a16:creationId xmlns:a16="http://schemas.microsoft.com/office/drawing/2014/main" id="{425ECA21-2AF1-8508-BAD1-B939C7C092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628" y="228089"/>
            <a:ext cx="3007170" cy="1476000"/>
          </a:xfrm>
          <a:prstGeom prst="rect">
            <a:avLst/>
          </a:prstGeom>
        </p:spPr>
      </p:pic>
      <p:sp>
        <p:nvSpPr>
          <p:cNvPr id="76" name="Arrow: Down 75">
            <a:extLst>
              <a:ext uri="{FF2B5EF4-FFF2-40B4-BE49-F238E27FC236}">
                <a16:creationId xmlns:a16="http://schemas.microsoft.com/office/drawing/2014/main" id="{EC44C28C-522B-D488-838A-A6C9184B8FFE}"/>
              </a:ext>
            </a:extLst>
          </p:cNvPr>
          <p:cNvSpPr/>
          <p:nvPr/>
        </p:nvSpPr>
        <p:spPr>
          <a:xfrm rot="20072196">
            <a:off x="1670874" y="1669358"/>
            <a:ext cx="121985" cy="351314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980">
              <a:latin typeface="Century" panose="02040604050505020304" pitchFamily="18" charset="0"/>
            </a:endParaRPr>
          </a:p>
        </p:txBody>
      </p:sp>
      <p:sp>
        <p:nvSpPr>
          <p:cNvPr id="77" name="Arrow: Down 76">
            <a:extLst>
              <a:ext uri="{FF2B5EF4-FFF2-40B4-BE49-F238E27FC236}">
                <a16:creationId xmlns:a16="http://schemas.microsoft.com/office/drawing/2014/main" id="{03DF0038-94A7-D733-016E-BDE0B1A09385}"/>
              </a:ext>
            </a:extLst>
          </p:cNvPr>
          <p:cNvSpPr/>
          <p:nvPr/>
        </p:nvSpPr>
        <p:spPr>
          <a:xfrm rot="1425888">
            <a:off x="1413679" y="1668833"/>
            <a:ext cx="121985" cy="351314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980">
              <a:latin typeface="Century" panose="020406040505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BB6F630-598A-33A6-DBB4-C11A9B6424F2}"/>
                  </a:ext>
                </a:extLst>
              </p:cNvPr>
              <p:cNvSpPr txBox="1"/>
              <p:nvPr/>
            </p:nvSpPr>
            <p:spPr>
              <a:xfrm>
                <a:off x="1219632" y="2142385"/>
                <a:ext cx="263405" cy="1508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8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98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8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IN" sz="980" dirty="0">
                  <a:latin typeface="Century" panose="02040604050505020304" pitchFamily="18" charset="0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BB6F630-598A-33A6-DBB4-C11A9B642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632" y="2142385"/>
                <a:ext cx="263405" cy="150811"/>
              </a:xfrm>
              <a:prstGeom prst="rect">
                <a:avLst/>
              </a:prstGeom>
              <a:blipFill>
                <a:blip r:embed="rId4"/>
                <a:stretch>
                  <a:fillRect l="-4651" b="-4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4F9522C8-23B7-9462-29DE-95A1B4CA5B72}"/>
                  </a:ext>
                </a:extLst>
              </p:cNvPr>
              <p:cNvSpPr txBox="1"/>
              <p:nvPr/>
            </p:nvSpPr>
            <p:spPr>
              <a:xfrm>
                <a:off x="1731863" y="2142385"/>
                <a:ext cx="264944" cy="1508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8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98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8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IN" sz="980" dirty="0">
                  <a:latin typeface="Century" panose="02040604050505020304" pitchFamily="18" charset="0"/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4F9522C8-23B7-9462-29DE-95A1B4CA5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863" y="2142385"/>
                <a:ext cx="264944" cy="150811"/>
              </a:xfrm>
              <a:prstGeom prst="rect">
                <a:avLst/>
              </a:prstGeom>
              <a:blipFill>
                <a:blip r:embed="rId5"/>
                <a:stretch>
                  <a:fillRect l="-9091" b="-24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ight Brace 81">
            <a:extLst>
              <a:ext uri="{FF2B5EF4-FFF2-40B4-BE49-F238E27FC236}">
                <a16:creationId xmlns:a16="http://schemas.microsoft.com/office/drawing/2014/main" id="{C4A1863A-A740-9F02-1D33-F250C9863684}"/>
              </a:ext>
            </a:extLst>
          </p:cNvPr>
          <p:cNvSpPr/>
          <p:nvPr/>
        </p:nvSpPr>
        <p:spPr>
          <a:xfrm rot="5400000">
            <a:off x="1518731" y="941284"/>
            <a:ext cx="146727" cy="2932865"/>
          </a:xfrm>
          <a:prstGeom prst="rightBrace">
            <a:avLst>
              <a:gd name="adj1" fmla="val 115133"/>
              <a:gd name="adj2" fmla="val 50000"/>
            </a:avLst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980">
              <a:latin typeface="Century" panose="020406040505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41B148B-6609-562D-F4CC-E147B1977EF9}"/>
                  </a:ext>
                </a:extLst>
              </p:cNvPr>
              <p:cNvSpPr txBox="1"/>
              <p:nvPr/>
            </p:nvSpPr>
            <p:spPr>
              <a:xfrm>
                <a:off x="134841" y="2547769"/>
                <a:ext cx="979716" cy="4524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980" dirty="0">
                    <a:solidFill>
                      <a:srgbClr val="7030A0"/>
                    </a:solidFill>
                    <a:latin typeface="Century" panose="020406040505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Z</a:t>
                </a:r>
                <a:r>
                  <a:rPr lang="en-US" sz="763" dirty="0">
                    <a:solidFill>
                      <a:srgbClr val="7030A0"/>
                    </a:solidFill>
                    <a:latin typeface="Century" panose="020406040505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EROTH </a:t>
                </a:r>
                <a:r>
                  <a:rPr lang="en-US" sz="980" dirty="0">
                    <a:solidFill>
                      <a:srgbClr val="7030A0"/>
                    </a:solidFill>
                    <a:latin typeface="Century" panose="020406040505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763" dirty="0">
                    <a:solidFill>
                      <a:srgbClr val="7030A0"/>
                    </a:solidFill>
                    <a:latin typeface="Century" panose="020406040505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ERIVATIVE</a:t>
                </a:r>
                <a:endParaRPr lang="en-US" sz="100" dirty="0">
                  <a:solidFill>
                    <a:srgbClr val="7030A0"/>
                  </a:solidFill>
                  <a:latin typeface="Century" panose="020406040505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8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98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98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IN" sz="980" dirty="0">
                  <a:solidFill>
                    <a:srgbClr val="7030A0"/>
                  </a:solidFill>
                  <a:latin typeface="Century" panose="02040604050505020304" pitchFamily="18" charset="0"/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41B148B-6609-562D-F4CC-E147B1977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41" y="2547769"/>
                <a:ext cx="979716" cy="452432"/>
              </a:xfrm>
              <a:prstGeom prst="rect">
                <a:avLst/>
              </a:prstGeom>
              <a:blipFill>
                <a:blip r:embed="rId6"/>
                <a:stretch>
                  <a:fillRect t="-9459" b="-13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77536BB-1D76-9132-F0A6-AD8F1901DEF9}"/>
                  </a:ext>
                </a:extLst>
              </p:cNvPr>
              <p:cNvSpPr txBox="1"/>
              <p:nvPr/>
            </p:nvSpPr>
            <p:spPr>
              <a:xfrm>
                <a:off x="328064" y="1675319"/>
                <a:ext cx="1136985" cy="3786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98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98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IN" sz="98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IN" sz="98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98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ϕ</m:t>
                      </m:r>
                      <m:d>
                        <m:dPr>
                          <m:ctrlPr>
                            <a:rPr lang="el-GR" sz="98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8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98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98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IN" sz="980" dirty="0">
                  <a:latin typeface="Century" panose="02040604050505020304" pitchFamily="18" charset="0"/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77536BB-1D76-9132-F0A6-AD8F1901D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64" y="1675319"/>
                <a:ext cx="1136985" cy="3786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CF9947D-E622-85F3-7B3D-CD926DDD5ACF}"/>
                  </a:ext>
                </a:extLst>
              </p:cNvPr>
              <p:cNvSpPr txBox="1"/>
              <p:nvPr/>
            </p:nvSpPr>
            <p:spPr>
              <a:xfrm>
                <a:off x="1872217" y="1672152"/>
                <a:ext cx="1136984" cy="3786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98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98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IN" sz="98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IN" sz="98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sz="98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l-GR" sz="98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8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98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98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IN" sz="980" dirty="0">
                  <a:latin typeface="Century" panose="02040604050505020304" pitchFamily="18" charset="0"/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CF9947D-E622-85F3-7B3D-CD926DDD5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217" y="1672152"/>
                <a:ext cx="1136984" cy="3786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920B5FF-B315-0F61-8178-D9B4A47012C5}"/>
                  </a:ext>
                </a:extLst>
              </p:cNvPr>
              <p:cNvSpPr txBox="1"/>
              <p:nvPr/>
            </p:nvSpPr>
            <p:spPr>
              <a:xfrm>
                <a:off x="1108274" y="2518239"/>
                <a:ext cx="979716" cy="5447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980" dirty="0">
                    <a:solidFill>
                      <a:srgbClr val="7030A0"/>
                    </a:solidFill>
                    <a:latin typeface="Century" panose="020406040505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F</a:t>
                </a:r>
                <a:r>
                  <a:rPr lang="en-US" sz="763" dirty="0">
                    <a:solidFill>
                      <a:srgbClr val="7030A0"/>
                    </a:solidFill>
                    <a:latin typeface="Century" panose="020406040505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IRST</a:t>
                </a:r>
                <a:r>
                  <a:rPr lang="en-US" sz="980" dirty="0">
                    <a:solidFill>
                      <a:srgbClr val="7030A0"/>
                    </a:solidFill>
                    <a:latin typeface="Century" panose="020406040505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D</a:t>
                </a:r>
                <a:r>
                  <a:rPr lang="en-US" sz="763" dirty="0">
                    <a:solidFill>
                      <a:srgbClr val="7030A0"/>
                    </a:solidFill>
                    <a:latin typeface="Century" panose="020406040505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ERIVATIVE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8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98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98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98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IN" sz="980" dirty="0">
                  <a:solidFill>
                    <a:srgbClr val="7030A0"/>
                  </a:solidFill>
                  <a:latin typeface="Century" panose="02040604050505020304" pitchFamily="18" charset="0"/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920B5FF-B315-0F61-8178-D9B4A4701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274" y="2518239"/>
                <a:ext cx="979716" cy="5447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377858B-C42B-B47C-BC9F-267384F780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087995" y="2513839"/>
                <a:ext cx="1040717" cy="5447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IN" sz="980" dirty="0">
                    <a:solidFill>
                      <a:srgbClr val="7030A0"/>
                    </a:solidFill>
                    <a:latin typeface="Century" panose="02040604050505020304" pitchFamily="18" charset="0"/>
                  </a:rPr>
                  <a:t>S</a:t>
                </a:r>
                <a:r>
                  <a:rPr lang="en-IN" sz="763" dirty="0">
                    <a:solidFill>
                      <a:srgbClr val="7030A0"/>
                    </a:solidFill>
                    <a:latin typeface="Century" panose="02040604050505020304" pitchFamily="18" charset="0"/>
                  </a:rPr>
                  <a:t>ECOND</a:t>
                </a:r>
                <a:r>
                  <a:rPr lang="en-IN" sz="980" dirty="0">
                    <a:solidFill>
                      <a:srgbClr val="7030A0"/>
                    </a:solidFill>
                    <a:latin typeface="Century" panose="02040604050505020304" pitchFamily="18" charset="0"/>
                  </a:rPr>
                  <a:t> </a:t>
                </a:r>
                <a:r>
                  <a:rPr lang="en-US" sz="980" dirty="0">
                    <a:solidFill>
                      <a:srgbClr val="7030A0"/>
                    </a:solidFill>
                    <a:latin typeface="Century" panose="020406040505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763" dirty="0">
                    <a:solidFill>
                      <a:srgbClr val="7030A0"/>
                    </a:solidFill>
                    <a:latin typeface="Century" panose="020406040505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ERIVATIVE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8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98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′′</m:t>
                      </m:r>
                      <m:d>
                        <m:dPr>
                          <m:ctrlPr>
                            <a:rPr lang="en-US" sz="98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98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IN" sz="980" dirty="0">
                  <a:solidFill>
                    <a:srgbClr val="7030A0"/>
                  </a:solidFill>
                  <a:latin typeface="Century" panose="02040604050505020304" pitchFamily="18" charset="0"/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377858B-C42B-B47C-BC9F-267384F78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995" y="2513839"/>
                <a:ext cx="1040717" cy="5447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4C9A6D20-849C-8C20-C591-8A5C1BAB07DF}"/>
              </a:ext>
            </a:extLst>
          </p:cNvPr>
          <p:cNvGrpSpPr/>
          <p:nvPr/>
        </p:nvGrpSpPr>
        <p:grpSpPr>
          <a:xfrm>
            <a:off x="1236646" y="3685300"/>
            <a:ext cx="722983" cy="868035"/>
            <a:chOff x="6964217" y="248479"/>
            <a:chExt cx="2034569" cy="234256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69DA9F6F-5C1E-648F-0BE6-A95589C727D5}"/>
                </a:ext>
              </a:extLst>
            </p:cNvPr>
            <p:cNvSpPr/>
            <p:nvPr/>
          </p:nvSpPr>
          <p:spPr>
            <a:xfrm>
              <a:off x="6964218" y="248479"/>
              <a:ext cx="429951" cy="414778"/>
            </a:xfrm>
            <a:prstGeom prst="ellipse">
              <a:avLst/>
            </a:prstGeom>
            <a:grpFill/>
            <a:ln w="6350">
              <a:solidFill>
                <a:schemeClr val="accent6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042">
                <a:solidFill>
                  <a:schemeClr val="tx1"/>
                </a:solidFill>
                <a:latin typeface="Century" panose="02040604050505020304" pitchFamily="18" charset="0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C6D71E5E-3155-BED5-9B70-41582C5C7DA7}"/>
                </a:ext>
              </a:extLst>
            </p:cNvPr>
            <p:cNvSpPr/>
            <p:nvPr/>
          </p:nvSpPr>
          <p:spPr>
            <a:xfrm>
              <a:off x="6964218" y="891073"/>
              <a:ext cx="429951" cy="414778"/>
            </a:xfrm>
            <a:prstGeom prst="ellipse">
              <a:avLst/>
            </a:prstGeom>
            <a:grpFill/>
            <a:ln w="6350">
              <a:solidFill>
                <a:schemeClr val="accent6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042">
                <a:solidFill>
                  <a:schemeClr val="tx1"/>
                </a:solidFill>
                <a:latin typeface="Century" panose="02040604050505020304" pitchFamily="18" charset="0"/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E8326F3C-5F1A-1127-CE84-BAF90C4FB37B}"/>
                </a:ext>
              </a:extLst>
            </p:cNvPr>
            <p:cNvSpPr/>
            <p:nvPr/>
          </p:nvSpPr>
          <p:spPr>
            <a:xfrm>
              <a:off x="6981220" y="1533667"/>
              <a:ext cx="429951" cy="414778"/>
            </a:xfrm>
            <a:prstGeom prst="ellipse">
              <a:avLst/>
            </a:prstGeom>
            <a:grpFill/>
            <a:ln w="6350">
              <a:solidFill>
                <a:schemeClr val="accent6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042">
                <a:solidFill>
                  <a:schemeClr val="tx1"/>
                </a:solidFill>
                <a:latin typeface="Century" panose="02040604050505020304" pitchFamily="18" charset="0"/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DDFE4522-3E80-A5C6-807A-814FA4FE6475}"/>
                </a:ext>
              </a:extLst>
            </p:cNvPr>
            <p:cNvSpPr/>
            <p:nvPr/>
          </p:nvSpPr>
          <p:spPr>
            <a:xfrm>
              <a:off x="6964217" y="2176261"/>
              <a:ext cx="429951" cy="414778"/>
            </a:xfrm>
            <a:prstGeom prst="ellipse">
              <a:avLst/>
            </a:prstGeom>
            <a:grpFill/>
            <a:ln w="6350">
              <a:solidFill>
                <a:schemeClr val="accent6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042">
                <a:solidFill>
                  <a:schemeClr val="tx1"/>
                </a:solidFill>
                <a:latin typeface="Century" panose="02040604050505020304" pitchFamily="18" charset="0"/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A68A3B05-E15D-DA2C-609F-E6223378FA90}"/>
                </a:ext>
              </a:extLst>
            </p:cNvPr>
            <p:cNvSpPr/>
            <p:nvPr/>
          </p:nvSpPr>
          <p:spPr>
            <a:xfrm>
              <a:off x="7749524" y="248479"/>
              <a:ext cx="429951" cy="414778"/>
            </a:xfrm>
            <a:prstGeom prst="ellipse">
              <a:avLst/>
            </a:prstGeom>
            <a:grpFill/>
            <a:ln w="6350">
              <a:solidFill>
                <a:schemeClr val="accent6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042">
                <a:solidFill>
                  <a:schemeClr val="tx1"/>
                </a:solidFill>
                <a:latin typeface="Century" panose="02040604050505020304" pitchFamily="18" charset="0"/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3B4050A9-45B8-77C8-0003-5054FF3A37DF}"/>
                </a:ext>
              </a:extLst>
            </p:cNvPr>
            <p:cNvSpPr/>
            <p:nvPr/>
          </p:nvSpPr>
          <p:spPr>
            <a:xfrm>
              <a:off x="7749524" y="891073"/>
              <a:ext cx="429951" cy="414778"/>
            </a:xfrm>
            <a:prstGeom prst="ellipse">
              <a:avLst/>
            </a:prstGeom>
            <a:grpFill/>
            <a:ln w="6350">
              <a:solidFill>
                <a:schemeClr val="accent6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042">
                <a:solidFill>
                  <a:schemeClr val="tx1"/>
                </a:solidFill>
                <a:latin typeface="Century" panose="02040604050505020304" pitchFamily="18" charset="0"/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9B61D19B-096F-D89B-F80E-274151F66EA8}"/>
                </a:ext>
              </a:extLst>
            </p:cNvPr>
            <p:cNvSpPr/>
            <p:nvPr/>
          </p:nvSpPr>
          <p:spPr>
            <a:xfrm>
              <a:off x="7766526" y="1533667"/>
              <a:ext cx="429951" cy="414778"/>
            </a:xfrm>
            <a:prstGeom prst="ellipse">
              <a:avLst/>
            </a:prstGeom>
            <a:grpFill/>
            <a:ln w="6350">
              <a:solidFill>
                <a:schemeClr val="accent6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042">
                <a:solidFill>
                  <a:schemeClr val="tx1"/>
                </a:solidFill>
                <a:latin typeface="Century" panose="02040604050505020304" pitchFamily="18" charset="0"/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2D29D8AF-F773-372D-A27F-DE4E96DC3D09}"/>
                </a:ext>
              </a:extLst>
            </p:cNvPr>
            <p:cNvSpPr/>
            <p:nvPr/>
          </p:nvSpPr>
          <p:spPr>
            <a:xfrm>
              <a:off x="7749523" y="2176261"/>
              <a:ext cx="429951" cy="414778"/>
            </a:xfrm>
            <a:prstGeom prst="ellipse">
              <a:avLst/>
            </a:prstGeom>
            <a:grpFill/>
            <a:ln w="6350">
              <a:solidFill>
                <a:schemeClr val="accent6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042">
                <a:solidFill>
                  <a:schemeClr val="tx1"/>
                </a:solidFill>
                <a:latin typeface="Century" panose="02040604050505020304" pitchFamily="18" charset="0"/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3F62BF3-B10A-A07B-0BBA-31C3CAD0BC72}"/>
                </a:ext>
              </a:extLst>
            </p:cNvPr>
            <p:cNvSpPr/>
            <p:nvPr/>
          </p:nvSpPr>
          <p:spPr>
            <a:xfrm>
              <a:off x="8551833" y="248479"/>
              <a:ext cx="429951" cy="414778"/>
            </a:xfrm>
            <a:prstGeom prst="ellipse">
              <a:avLst/>
            </a:prstGeom>
            <a:grpFill/>
            <a:ln w="6350">
              <a:solidFill>
                <a:schemeClr val="accent6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042">
                <a:solidFill>
                  <a:schemeClr val="tx1"/>
                </a:solidFill>
                <a:latin typeface="Century" panose="02040604050505020304" pitchFamily="18" charset="0"/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B26DB0A1-8EF0-A81B-AE7E-FAC5CEA6F5FB}"/>
                </a:ext>
              </a:extLst>
            </p:cNvPr>
            <p:cNvSpPr/>
            <p:nvPr/>
          </p:nvSpPr>
          <p:spPr>
            <a:xfrm>
              <a:off x="8551833" y="891073"/>
              <a:ext cx="429951" cy="414778"/>
            </a:xfrm>
            <a:prstGeom prst="ellipse">
              <a:avLst/>
            </a:prstGeom>
            <a:grpFill/>
            <a:ln w="6350">
              <a:solidFill>
                <a:schemeClr val="accent6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042">
                <a:solidFill>
                  <a:schemeClr val="tx1"/>
                </a:solidFill>
                <a:latin typeface="Century" panose="02040604050505020304" pitchFamily="18" charset="0"/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52A7B3A9-A6EB-7503-63A5-CBFF3A495BC5}"/>
                </a:ext>
              </a:extLst>
            </p:cNvPr>
            <p:cNvSpPr/>
            <p:nvPr/>
          </p:nvSpPr>
          <p:spPr>
            <a:xfrm>
              <a:off x="8568835" y="1533667"/>
              <a:ext cx="429951" cy="414778"/>
            </a:xfrm>
            <a:prstGeom prst="ellipse">
              <a:avLst/>
            </a:prstGeom>
            <a:grpFill/>
            <a:ln w="6350">
              <a:solidFill>
                <a:schemeClr val="accent6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042">
                <a:solidFill>
                  <a:schemeClr val="tx1"/>
                </a:solidFill>
                <a:latin typeface="Century" panose="02040604050505020304" pitchFamily="18" charset="0"/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5A71B8A-5E10-3DAC-4418-6C2CBD91F6A9}"/>
                </a:ext>
              </a:extLst>
            </p:cNvPr>
            <p:cNvSpPr/>
            <p:nvPr/>
          </p:nvSpPr>
          <p:spPr>
            <a:xfrm>
              <a:off x="8551832" y="2176261"/>
              <a:ext cx="429951" cy="414778"/>
            </a:xfrm>
            <a:prstGeom prst="ellipse">
              <a:avLst/>
            </a:prstGeom>
            <a:grpFill/>
            <a:ln w="6350">
              <a:solidFill>
                <a:schemeClr val="accent6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042">
                <a:solidFill>
                  <a:schemeClr val="tx1"/>
                </a:solidFill>
                <a:latin typeface="Century" panose="02040604050505020304" pitchFamily="18" charset="0"/>
              </a:endParaRP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73FA58DB-0BAB-893E-0FEC-3B6F404FFBDB}"/>
                </a:ext>
              </a:extLst>
            </p:cNvPr>
            <p:cNvCxnSpPr>
              <a:stCxn id="90" idx="6"/>
              <a:endCxn id="94" idx="2"/>
            </p:cNvCxnSpPr>
            <p:nvPr/>
          </p:nvCxnSpPr>
          <p:spPr>
            <a:xfrm>
              <a:off x="7394169" y="455868"/>
              <a:ext cx="355355" cy="0"/>
            </a:xfrm>
            <a:prstGeom prst="straightConnector1">
              <a:avLst/>
            </a:prstGeom>
            <a:grpFill/>
            <a:ln w="6350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E9026898-A7E1-53A8-D9BA-B414D12DAEF0}"/>
                </a:ext>
              </a:extLst>
            </p:cNvPr>
            <p:cNvCxnSpPr>
              <a:stCxn id="90" idx="6"/>
              <a:endCxn id="95" idx="2"/>
            </p:cNvCxnSpPr>
            <p:nvPr/>
          </p:nvCxnSpPr>
          <p:spPr>
            <a:xfrm>
              <a:off x="7394169" y="455868"/>
              <a:ext cx="355355" cy="642594"/>
            </a:xfrm>
            <a:prstGeom prst="straightConnector1">
              <a:avLst/>
            </a:prstGeom>
            <a:grpFill/>
            <a:ln w="6350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24A2A70B-277D-1287-0307-6984466383A3}"/>
                </a:ext>
              </a:extLst>
            </p:cNvPr>
            <p:cNvCxnSpPr>
              <a:cxnSpLocks/>
              <a:stCxn id="90" idx="6"/>
              <a:endCxn id="96" idx="2"/>
            </p:cNvCxnSpPr>
            <p:nvPr/>
          </p:nvCxnSpPr>
          <p:spPr>
            <a:xfrm>
              <a:off x="7394169" y="455868"/>
              <a:ext cx="372357" cy="1285188"/>
            </a:xfrm>
            <a:prstGeom prst="straightConnector1">
              <a:avLst/>
            </a:prstGeom>
            <a:grpFill/>
            <a:ln w="6350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8248C888-D73E-CF11-806C-2B114AB3D2F9}"/>
                </a:ext>
              </a:extLst>
            </p:cNvPr>
            <p:cNvCxnSpPr>
              <a:stCxn id="90" idx="6"/>
              <a:endCxn id="97" idx="2"/>
            </p:cNvCxnSpPr>
            <p:nvPr/>
          </p:nvCxnSpPr>
          <p:spPr>
            <a:xfrm>
              <a:off x="7394169" y="455868"/>
              <a:ext cx="355354" cy="1927782"/>
            </a:xfrm>
            <a:prstGeom prst="straightConnector1">
              <a:avLst/>
            </a:prstGeom>
            <a:grpFill/>
            <a:ln w="6350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98424FB4-4B3C-A3AA-A8BC-615CB2B31F3B}"/>
                </a:ext>
              </a:extLst>
            </p:cNvPr>
            <p:cNvCxnSpPr>
              <a:stCxn id="91" idx="6"/>
              <a:endCxn id="94" idx="2"/>
            </p:cNvCxnSpPr>
            <p:nvPr/>
          </p:nvCxnSpPr>
          <p:spPr>
            <a:xfrm flipV="1">
              <a:off x="7394169" y="455868"/>
              <a:ext cx="355355" cy="642594"/>
            </a:xfrm>
            <a:prstGeom prst="straightConnector1">
              <a:avLst/>
            </a:prstGeom>
            <a:grpFill/>
            <a:ln w="6350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5F0B6A2-19D9-0CCC-F5A4-162EFC8ED755}"/>
                </a:ext>
              </a:extLst>
            </p:cNvPr>
            <p:cNvCxnSpPr>
              <a:stCxn id="91" idx="6"/>
              <a:endCxn id="95" idx="2"/>
            </p:cNvCxnSpPr>
            <p:nvPr/>
          </p:nvCxnSpPr>
          <p:spPr>
            <a:xfrm>
              <a:off x="7394169" y="1098462"/>
              <a:ext cx="355355" cy="0"/>
            </a:xfrm>
            <a:prstGeom prst="straightConnector1">
              <a:avLst/>
            </a:prstGeom>
            <a:grpFill/>
            <a:ln w="6350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E76FCC85-233A-ED59-A980-6D0E848D6605}"/>
                </a:ext>
              </a:extLst>
            </p:cNvPr>
            <p:cNvCxnSpPr>
              <a:stCxn id="91" idx="6"/>
              <a:endCxn id="96" idx="2"/>
            </p:cNvCxnSpPr>
            <p:nvPr/>
          </p:nvCxnSpPr>
          <p:spPr>
            <a:xfrm>
              <a:off x="7394169" y="1098462"/>
              <a:ext cx="372357" cy="642594"/>
            </a:xfrm>
            <a:prstGeom prst="straightConnector1">
              <a:avLst/>
            </a:prstGeom>
            <a:grpFill/>
            <a:ln w="6350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8F036604-FB9B-C97A-41DE-C20CEFB65E5B}"/>
                </a:ext>
              </a:extLst>
            </p:cNvPr>
            <p:cNvCxnSpPr>
              <a:stCxn id="91" idx="6"/>
              <a:endCxn id="97" idx="2"/>
            </p:cNvCxnSpPr>
            <p:nvPr/>
          </p:nvCxnSpPr>
          <p:spPr>
            <a:xfrm>
              <a:off x="7394169" y="1098462"/>
              <a:ext cx="355354" cy="1285188"/>
            </a:xfrm>
            <a:prstGeom prst="straightConnector1">
              <a:avLst/>
            </a:prstGeom>
            <a:grpFill/>
            <a:ln w="6350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4E84511-DC98-CDD4-E43D-170980D6E530}"/>
                </a:ext>
              </a:extLst>
            </p:cNvPr>
            <p:cNvCxnSpPr>
              <a:stCxn id="92" idx="6"/>
              <a:endCxn id="94" idx="2"/>
            </p:cNvCxnSpPr>
            <p:nvPr/>
          </p:nvCxnSpPr>
          <p:spPr>
            <a:xfrm flipV="1">
              <a:off x="7411171" y="455868"/>
              <a:ext cx="338353" cy="1285188"/>
            </a:xfrm>
            <a:prstGeom prst="line">
              <a:avLst/>
            </a:prstGeom>
            <a:grpFill/>
            <a:ln w="6350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E1FE546-CEE6-DBC9-C66B-C205DC284628}"/>
                </a:ext>
              </a:extLst>
            </p:cNvPr>
            <p:cNvCxnSpPr>
              <a:stCxn id="92" idx="6"/>
              <a:endCxn id="95" idx="2"/>
            </p:cNvCxnSpPr>
            <p:nvPr/>
          </p:nvCxnSpPr>
          <p:spPr>
            <a:xfrm flipV="1">
              <a:off x="7411171" y="1098462"/>
              <a:ext cx="338353" cy="642594"/>
            </a:xfrm>
            <a:prstGeom prst="line">
              <a:avLst/>
            </a:prstGeom>
            <a:grpFill/>
            <a:ln w="6350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60099D8-D5F8-E544-5B1D-60C1A9F25EB3}"/>
                </a:ext>
              </a:extLst>
            </p:cNvPr>
            <p:cNvCxnSpPr>
              <a:stCxn id="92" idx="6"/>
              <a:endCxn id="96" idx="2"/>
            </p:cNvCxnSpPr>
            <p:nvPr/>
          </p:nvCxnSpPr>
          <p:spPr>
            <a:xfrm>
              <a:off x="7411171" y="1741056"/>
              <a:ext cx="355355" cy="0"/>
            </a:xfrm>
            <a:prstGeom prst="line">
              <a:avLst/>
            </a:prstGeom>
            <a:grpFill/>
            <a:ln w="6350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495D3DA-E649-5FC9-9596-5C0E1D88990D}"/>
                </a:ext>
              </a:extLst>
            </p:cNvPr>
            <p:cNvCxnSpPr>
              <a:stCxn id="92" idx="6"/>
              <a:endCxn id="97" idx="2"/>
            </p:cNvCxnSpPr>
            <p:nvPr/>
          </p:nvCxnSpPr>
          <p:spPr>
            <a:xfrm>
              <a:off x="7411171" y="1741056"/>
              <a:ext cx="338352" cy="642594"/>
            </a:xfrm>
            <a:prstGeom prst="line">
              <a:avLst/>
            </a:prstGeom>
            <a:grpFill/>
            <a:ln w="6350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61FB1A73-7C53-B61A-B224-F78F4AAE7032}"/>
                </a:ext>
              </a:extLst>
            </p:cNvPr>
            <p:cNvCxnSpPr>
              <a:stCxn id="93" idx="6"/>
              <a:endCxn id="94" idx="2"/>
            </p:cNvCxnSpPr>
            <p:nvPr/>
          </p:nvCxnSpPr>
          <p:spPr>
            <a:xfrm flipV="1">
              <a:off x="7394168" y="455868"/>
              <a:ext cx="355356" cy="1927782"/>
            </a:xfrm>
            <a:prstGeom prst="line">
              <a:avLst/>
            </a:prstGeom>
            <a:grpFill/>
            <a:ln w="6350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298C6435-AFA7-1FCE-C879-491E8B78E27D}"/>
                </a:ext>
              </a:extLst>
            </p:cNvPr>
            <p:cNvCxnSpPr>
              <a:stCxn id="93" idx="6"/>
              <a:endCxn id="95" idx="2"/>
            </p:cNvCxnSpPr>
            <p:nvPr/>
          </p:nvCxnSpPr>
          <p:spPr>
            <a:xfrm flipV="1">
              <a:off x="7394168" y="1098462"/>
              <a:ext cx="355356" cy="1285188"/>
            </a:xfrm>
            <a:prstGeom prst="line">
              <a:avLst/>
            </a:prstGeom>
            <a:grpFill/>
            <a:ln w="6350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94992773-03A9-C764-1A25-ECFB35267018}"/>
                </a:ext>
              </a:extLst>
            </p:cNvPr>
            <p:cNvCxnSpPr>
              <a:stCxn id="93" idx="6"/>
              <a:endCxn id="96" idx="2"/>
            </p:cNvCxnSpPr>
            <p:nvPr/>
          </p:nvCxnSpPr>
          <p:spPr>
            <a:xfrm flipV="1">
              <a:off x="7394168" y="1741056"/>
              <a:ext cx="372358" cy="642594"/>
            </a:xfrm>
            <a:prstGeom prst="line">
              <a:avLst/>
            </a:prstGeom>
            <a:grpFill/>
            <a:ln w="6350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29CFFDD-2282-FC13-84D5-9A59C47CB45B}"/>
                </a:ext>
              </a:extLst>
            </p:cNvPr>
            <p:cNvCxnSpPr>
              <a:stCxn id="93" idx="6"/>
              <a:endCxn id="97" idx="2"/>
            </p:cNvCxnSpPr>
            <p:nvPr/>
          </p:nvCxnSpPr>
          <p:spPr>
            <a:xfrm>
              <a:off x="7394168" y="2383650"/>
              <a:ext cx="355355" cy="0"/>
            </a:xfrm>
            <a:prstGeom prst="line">
              <a:avLst/>
            </a:prstGeom>
            <a:grpFill/>
            <a:ln w="6350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8E7969AC-622B-F265-9729-CADEB6331A4E}"/>
                </a:ext>
              </a:extLst>
            </p:cNvPr>
            <p:cNvCxnSpPr>
              <a:cxnSpLocks/>
            </p:cNvCxnSpPr>
            <p:nvPr/>
          </p:nvCxnSpPr>
          <p:spPr>
            <a:xfrm>
              <a:off x="8179473" y="455867"/>
              <a:ext cx="355355" cy="0"/>
            </a:xfrm>
            <a:prstGeom prst="straightConnector1">
              <a:avLst/>
            </a:prstGeom>
            <a:grpFill/>
            <a:ln w="6350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7E1A8E57-8E28-47C7-67CE-2D6CE36C3CE6}"/>
                </a:ext>
              </a:extLst>
            </p:cNvPr>
            <p:cNvCxnSpPr>
              <a:cxnSpLocks/>
            </p:cNvCxnSpPr>
            <p:nvPr/>
          </p:nvCxnSpPr>
          <p:spPr>
            <a:xfrm>
              <a:off x="8179473" y="455867"/>
              <a:ext cx="355355" cy="642594"/>
            </a:xfrm>
            <a:prstGeom prst="straightConnector1">
              <a:avLst/>
            </a:prstGeom>
            <a:grpFill/>
            <a:ln w="6350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B8F89D3D-8269-D9D6-6E65-A5F5BFAADC8D}"/>
                </a:ext>
              </a:extLst>
            </p:cNvPr>
            <p:cNvCxnSpPr>
              <a:cxnSpLocks/>
            </p:cNvCxnSpPr>
            <p:nvPr/>
          </p:nvCxnSpPr>
          <p:spPr>
            <a:xfrm>
              <a:off x="8179473" y="455867"/>
              <a:ext cx="372357" cy="1285188"/>
            </a:xfrm>
            <a:prstGeom prst="straightConnector1">
              <a:avLst/>
            </a:prstGeom>
            <a:grpFill/>
            <a:ln w="6350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EF9902AC-D2E5-2486-B832-365E8E8C21AE}"/>
                </a:ext>
              </a:extLst>
            </p:cNvPr>
            <p:cNvCxnSpPr>
              <a:cxnSpLocks/>
            </p:cNvCxnSpPr>
            <p:nvPr/>
          </p:nvCxnSpPr>
          <p:spPr>
            <a:xfrm>
              <a:off x="8179473" y="455867"/>
              <a:ext cx="355354" cy="1927782"/>
            </a:xfrm>
            <a:prstGeom prst="straightConnector1">
              <a:avLst/>
            </a:prstGeom>
            <a:grpFill/>
            <a:ln w="6350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00D5F030-766C-638E-4194-62AE4DD484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79473" y="455867"/>
              <a:ext cx="355355" cy="642594"/>
            </a:xfrm>
            <a:prstGeom prst="straightConnector1">
              <a:avLst/>
            </a:prstGeom>
            <a:grpFill/>
            <a:ln w="6350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4D58582A-1A45-A705-16AA-6D303C572761}"/>
                </a:ext>
              </a:extLst>
            </p:cNvPr>
            <p:cNvCxnSpPr>
              <a:cxnSpLocks/>
            </p:cNvCxnSpPr>
            <p:nvPr/>
          </p:nvCxnSpPr>
          <p:spPr>
            <a:xfrm>
              <a:off x="8179473" y="1098461"/>
              <a:ext cx="355355" cy="0"/>
            </a:xfrm>
            <a:prstGeom prst="straightConnector1">
              <a:avLst/>
            </a:prstGeom>
            <a:grpFill/>
            <a:ln w="6350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DF97413A-84FC-48DC-E222-28AA24B6F739}"/>
                </a:ext>
              </a:extLst>
            </p:cNvPr>
            <p:cNvCxnSpPr>
              <a:cxnSpLocks/>
            </p:cNvCxnSpPr>
            <p:nvPr/>
          </p:nvCxnSpPr>
          <p:spPr>
            <a:xfrm>
              <a:off x="8179473" y="1098461"/>
              <a:ext cx="372357" cy="642594"/>
            </a:xfrm>
            <a:prstGeom prst="straightConnector1">
              <a:avLst/>
            </a:prstGeom>
            <a:grpFill/>
            <a:ln w="6350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7586234D-31AA-22DA-90BC-3D40AAF8C642}"/>
                </a:ext>
              </a:extLst>
            </p:cNvPr>
            <p:cNvCxnSpPr>
              <a:cxnSpLocks/>
            </p:cNvCxnSpPr>
            <p:nvPr/>
          </p:nvCxnSpPr>
          <p:spPr>
            <a:xfrm>
              <a:off x="8179473" y="1098461"/>
              <a:ext cx="355354" cy="1285188"/>
            </a:xfrm>
            <a:prstGeom prst="straightConnector1">
              <a:avLst/>
            </a:prstGeom>
            <a:grpFill/>
            <a:ln w="6350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DE955274-784C-74D2-3FBD-DB0588A1D9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96475" y="455867"/>
              <a:ext cx="338353" cy="1285188"/>
            </a:xfrm>
            <a:prstGeom prst="line">
              <a:avLst/>
            </a:prstGeom>
            <a:grpFill/>
            <a:ln w="6350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C9AD51EF-2411-88FA-635C-D598ABDE93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96475" y="1098461"/>
              <a:ext cx="338353" cy="642594"/>
            </a:xfrm>
            <a:prstGeom prst="line">
              <a:avLst/>
            </a:prstGeom>
            <a:grpFill/>
            <a:ln w="6350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1AC527E-D0A5-1236-7169-2B6A39293EF5}"/>
                </a:ext>
              </a:extLst>
            </p:cNvPr>
            <p:cNvCxnSpPr>
              <a:cxnSpLocks/>
            </p:cNvCxnSpPr>
            <p:nvPr/>
          </p:nvCxnSpPr>
          <p:spPr>
            <a:xfrm>
              <a:off x="8196475" y="1741055"/>
              <a:ext cx="355355" cy="0"/>
            </a:xfrm>
            <a:prstGeom prst="line">
              <a:avLst/>
            </a:prstGeom>
            <a:grpFill/>
            <a:ln w="6350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21C248E8-F43A-4A66-3238-B36E89958159}"/>
                </a:ext>
              </a:extLst>
            </p:cNvPr>
            <p:cNvCxnSpPr>
              <a:cxnSpLocks/>
            </p:cNvCxnSpPr>
            <p:nvPr/>
          </p:nvCxnSpPr>
          <p:spPr>
            <a:xfrm>
              <a:off x="8196475" y="1741055"/>
              <a:ext cx="338352" cy="642594"/>
            </a:xfrm>
            <a:prstGeom prst="line">
              <a:avLst/>
            </a:prstGeom>
            <a:grpFill/>
            <a:ln w="6350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9D8CB101-CAEF-E5D1-4E5F-9EF5E926FF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79472" y="455867"/>
              <a:ext cx="355356" cy="1927782"/>
            </a:xfrm>
            <a:prstGeom prst="line">
              <a:avLst/>
            </a:prstGeom>
            <a:grpFill/>
            <a:ln w="6350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99F2EA24-E956-EBFE-AF10-C6F40E93D9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79472" y="1098461"/>
              <a:ext cx="355356" cy="1285188"/>
            </a:xfrm>
            <a:prstGeom prst="line">
              <a:avLst/>
            </a:prstGeom>
            <a:grpFill/>
            <a:ln w="6350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87E3D43C-674C-EFB0-BB89-AB73832DB3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79472" y="1741055"/>
              <a:ext cx="372358" cy="642594"/>
            </a:xfrm>
            <a:prstGeom prst="line">
              <a:avLst/>
            </a:prstGeom>
            <a:grpFill/>
            <a:ln w="6350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B500450-E116-6253-D603-84154BB6095B}"/>
                </a:ext>
              </a:extLst>
            </p:cNvPr>
            <p:cNvCxnSpPr>
              <a:cxnSpLocks/>
            </p:cNvCxnSpPr>
            <p:nvPr/>
          </p:nvCxnSpPr>
          <p:spPr>
            <a:xfrm>
              <a:off x="8179472" y="2383649"/>
              <a:ext cx="355355" cy="0"/>
            </a:xfrm>
            <a:prstGeom prst="line">
              <a:avLst/>
            </a:prstGeom>
            <a:grpFill/>
            <a:ln w="6350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34" name="Arrow: Down 133">
            <a:extLst>
              <a:ext uri="{FF2B5EF4-FFF2-40B4-BE49-F238E27FC236}">
                <a16:creationId xmlns:a16="http://schemas.microsoft.com/office/drawing/2014/main" id="{9E1AAD35-14D4-7BE4-01CE-E1BB58C4EFB4}"/>
              </a:ext>
            </a:extLst>
          </p:cNvPr>
          <p:cNvSpPr/>
          <p:nvPr/>
        </p:nvSpPr>
        <p:spPr>
          <a:xfrm rot="20072196">
            <a:off x="1776386" y="4708945"/>
            <a:ext cx="121985" cy="351314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980">
              <a:latin typeface="Century" panose="02040604050505020304" pitchFamily="18" charset="0"/>
            </a:endParaRPr>
          </a:p>
        </p:txBody>
      </p: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79A24335-0DFC-F0ED-8088-A5D09A7B716E}"/>
              </a:ext>
            </a:extLst>
          </p:cNvPr>
          <p:cNvSpPr/>
          <p:nvPr/>
        </p:nvSpPr>
        <p:spPr>
          <a:xfrm rot="1425888">
            <a:off x="1311817" y="4708420"/>
            <a:ext cx="121985" cy="351314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980">
              <a:latin typeface="Century" panose="02040604050505020304" pitchFamily="18" charset="0"/>
            </a:endParaRPr>
          </a:p>
        </p:txBody>
      </p:sp>
      <p:sp>
        <p:nvSpPr>
          <p:cNvPr id="136" name="Arrow: Down 135">
            <a:extLst>
              <a:ext uri="{FF2B5EF4-FFF2-40B4-BE49-F238E27FC236}">
                <a16:creationId xmlns:a16="http://schemas.microsoft.com/office/drawing/2014/main" id="{69B1595C-B8AF-DE5F-A70A-D42D30B0DB0C}"/>
              </a:ext>
            </a:extLst>
          </p:cNvPr>
          <p:cNvSpPr/>
          <p:nvPr/>
        </p:nvSpPr>
        <p:spPr>
          <a:xfrm>
            <a:off x="1542110" y="4718105"/>
            <a:ext cx="121985" cy="351314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980">
              <a:latin typeface="Century" panose="02040604050505020304" pitchFamily="18" charset="0"/>
            </a:endParaRPr>
          </a:p>
        </p:txBody>
      </p:sp>
      <p:sp>
        <p:nvSpPr>
          <p:cNvPr id="137" name="Right Brace 136">
            <a:extLst>
              <a:ext uri="{FF2B5EF4-FFF2-40B4-BE49-F238E27FC236}">
                <a16:creationId xmlns:a16="http://schemas.microsoft.com/office/drawing/2014/main" id="{EAE11236-189D-0A97-F9E3-D8E0B5F76698}"/>
              </a:ext>
            </a:extLst>
          </p:cNvPr>
          <p:cNvSpPr/>
          <p:nvPr/>
        </p:nvSpPr>
        <p:spPr>
          <a:xfrm rot="5400000">
            <a:off x="1518731" y="3854374"/>
            <a:ext cx="146727" cy="2932865"/>
          </a:xfrm>
          <a:prstGeom prst="rightBrace">
            <a:avLst>
              <a:gd name="adj1" fmla="val 115133"/>
              <a:gd name="adj2" fmla="val 50000"/>
            </a:avLst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980">
              <a:latin typeface="Century" panose="020406040505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79A5A5F1-1E75-5192-EB5B-C1408E252F6A}"/>
                  </a:ext>
                </a:extLst>
              </p:cNvPr>
              <p:cNvSpPr txBox="1"/>
              <p:nvPr/>
            </p:nvSpPr>
            <p:spPr>
              <a:xfrm>
                <a:off x="129657" y="5445536"/>
                <a:ext cx="979716" cy="6032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980" dirty="0">
                    <a:solidFill>
                      <a:srgbClr val="7030A0"/>
                    </a:solidFill>
                    <a:latin typeface="Century" panose="020406040505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F</a:t>
                </a:r>
                <a:r>
                  <a:rPr lang="en-US" sz="763" dirty="0">
                    <a:solidFill>
                      <a:srgbClr val="7030A0"/>
                    </a:solidFill>
                    <a:latin typeface="Century" panose="020406040505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ORECASTED</a:t>
                </a:r>
                <a:r>
                  <a:rPr lang="en-US" sz="980" dirty="0">
                    <a:solidFill>
                      <a:srgbClr val="7030A0"/>
                    </a:solidFill>
                    <a:latin typeface="Century" panose="020406040505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</a:p>
              <a:p>
                <a:pPr algn="ctr"/>
                <a:r>
                  <a:rPr lang="en-US" sz="980" dirty="0">
                    <a:solidFill>
                      <a:srgbClr val="7030A0"/>
                    </a:solidFill>
                    <a:latin typeface="Century" panose="020406040505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Z</a:t>
                </a:r>
                <a:r>
                  <a:rPr lang="en-US" sz="763" dirty="0">
                    <a:solidFill>
                      <a:srgbClr val="7030A0"/>
                    </a:solidFill>
                    <a:latin typeface="Century" panose="020406040505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EROTH </a:t>
                </a:r>
                <a:r>
                  <a:rPr lang="en-US" sz="980" dirty="0">
                    <a:solidFill>
                      <a:srgbClr val="7030A0"/>
                    </a:solidFill>
                    <a:latin typeface="Century" panose="020406040505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763" dirty="0">
                    <a:solidFill>
                      <a:srgbClr val="7030A0"/>
                    </a:solidFill>
                    <a:latin typeface="Century" panose="020406040505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ERIVATIVE</a:t>
                </a:r>
                <a:endParaRPr lang="en-US" sz="100" dirty="0">
                  <a:solidFill>
                    <a:srgbClr val="7030A0"/>
                  </a:solidFill>
                  <a:latin typeface="Century" panose="020406040505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8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98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98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98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IN" sz="980" dirty="0">
                  <a:solidFill>
                    <a:srgbClr val="7030A0"/>
                  </a:solidFill>
                  <a:latin typeface="Century" panose="02040604050505020304" pitchFamily="18" charset="0"/>
                </a:endParaRPr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79A5A5F1-1E75-5192-EB5B-C1408E252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57" y="5445536"/>
                <a:ext cx="979716" cy="603242"/>
              </a:xfrm>
              <a:prstGeom prst="rect">
                <a:avLst/>
              </a:prstGeom>
              <a:blipFill>
                <a:blip r:embed="rId11"/>
                <a:stretch>
                  <a:fillRect t="-6061" b="-202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04A5C7E0-C8F2-EED3-1096-3262BD4A1497}"/>
                  </a:ext>
                </a:extLst>
              </p:cNvPr>
              <p:cNvSpPr txBox="1"/>
              <p:nvPr/>
            </p:nvSpPr>
            <p:spPr>
              <a:xfrm>
                <a:off x="1103091" y="5416015"/>
                <a:ext cx="979716" cy="6955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 defTabSz="248843">
                  <a:defRPr/>
                </a:pPr>
                <a:r>
                  <a:rPr lang="en-US" sz="980" dirty="0">
                    <a:solidFill>
                      <a:srgbClr val="7030A0"/>
                    </a:solidFill>
                    <a:latin typeface="Century" panose="020406040505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F</a:t>
                </a:r>
                <a:r>
                  <a:rPr lang="en-US" sz="763" dirty="0">
                    <a:solidFill>
                      <a:srgbClr val="7030A0"/>
                    </a:solidFill>
                    <a:latin typeface="Century" panose="020406040505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ORECASTED</a:t>
                </a:r>
                <a:r>
                  <a:rPr lang="en-US" sz="980" dirty="0">
                    <a:solidFill>
                      <a:srgbClr val="7030A0"/>
                    </a:solidFill>
                    <a:latin typeface="Century" panose="020406040505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</a:p>
              <a:p>
                <a:pPr algn="ctr"/>
                <a:r>
                  <a:rPr lang="en-US" sz="980" dirty="0">
                    <a:solidFill>
                      <a:srgbClr val="7030A0"/>
                    </a:solidFill>
                    <a:latin typeface="Century" panose="020406040505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F</a:t>
                </a:r>
                <a:r>
                  <a:rPr lang="en-US" sz="763" dirty="0">
                    <a:solidFill>
                      <a:srgbClr val="7030A0"/>
                    </a:solidFill>
                    <a:latin typeface="Century" panose="020406040505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IRST</a:t>
                </a:r>
                <a:r>
                  <a:rPr lang="en-US" sz="980" dirty="0">
                    <a:solidFill>
                      <a:srgbClr val="7030A0"/>
                    </a:solidFill>
                    <a:latin typeface="Century" panose="020406040505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D</a:t>
                </a:r>
                <a:r>
                  <a:rPr lang="en-US" sz="763" dirty="0">
                    <a:solidFill>
                      <a:srgbClr val="7030A0"/>
                    </a:solidFill>
                    <a:latin typeface="Century" panose="020406040505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ERIVATIVE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8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98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98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98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98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IN" sz="980" dirty="0">
                  <a:solidFill>
                    <a:srgbClr val="7030A0"/>
                  </a:solidFill>
                  <a:latin typeface="Century" panose="02040604050505020304" pitchFamily="18" charset="0"/>
                </a:endParaRPr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04A5C7E0-C8F2-EED3-1096-3262BD4A1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091" y="5416015"/>
                <a:ext cx="979716" cy="6955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38442E90-FA44-FADA-3B3F-347BD411CB6C}"/>
                  </a:ext>
                </a:extLst>
              </p:cNvPr>
              <p:cNvSpPr txBox="1"/>
              <p:nvPr/>
            </p:nvSpPr>
            <p:spPr>
              <a:xfrm>
                <a:off x="2082806" y="5411616"/>
                <a:ext cx="1040716" cy="6955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 defTabSz="248843">
                  <a:defRPr/>
                </a:pPr>
                <a:r>
                  <a:rPr lang="en-US" sz="980" dirty="0">
                    <a:solidFill>
                      <a:srgbClr val="7030A0"/>
                    </a:solidFill>
                    <a:latin typeface="Century" panose="020406040505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F</a:t>
                </a:r>
                <a:r>
                  <a:rPr lang="en-US" sz="763" dirty="0">
                    <a:solidFill>
                      <a:srgbClr val="7030A0"/>
                    </a:solidFill>
                    <a:latin typeface="Century" panose="020406040505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ORECASTED</a:t>
                </a:r>
                <a:r>
                  <a:rPr lang="en-US" sz="980" dirty="0">
                    <a:solidFill>
                      <a:srgbClr val="7030A0"/>
                    </a:solidFill>
                    <a:latin typeface="Century" panose="020406040505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</a:p>
              <a:p>
                <a:pPr algn="ctr"/>
                <a:r>
                  <a:rPr lang="en-IN" sz="980" dirty="0">
                    <a:solidFill>
                      <a:srgbClr val="7030A0"/>
                    </a:solidFill>
                    <a:latin typeface="Century" panose="02040604050505020304" pitchFamily="18" charset="0"/>
                  </a:rPr>
                  <a:t>S</a:t>
                </a:r>
                <a:r>
                  <a:rPr lang="en-IN" sz="763" dirty="0">
                    <a:solidFill>
                      <a:srgbClr val="7030A0"/>
                    </a:solidFill>
                    <a:latin typeface="Century" panose="02040604050505020304" pitchFamily="18" charset="0"/>
                  </a:rPr>
                  <a:t>ECOND</a:t>
                </a:r>
                <a:r>
                  <a:rPr lang="en-IN" sz="980" dirty="0">
                    <a:solidFill>
                      <a:srgbClr val="7030A0"/>
                    </a:solidFill>
                    <a:latin typeface="Century" panose="02040604050505020304" pitchFamily="18" charset="0"/>
                  </a:rPr>
                  <a:t> </a:t>
                </a:r>
                <a:r>
                  <a:rPr lang="en-US" sz="980" dirty="0">
                    <a:solidFill>
                      <a:srgbClr val="7030A0"/>
                    </a:solidFill>
                    <a:latin typeface="Century" panose="020406040505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763" dirty="0">
                    <a:solidFill>
                      <a:srgbClr val="7030A0"/>
                    </a:solidFill>
                    <a:latin typeface="Century" panose="020406040505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ERIVATIVE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8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98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′′</m:t>
                      </m:r>
                      <m:d>
                        <m:dPr>
                          <m:ctrlPr>
                            <a:rPr lang="en-US" sz="98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98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98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IN" sz="980" dirty="0">
                  <a:solidFill>
                    <a:srgbClr val="7030A0"/>
                  </a:solidFill>
                  <a:latin typeface="Century" panose="02040604050505020304" pitchFamily="18" charset="0"/>
                </a:endParaRPr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38442E90-FA44-FADA-3B3F-347BD411C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806" y="5411616"/>
                <a:ext cx="1040716" cy="6955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Arrow: Down 140">
            <a:extLst>
              <a:ext uri="{FF2B5EF4-FFF2-40B4-BE49-F238E27FC236}">
                <a16:creationId xmlns:a16="http://schemas.microsoft.com/office/drawing/2014/main" id="{AB842D3D-5562-0D6B-7A65-8E7C3329D22C}"/>
              </a:ext>
            </a:extLst>
          </p:cNvPr>
          <p:cNvSpPr/>
          <p:nvPr/>
        </p:nvSpPr>
        <p:spPr>
          <a:xfrm>
            <a:off x="1532311" y="3162733"/>
            <a:ext cx="121985" cy="351314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980">
              <a:latin typeface="Century" panose="02040604050505020304" pitchFamily="18" charset="0"/>
            </a:endParaRPr>
          </a:p>
        </p:txBody>
      </p:sp>
      <p:sp>
        <p:nvSpPr>
          <p:cNvPr id="142" name="Arrow: Down 141">
            <a:extLst>
              <a:ext uri="{FF2B5EF4-FFF2-40B4-BE49-F238E27FC236}">
                <a16:creationId xmlns:a16="http://schemas.microsoft.com/office/drawing/2014/main" id="{6C914D68-47E9-3F10-29B7-18F9F22622A9}"/>
              </a:ext>
            </a:extLst>
          </p:cNvPr>
          <p:cNvSpPr/>
          <p:nvPr/>
        </p:nvSpPr>
        <p:spPr>
          <a:xfrm rot="1425888">
            <a:off x="1780554" y="3136049"/>
            <a:ext cx="121985" cy="351314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980">
              <a:latin typeface="Century" panose="02040604050505020304" pitchFamily="18" charset="0"/>
            </a:endParaRPr>
          </a:p>
        </p:txBody>
      </p:sp>
      <p:sp>
        <p:nvSpPr>
          <p:cNvPr id="143" name="Arrow: Down 142">
            <a:extLst>
              <a:ext uri="{FF2B5EF4-FFF2-40B4-BE49-F238E27FC236}">
                <a16:creationId xmlns:a16="http://schemas.microsoft.com/office/drawing/2014/main" id="{FF7CCE54-2495-4740-DB39-593F994B7D80}"/>
              </a:ext>
            </a:extLst>
          </p:cNvPr>
          <p:cNvSpPr/>
          <p:nvPr/>
        </p:nvSpPr>
        <p:spPr>
          <a:xfrm rot="20072196">
            <a:off x="1280087" y="3139898"/>
            <a:ext cx="121985" cy="351314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980">
              <a:latin typeface="Century" panose="02040604050505020304" pitchFamily="18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DD8F8A5-CE72-7718-3AD9-09370D8BE796}"/>
              </a:ext>
            </a:extLst>
          </p:cNvPr>
          <p:cNvSpPr txBox="1"/>
          <p:nvPr/>
        </p:nvSpPr>
        <p:spPr>
          <a:xfrm rot="16200000">
            <a:off x="-252000" y="3825514"/>
            <a:ext cx="2187148" cy="494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6" dirty="0">
                <a:solidFill>
                  <a:srgbClr val="000000"/>
                </a:solidFill>
                <a:latin typeface="Century" panose="020406040505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sz="980" dirty="0">
                <a:solidFill>
                  <a:srgbClr val="000000"/>
                </a:solidFill>
                <a:latin typeface="Century" panose="020406040505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HYSICS</a:t>
            </a:r>
            <a:r>
              <a:rPr lang="en-US" sz="1306" dirty="0">
                <a:solidFill>
                  <a:srgbClr val="000000"/>
                </a:solidFill>
                <a:latin typeface="Century" panose="020406040505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M</a:t>
            </a:r>
            <a:r>
              <a:rPr lang="en-US" sz="980" dirty="0">
                <a:solidFill>
                  <a:srgbClr val="000000"/>
                </a:solidFill>
                <a:latin typeface="Century" panose="020406040505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OTIVATED</a:t>
            </a:r>
            <a:r>
              <a:rPr lang="en-US" sz="1306" dirty="0">
                <a:solidFill>
                  <a:srgbClr val="000000"/>
                </a:solidFill>
                <a:latin typeface="Century" panose="020406040505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L</a:t>
            </a:r>
            <a:r>
              <a:rPr lang="en-US" sz="980" dirty="0">
                <a:solidFill>
                  <a:srgbClr val="000000"/>
                </a:solidFill>
                <a:latin typeface="Century" panose="020406040505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OSS</a:t>
            </a:r>
            <a:r>
              <a:rPr lang="en-US" sz="1306" dirty="0">
                <a:solidFill>
                  <a:srgbClr val="000000"/>
                </a:solidFill>
                <a:latin typeface="Century" panose="020406040505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F</a:t>
            </a:r>
            <a:r>
              <a:rPr lang="en-US" sz="980" dirty="0">
                <a:solidFill>
                  <a:srgbClr val="000000"/>
                </a:solidFill>
                <a:latin typeface="Century" panose="020406040505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UCTION</a:t>
            </a:r>
            <a:endParaRPr lang="en-IN" sz="1306" dirty="0">
              <a:latin typeface="Century" panose="020406040505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7E7C7E0-1036-E76D-DDD1-06D4476A48E3}"/>
                  </a:ext>
                </a:extLst>
              </p:cNvPr>
              <p:cNvSpPr txBox="1"/>
              <p:nvPr/>
            </p:nvSpPr>
            <p:spPr>
              <a:xfrm rot="16200000">
                <a:off x="1249208" y="3878332"/>
                <a:ext cx="2187148" cy="5505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306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98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𝔏</m:t>
                          </m:r>
                        </m:e>
                        <m:sub>
                          <m:r>
                            <a:rPr lang="en-US" sz="98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98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ctrlPr>
                            <a:rPr lang="en-IN" sz="980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n-US" sz="980" i="1">
                              <a:latin typeface="Cambria Math" panose="02040503050406030204" pitchFamily="18" charset="0"/>
                            </a:rPr>
                            <m:t>2</m:t>
                          </m:r>
                        </m:deg>
                        <m:e>
                          <m:f>
                            <m:fPr>
                              <m:ctrlPr>
                                <a:rPr lang="en-IN" sz="98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en-IN" sz="98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98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IN" sz="98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IN" sz="98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IN" sz="98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98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980" i="1">
                                                  <a:latin typeface="Cambria Math" panose="02040503050406030204" pitchFamily="18" charset="0"/>
                                                </a:rPr>
                                                <m:t>𝑝𝑟𝑒𝑑𝑖𝑐𝑡𝑒𝑑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98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IN" sz="98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98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980" i="1">
                                                  <a:latin typeface="Cambria Math" panose="02040503050406030204" pitchFamily="18" charset="0"/>
                                                </a:rPr>
                                                <m:t>𝑟𝑒𝑎𝑙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98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sz="98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IN" sz="1306" dirty="0">
                  <a:latin typeface="Century" panose="02040604050505020304" pitchFamily="18" charset="0"/>
                </a:endParaRPr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7E7C7E0-1036-E76D-DDD1-06D4476A4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249208" y="3878332"/>
                <a:ext cx="2187148" cy="55053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Arrow: Down 146">
            <a:extLst>
              <a:ext uri="{FF2B5EF4-FFF2-40B4-BE49-F238E27FC236}">
                <a16:creationId xmlns:a16="http://schemas.microsoft.com/office/drawing/2014/main" id="{D9BBDC5B-8AC4-B0EF-BF2D-90150ED0864F}"/>
              </a:ext>
            </a:extLst>
          </p:cNvPr>
          <p:cNvSpPr/>
          <p:nvPr/>
        </p:nvSpPr>
        <p:spPr>
          <a:xfrm rot="20072196">
            <a:off x="5579706" y="1669358"/>
            <a:ext cx="121985" cy="351314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980">
              <a:latin typeface="Century" panose="02040604050505020304" pitchFamily="18" charset="0"/>
            </a:endParaRPr>
          </a:p>
        </p:txBody>
      </p:sp>
      <p:sp>
        <p:nvSpPr>
          <p:cNvPr id="148" name="Arrow: Down 147">
            <a:extLst>
              <a:ext uri="{FF2B5EF4-FFF2-40B4-BE49-F238E27FC236}">
                <a16:creationId xmlns:a16="http://schemas.microsoft.com/office/drawing/2014/main" id="{6FFA9EFB-B5AE-C548-4BC1-C971BC1C4A6A}"/>
              </a:ext>
            </a:extLst>
          </p:cNvPr>
          <p:cNvSpPr/>
          <p:nvPr/>
        </p:nvSpPr>
        <p:spPr>
          <a:xfrm rot="1425888">
            <a:off x="5322511" y="1668833"/>
            <a:ext cx="121985" cy="351314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980">
              <a:latin typeface="Century" panose="020406040505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84D752B1-CA88-5374-722A-B9AF217F83C1}"/>
                  </a:ext>
                </a:extLst>
              </p:cNvPr>
              <p:cNvSpPr txBox="1"/>
              <p:nvPr/>
            </p:nvSpPr>
            <p:spPr>
              <a:xfrm>
                <a:off x="5128462" y="2142385"/>
                <a:ext cx="316049" cy="1508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8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98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8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sz="98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98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IN" sz="980" dirty="0">
                  <a:latin typeface="Century" panose="02040604050505020304" pitchFamily="18" charset="0"/>
                </a:endParaRPr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84D752B1-CA88-5374-722A-B9AF217F8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462" y="2142385"/>
                <a:ext cx="316049" cy="150811"/>
              </a:xfrm>
              <a:prstGeom prst="rect">
                <a:avLst/>
              </a:prstGeom>
              <a:blipFill>
                <a:blip r:embed="rId15"/>
                <a:stretch>
                  <a:fillRect l="-3846" b="-12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21585C5-8168-BA1E-E30E-9623D8E50FCD}"/>
                  </a:ext>
                </a:extLst>
              </p:cNvPr>
              <p:cNvSpPr txBox="1"/>
              <p:nvPr/>
            </p:nvSpPr>
            <p:spPr>
              <a:xfrm>
                <a:off x="5607514" y="2142385"/>
                <a:ext cx="309444" cy="1508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8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98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98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sz="98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98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IN" sz="980" dirty="0">
                  <a:latin typeface="Century" panose="02040604050505020304" pitchFamily="18" charset="0"/>
                </a:endParaRPr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21585C5-8168-BA1E-E30E-9623D8E50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7514" y="2142385"/>
                <a:ext cx="309444" cy="150811"/>
              </a:xfrm>
              <a:prstGeom prst="rect">
                <a:avLst/>
              </a:prstGeom>
              <a:blipFill>
                <a:blip r:embed="rId16"/>
                <a:stretch>
                  <a:fillRect l="-7843" b="-24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Right Brace 152">
            <a:extLst>
              <a:ext uri="{FF2B5EF4-FFF2-40B4-BE49-F238E27FC236}">
                <a16:creationId xmlns:a16="http://schemas.microsoft.com/office/drawing/2014/main" id="{5CAB1427-C0FD-BB2C-08E6-2AABCE6EDCC5}"/>
              </a:ext>
            </a:extLst>
          </p:cNvPr>
          <p:cNvSpPr/>
          <p:nvPr/>
        </p:nvSpPr>
        <p:spPr>
          <a:xfrm rot="5400000">
            <a:off x="5427563" y="941284"/>
            <a:ext cx="146727" cy="2932865"/>
          </a:xfrm>
          <a:prstGeom prst="rightBrace">
            <a:avLst>
              <a:gd name="adj1" fmla="val 115133"/>
              <a:gd name="adj2" fmla="val 50000"/>
            </a:avLst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980">
              <a:latin typeface="Century" panose="020406040505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26AA826C-E71F-7907-1017-FD1F36AE8011}"/>
                  </a:ext>
                </a:extLst>
              </p:cNvPr>
              <p:cNvSpPr txBox="1"/>
              <p:nvPr/>
            </p:nvSpPr>
            <p:spPr>
              <a:xfrm>
                <a:off x="4043672" y="2547770"/>
                <a:ext cx="979716" cy="4524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980" dirty="0">
                    <a:solidFill>
                      <a:srgbClr val="7030A0"/>
                    </a:solidFill>
                    <a:latin typeface="Century" panose="020406040505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Z</a:t>
                </a:r>
                <a:r>
                  <a:rPr lang="en-US" sz="763" dirty="0">
                    <a:solidFill>
                      <a:srgbClr val="7030A0"/>
                    </a:solidFill>
                    <a:latin typeface="Century" panose="020406040505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EROTH </a:t>
                </a:r>
                <a:r>
                  <a:rPr lang="en-US" sz="980" dirty="0">
                    <a:solidFill>
                      <a:srgbClr val="7030A0"/>
                    </a:solidFill>
                    <a:latin typeface="Century" panose="020406040505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763" dirty="0">
                    <a:solidFill>
                      <a:srgbClr val="7030A0"/>
                    </a:solidFill>
                    <a:latin typeface="Century" panose="020406040505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ERIVATIVE</a:t>
                </a:r>
                <a:endParaRPr lang="en-US" sz="100" dirty="0">
                  <a:solidFill>
                    <a:srgbClr val="7030A0"/>
                  </a:solidFill>
                  <a:latin typeface="Century" panose="020406040505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8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98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8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sz="98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98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IN" sz="980" dirty="0">
                  <a:solidFill>
                    <a:srgbClr val="7030A0"/>
                  </a:solidFill>
                  <a:latin typeface="Century" panose="02040604050505020304" pitchFamily="18" charset="0"/>
                </a:endParaRPr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26AA826C-E71F-7907-1017-FD1F36AE8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672" y="2547770"/>
                <a:ext cx="979716" cy="452432"/>
              </a:xfrm>
              <a:prstGeom prst="rect">
                <a:avLst/>
              </a:prstGeom>
              <a:blipFill>
                <a:blip r:embed="rId17"/>
                <a:stretch>
                  <a:fillRect t="-9459" b="-40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5478204-CA3D-CC2E-92D1-A290866FF192}"/>
                  </a:ext>
                </a:extLst>
              </p:cNvPr>
              <p:cNvSpPr txBox="1"/>
              <p:nvPr/>
            </p:nvSpPr>
            <p:spPr>
              <a:xfrm>
                <a:off x="5017105" y="2518239"/>
                <a:ext cx="979716" cy="5447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980" dirty="0">
                    <a:solidFill>
                      <a:srgbClr val="7030A0"/>
                    </a:solidFill>
                    <a:latin typeface="Century" panose="020406040505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F</a:t>
                </a:r>
                <a:r>
                  <a:rPr lang="en-US" sz="763" dirty="0">
                    <a:solidFill>
                      <a:srgbClr val="7030A0"/>
                    </a:solidFill>
                    <a:latin typeface="Century" panose="020406040505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IRST</a:t>
                </a:r>
                <a:r>
                  <a:rPr lang="en-US" sz="980" dirty="0">
                    <a:solidFill>
                      <a:srgbClr val="7030A0"/>
                    </a:solidFill>
                    <a:latin typeface="Century" panose="020406040505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D</a:t>
                </a:r>
                <a:r>
                  <a:rPr lang="en-US" sz="763" dirty="0">
                    <a:solidFill>
                      <a:srgbClr val="7030A0"/>
                    </a:solidFill>
                    <a:latin typeface="Century" panose="020406040505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ERIVATIVE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8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98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98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98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sz="98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98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IN" sz="980" dirty="0">
                  <a:solidFill>
                    <a:srgbClr val="7030A0"/>
                  </a:solidFill>
                  <a:latin typeface="Century" panose="02040604050505020304" pitchFamily="18" charset="0"/>
                </a:endParaRPr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5478204-CA3D-CC2E-92D1-A290866FF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105" y="2518239"/>
                <a:ext cx="979716" cy="5447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BF44F17F-E1EA-0CEE-07B3-98F32A630ED9}"/>
                  </a:ext>
                </a:extLst>
              </p:cNvPr>
              <p:cNvSpPr txBox="1"/>
              <p:nvPr/>
            </p:nvSpPr>
            <p:spPr>
              <a:xfrm>
                <a:off x="5996826" y="2513839"/>
                <a:ext cx="1040717" cy="5447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IN" sz="980" dirty="0">
                    <a:solidFill>
                      <a:srgbClr val="7030A0"/>
                    </a:solidFill>
                    <a:latin typeface="Century" panose="02040604050505020304" pitchFamily="18" charset="0"/>
                  </a:rPr>
                  <a:t>S</a:t>
                </a:r>
                <a:r>
                  <a:rPr lang="en-IN" sz="763" dirty="0">
                    <a:solidFill>
                      <a:srgbClr val="7030A0"/>
                    </a:solidFill>
                    <a:latin typeface="Century" panose="02040604050505020304" pitchFamily="18" charset="0"/>
                  </a:rPr>
                  <a:t>ECOND</a:t>
                </a:r>
                <a:r>
                  <a:rPr lang="en-IN" sz="980" dirty="0">
                    <a:solidFill>
                      <a:srgbClr val="7030A0"/>
                    </a:solidFill>
                    <a:latin typeface="Century" panose="02040604050505020304" pitchFamily="18" charset="0"/>
                  </a:rPr>
                  <a:t> </a:t>
                </a:r>
                <a:r>
                  <a:rPr lang="en-US" sz="980" dirty="0">
                    <a:solidFill>
                      <a:srgbClr val="7030A0"/>
                    </a:solidFill>
                    <a:latin typeface="Century" panose="020406040505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763" dirty="0">
                    <a:solidFill>
                      <a:srgbClr val="7030A0"/>
                    </a:solidFill>
                    <a:latin typeface="Century" panose="020406040505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ERIVATIVE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8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98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98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′′</m:t>
                          </m:r>
                        </m:e>
                        <m:sub>
                          <m:r>
                            <a:rPr lang="en-US" sz="98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sz="98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98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IN" sz="980" dirty="0">
                  <a:solidFill>
                    <a:srgbClr val="7030A0"/>
                  </a:solidFill>
                  <a:latin typeface="Century" panose="02040604050505020304" pitchFamily="18" charset="0"/>
                </a:endParaRPr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BF44F17F-E1EA-0CEE-07B3-98F32A630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826" y="2513839"/>
                <a:ext cx="1040717" cy="5447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7" name="Group 156">
            <a:extLst>
              <a:ext uri="{FF2B5EF4-FFF2-40B4-BE49-F238E27FC236}">
                <a16:creationId xmlns:a16="http://schemas.microsoft.com/office/drawing/2014/main" id="{51EEB5E2-788C-B8DF-E9F2-6AC693441EC6}"/>
              </a:ext>
            </a:extLst>
          </p:cNvPr>
          <p:cNvGrpSpPr/>
          <p:nvPr/>
        </p:nvGrpSpPr>
        <p:grpSpPr>
          <a:xfrm>
            <a:off x="5145478" y="3685300"/>
            <a:ext cx="722983" cy="868035"/>
            <a:chOff x="6964217" y="248479"/>
            <a:chExt cx="2034569" cy="234256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A4EC4005-8564-4B76-3ADA-670A8FD1318B}"/>
                </a:ext>
              </a:extLst>
            </p:cNvPr>
            <p:cNvSpPr/>
            <p:nvPr/>
          </p:nvSpPr>
          <p:spPr>
            <a:xfrm>
              <a:off x="6964218" y="248479"/>
              <a:ext cx="429951" cy="414778"/>
            </a:xfrm>
            <a:prstGeom prst="ellipse">
              <a:avLst/>
            </a:prstGeom>
            <a:grpFill/>
            <a:ln w="6350">
              <a:solidFill>
                <a:schemeClr val="accent6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042">
                <a:solidFill>
                  <a:schemeClr val="tx1"/>
                </a:solidFill>
                <a:latin typeface="Century" panose="02040604050505020304" pitchFamily="18" charset="0"/>
              </a:endParaRPr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0311D38D-4736-63DE-96FE-70A0F8B05DF2}"/>
                </a:ext>
              </a:extLst>
            </p:cNvPr>
            <p:cNvSpPr/>
            <p:nvPr/>
          </p:nvSpPr>
          <p:spPr>
            <a:xfrm>
              <a:off x="6964218" y="891073"/>
              <a:ext cx="429951" cy="414778"/>
            </a:xfrm>
            <a:prstGeom prst="ellipse">
              <a:avLst/>
            </a:prstGeom>
            <a:grpFill/>
            <a:ln w="6350">
              <a:solidFill>
                <a:schemeClr val="accent6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042">
                <a:solidFill>
                  <a:schemeClr val="tx1"/>
                </a:solidFill>
                <a:latin typeface="Century" panose="02040604050505020304" pitchFamily="18" charset="0"/>
              </a:endParaRPr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C8E10C9B-9D7C-32FB-23BA-66CA6142EA22}"/>
                </a:ext>
              </a:extLst>
            </p:cNvPr>
            <p:cNvSpPr/>
            <p:nvPr/>
          </p:nvSpPr>
          <p:spPr>
            <a:xfrm>
              <a:off x="6981220" y="1533667"/>
              <a:ext cx="429951" cy="414778"/>
            </a:xfrm>
            <a:prstGeom prst="ellipse">
              <a:avLst/>
            </a:prstGeom>
            <a:grpFill/>
            <a:ln w="6350">
              <a:solidFill>
                <a:schemeClr val="accent6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042">
                <a:solidFill>
                  <a:schemeClr val="tx1"/>
                </a:solidFill>
                <a:latin typeface="Century" panose="02040604050505020304" pitchFamily="18" charset="0"/>
              </a:endParaRPr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44C1AFBB-07D6-915C-F42C-C3C68B7C042E}"/>
                </a:ext>
              </a:extLst>
            </p:cNvPr>
            <p:cNvSpPr/>
            <p:nvPr/>
          </p:nvSpPr>
          <p:spPr>
            <a:xfrm>
              <a:off x="6964217" y="2176261"/>
              <a:ext cx="429951" cy="414778"/>
            </a:xfrm>
            <a:prstGeom prst="ellipse">
              <a:avLst/>
            </a:prstGeom>
            <a:grpFill/>
            <a:ln w="6350">
              <a:solidFill>
                <a:schemeClr val="accent6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042">
                <a:solidFill>
                  <a:schemeClr val="tx1"/>
                </a:solidFill>
                <a:latin typeface="Century" panose="02040604050505020304" pitchFamily="18" charset="0"/>
              </a:endParaRP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9594D115-DC12-BBB2-DD12-BAE9536FF6D5}"/>
                </a:ext>
              </a:extLst>
            </p:cNvPr>
            <p:cNvSpPr/>
            <p:nvPr/>
          </p:nvSpPr>
          <p:spPr>
            <a:xfrm>
              <a:off x="7749524" y="248479"/>
              <a:ext cx="429951" cy="414778"/>
            </a:xfrm>
            <a:prstGeom prst="ellipse">
              <a:avLst/>
            </a:prstGeom>
            <a:grpFill/>
            <a:ln w="6350">
              <a:solidFill>
                <a:schemeClr val="accent6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042">
                <a:solidFill>
                  <a:schemeClr val="tx1"/>
                </a:solidFill>
                <a:latin typeface="Century" panose="02040604050505020304" pitchFamily="18" charset="0"/>
              </a:endParaRPr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AA1538AB-3BE0-5FF8-11E4-F666A95AC212}"/>
                </a:ext>
              </a:extLst>
            </p:cNvPr>
            <p:cNvSpPr/>
            <p:nvPr/>
          </p:nvSpPr>
          <p:spPr>
            <a:xfrm>
              <a:off x="7749524" y="891073"/>
              <a:ext cx="429951" cy="414778"/>
            </a:xfrm>
            <a:prstGeom prst="ellipse">
              <a:avLst/>
            </a:prstGeom>
            <a:grpFill/>
            <a:ln w="6350">
              <a:solidFill>
                <a:schemeClr val="accent6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042">
                <a:solidFill>
                  <a:schemeClr val="tx1"/>
                </a:solidFill>
                <a:latin typeface="Century" panose="02040604050505020304" pitchFamily="18" charset="0"/>
              </a:endParaRPr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126FC7A9-E336-D32B-2A0D-195FCF8BB66F}"/>
                </a:ext>
              </a:extLst>
            </p:cNvPr>
            <p:cNvSpPr/>
            <p:nvPr/>
          </p:nvSpPr>
          <p:spPr>
            <a:xfrm>
              <a:off x="7766526" y="1533667"/>
              <a:ext cx="429951" cy="414778"/>
            </a:xfrm>
            <a:prstGeom prst="ellipse">
              <a:avLst/>
            </a:prstGeom>
            <a:grpFill/>
            <a:ln w="6350">
              <a:solidFill>
                <a:schemeClr val="accent6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042">
                <a:solidFill>
                  <a:schemeClr val="tx1"/>
                </a:solidFill>
                <a:latin typeface="Century" panose="02040604050505020304" pitchFamily="18" charset="0"/>
              </a:endParaRPr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7C9B4F61-724C-4438-B3E6-C13D4C79ABFD}"/>
                </a:ext>
              </a:extLst>
            </p:cNvPr>
            <p:cNvSpPr/>
            <p:nvPr/>
          </p:nvSpPr>
          <p:spPr>
            <a:xfrm>
              <a:off x="7749523" y="2176261"/>
              <a:ext cx="429951" cy="414778"/>
            </a:xfrm>
            <a:prstGeom prst="ellipse">
              <a:avLst/>
            </a:prstGeom>
            <a:grpFill/>
            <a:ln w="6350">
              <a:solidFill>
                <a:schemeClr val="accent6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042">
                <a:solidFill>
                  <a:schemeClr val="tx1"/>
                </a:solidFill>
                <a:latin typeface="Century" panose="02040604050505020304" pitchFamily="18" charset="0"/>
              </a:endParaRPr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02038158-8C1F-3CF0-9028-FF6C79F0CAE6}"/>
                </a:ext>
              </a:extLst>
            </p:cNvPr>
            <p:cNvSpPr/>
            <p:nvPr/>
          </p:nvSpPr>
          <p:spPr>
            <a:xfrm>
              <a:off x="8551833" y="248479"/>
              <a:ext cx="429951" cy="414778"/>
            </a:xfrm>
            <a:prstGeom prst="ellipse">
              <a:avLst/>
            </a:prstGeom>
            <a:grpFill/>
            <a:ln w="6350">
              <a:solidFill>
                <a:schemeClr val="accent6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042">
                <a:solidFill>
                  <a:schemeClr val="tx1"/>
                </a:solidFill>
                <a:latin typeface="Century" panose="02040604050505020304" pitchFamily="18" charset="0"/>
              </a:endParaRPr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92CCABDF-D165-9D2E-465B-2466EB5BF16A}"/>
                </a:ext>
              </a:extLst>
            </p:cNvPr>
            <p:cNvSpPr/>
            <p:nvPr/>
          </p:nvSpPr>
          <p:spPr>
            <a:xfrm>
              <a:off x="8551833" y="891073"/>
              <a:ext cx="429951" cy="414778"/>
            </a:xfrm>
            <a:prstGeom prst="ellipse">
              <a:avLst/>
            </a:prstGeom>
            <a:grpFill/>
            <a:ln w="6350">
              <a:solidFill>
                <a:schemeClr val="accent6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042">
                <a:solidFill>
                  <a:schemeClr val="tx1"/>
                </a:solidFill>
                <a:latin typeface="Century" panose="02040604050505020304" pitchFamily="18" charset="0"/>
              </a:endParaRPr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A97EDA7A-AF1E-A390-0EE8-158238EA3D86}"/>
                </a:ext>
              </a:extLst>
            </p:cNvPr>
            <p:cNvSpPr/>
            <p:nvPr/>
          </p:nvSpPr>
          <p:spPr>
            <a:xfrm>
              <a:off x="8568835" y="1533667"/>
              <a:ext cx="429951" cy="414778"/>
            </a:xfrm>
            <a:prstGeom prst="ellipse">
              <a:avLst/>
            </a:prstGeom>
            <a:grpFill/>
            <a:ln w="6350">
              <a:solidFill>
                <a:schemeClr val="accent6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042">
                <a:solidFill>
                  <a:schemeClr val="tx1"/>
                </a:solidFill>
                <a:latin typeface="Century" panose="02040604050505020304" pitchFamily="18" charset="0"/>
              </a:endParaRPr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F80DD45E-84D5-DC8C-B2A6-D5A2288311D6}"/>
                </a:ext>
              </a:extLst>
            </p:cNvPr>
            <p:cNvSpPr/>
            <p:nvPr/>
          </p:nvSpPr>
          <p:spPr>
            <a:xfrm>
              <a:off x="8551832" y="2176261"/>
              <a:ext cx="429951" cy="414778"/>
            </a:xfrm>
            <a:prstGeom prst="ellipse">
              <a:avLst/>
            </a:prstGeom>
            <a:grpFill/>
            <a:ln w="6350">
              <a:solidFill>
                <a:schemeClr val="accent6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042">
                <a:solidFill>
                  <a:schemeClr val="tx1"/>
                </a:solidFill>
                <a:latin typeface="Century" panose="02040604050505020304" pitchFamily="18" charset="0"/>
              </a:endParaRPr>
            </a:p>
          </p:txBody>
        </p: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3457E0EE-EC9C-6AFB-AD27-0E8738025CD8}"/>
                </a:ext>
              </a:extLst>
            </p:cNvPr>
            <p:cNvCxnSpPr>
              <a:stCxn id="158" idx="6"/>
              <a:endCxn id="162" idx="2"/>
            </p:cNvCxnSpPr>
            <p:nvPr/>
          </p:nvCxnSpPr>
          <p:spPr>
            <a:xfrm>
              <a:off x="7394169" y="455868"/>
              <a:ext cx="355355" cy="0"/>
            </a:xfrm>
            <a:prstGeom prst="straightConnector1">
              <a:avLst/>
            </a:prstGeom>
            <a:grpFill/>
            <a:ln w="6350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F1127011-DA82-7B0B-D1DA-183B48C548FE}"/>
                </a:ext>
              </a:extLst>
            </p:cNvPr>
            <p:cNvCxnSpPr>
              <a:stCxn id="158" idx="6"/>
              <a:endCxn id="163" idx="2"/>
            </p:cNvCxnSpPr>
            <p:nvPr/>
          </p:nvCxnSpPr>
          <p:spPr>
            <a:xfrm>
              <a:off x="7394169" y="455868"/>
              <a:ext cx="355355" cy="642594"/>
            </a:xfrm>
            <a:prstGeom prst="straightConnector1">
              <a:avLst/>
            </a:prstGeom>
            <a:grpFill/>
            <a:ln w="6350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7FF57C52-0B62-12B9-79D5-71003AD5A427}"/>
                </a:ext>
              </a:extLst>
            </p:cNvPr>
            <p:cNvCxnSpPr>
              <a:cxnSpLocks/>
              <a:stCxn id="158" idx="6"/>
              <a:endCxn id="164" idx="2"/>
            </p:cNvCxnSpPr>
            <p:nvPr/>
          </p:nvCxnSpPr>
          <p:spPr>
            <a:xfrm>
              <a:off x="7394169" y="455868"/>
              <a:ext cx="372357" cy="1285188"/>
            </a:xfrm>
            <a:prstGeom prst="straightConnector1">
              <a:avLst/>
            </a:prstGeom>
            <a:grpFill/>
            <a:ln w="6350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A90945F9-0110-2AE3-5EF4-A5C2DF507633}"/>
                </a:ext>
              </a:extLst>
            </p:cNvPr>
            <p:cNvCxnSpPr>
              <a:stCxn id="158" idx="6"/>
              <a:endCxn id="165" idx="2"/>
            </p:cNvCxnSpPr>
            <p:nvPr/>
          </p:nvCxnSpPr>
          <p:spPr>
            <a:xfrm>
              <a:off x="7394169" y="455868"/>
              <a:ext cx="355354" cy="1927782"/>
            </a:xfrm>
            <a:prstGeom prst="straightConnector1">
              <a:avLst/>
            </a:prstGeom>
            <a:grpFill/>
            <a:ln w="6350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6605B18A-9B09-71BE-9BB8-BE14EACA550B}"/>
                </a:ext>
              </a:extLst>
            </p:cNvPr>
            <p:cNvCxnSpPr>
              <a:stCxn id="159" idx="6"/>
              <a:endCxn id="162" idx="2"/>
            </p:cNvCxnSpPr>
            <p:nvPr/>
          </p:nvCxnSpPr>
          <p:spPr>
            <a:xfrm flipV="1">
              <a:off x="7394169" y="455868"/>
              <a:ext cx="355355" cy="642594"/>
            </a:xfrm>
            <a:prstGeom prst="straightConnector1">
              <a:avLst/>
            </a:prstGeom>
            <a:grpFill/>
            <a:ln w="6350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325B3722-8EBD-2CD6-F28F-0701FF2F176C}"/>
                </a:ext>
              </a:extLst>
            </p:cNvPr>
            <p:cNvCxnSpPr>
              <a:stCxn id="159" idx="6"/>
              <a:endCxn id="163" idx="2"/>
            </p:cNvCxnSpPr>
            <p:nvPr/>
          </p:nvCxnSpPr>
          <p:spPr>
            <a:xfrm>
              <a:off x="7394169" y="1098462"/>
              <a:ext cx="355355" cy="0"/>
            </a:xfrm>
            <a:prstGeom prst="straightConnector1">
              <a:avLst/>
            </a:prstGeom>
            <a:grpFill/>
            <a:ln w="6350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9EC7E1CF-17CA-80FE-D41F-8C87054959BB}"/>
                </a:ext>
              </a:extLst>
            </p:cNvPr>
            <p:cNvCxnSpPr>
              <a:stCxn id="159" idx="6"/>
              <a:endCxn id="164" idx="2"/>
            </p:cNvCxnSpPr>
            <p:nvPr/>
          </p:nvCxnSpPr>
          <p:spPr>
            <a:xfrm>
              <a:off x="7394169" y="1098462"/>
              <a:ext cx="372357" cy="642594"/>
            </a:xfrm>
            <a:prstGeom prst="straightConnector1">
              <a:avLst/>
            </a:prstGeom>
            <a:grpFill/>
            <a:ln w="6350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7BC909E2-C352-A96E-3F6E-99401235F01D}"/>
                </a:ext>
              </a:extLst>
            </p:cNvPr>
            <p:cNvCxnSpPr>
              <a:stCxn id="159" idx="6"/>
              <a:endCxn id="165" idx="2"/>
            </p:cNvCxnSpPr>
            <p:nvPr/>
          </p:nvCxnSpPr>
          <p:spPr>
            <a:xfrm>
              <a:off x="7394169" y="1098462"/>
              <a:ext cx="355354" cy="1285188"/>
            </a:xfrm>
            <a:prstGeom prst="straightConnector1">
              <a:avLst/>
            </a:prstGeom>
            <a:grpFill/>
            <a:ln w="6350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203472DB-981A-AFD5-B44C-8459020D3B42}"/>
                </a:ext>
              </a:extLst>
            </p:cNvPr>
            <p:cNvCxnSpPr>
              <a:stCxn id="160" idx="6"/>
              <a:endCxn id="162" idx="2"/>
            </p:cNvCxnSpPr>
            <p:nvPr/>
          </p:nvCxnSpPr>
          <p:spPr>
            <a:xfrm flipV="1">
              <a:off x="7411171" y="455868"/>
              <a:ext cx="338353" cy="1285188"/>
            </a:xfrm>
            <a:prstGeom prst="line">
              <a:avLst/>
            </a:prstGeom>
            <a:grpFill/>
            <a:ln w="6350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ED39C1D0-E741-472A-20AF-53E93D29290A}"/>
                </a:ext>
              </a:extLst>
            </p:cNvPr>
            <p:cNvCxnSpPr>
              <a:stCxn id="160" idx="6"/>
              <a:endCxn id="163" idx="2"/>
            </p:cNvCxnSpPr>
            <p:nvPr/>
          </p:nvCxnSpPr>
          <p:spPr>
            <a:xfrm flipV="1">
              <a:off x="7411171" y="1098462"/>
              <a:ext cx="338353" cy="642594"/>
            </a:xfrm>
            <a:prstGeom prst="line">
              <a:avLst/>
            </a:prstGeom>
            <a:grpFill/>
            <a:ln w="6350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2C2C80E1-B8F0-F8A7-11E3-4C8174353183}"/>
                </a:ext>
              </a:extLst>
            </p:cNvPr>
            <p:cNvCxnSpPr>
              <a:stCxn id="160" idx="6"/>
              <a:endCxn id="164" idx="2"/>
            </p:cNvCxnSpPr>
            <p:nvPr/>
          </p:nvCxnSpPr>
          <p:spPr>
            <a:xfrm>
              <a:off x="7411171" y="1741056"/>
              <a:ext cx="355355" cy="0"/>
            </a:xfrm>
            <a:prstGeom prst="line">
              <a:avLst/>
            </a:prstGeom>
            <a:grpFill/>
            <a:ln w="6350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D6670BD4-A004-07ED-4C60-54E6CCB83240}"/>
                </a:ext>
              </a:extLst>
            </p:cNvPr>
            <p:cNvCxnSpPr>
              <a:stCxn id="160" idx="6"/>
              <a:endCxn id="165" idx="2"/>
            </p:cNvCxnSpPr>
            <p:nvPr/>
          </p:nvCxnSpPr>
          <p:spPr>
            <a:xfrm>
              <a:off x="7411171" y="1741056"/>
              <a:ext cx="338352" cy="642594"/>
            </a:xfrm>
            <a:prstGeom prst="line">
              <a:avLst/>
            </a:prstGeom>
            <a:grpFill/>
            <a:ln w="6350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6C6B8367-B7A6-21A4-344C-6ED739C256FD}"/>
                </a:ext>
              </a:extLst>
            </p:cNvPr>
            <p:cNvCxnSpPr>
              <a:stCxn id="161" idx="6"/>
              <a:endCxn id="162" idx="2"/>
            </p:cNvCxnSpPr>
            <p:nvPr/>
          </p:nvCxnSpPr>
          <p:spPr>
            <a:xfrm flipV="1">
              <a:off x="7394168" y="455868"/>
              <a:ext cx="355356" cy="1927782"/>
            </a:xfrm>
            <a:prstGeom prst="line">
              <a:avLst/>
            </a:prstGeom>
            <a:grpFill/>
            <a:ln w="6350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17EDA8CC-1B6E-987E-AB1D-72C1B5229662}"/>
                </a:ext>
              </a:extLst>
            </p:cNvPr>
            <p:cNvCxnSpPr>
              <a:stCxn id="161" idx="6"/>
              <a:endCxn id="163" idx="2"/>
            </p:cNvCxnSpPr>
            <p:nvPr/>
          </p:nvCxnSpPr>
          <p:spPr>
            <a:xfrm flipV="1">
              <a:off x="7394168" y="1098462"/>
              <a:ext cx="355356" cy="1285188"/>
            </a:xfrm>
            <a:prstGeom prst="line">
              <a:avLst/>
            </a:prstGeom>
            <a:grpFill/>
            <a:ln w="6350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B7C5512B-39C5-A488-A0AF-6DFABFBF1EAA}"/>
                </a:ext>
              </a:extLst>
            </p:cNvPr>
            <p:cNvCxnSpPr>
              <a:stCxn id="161" idx="6"/>
              <a:endCxn id="164" idx="2"/>
            </p:cNvCxnSpPr>
            <p:nvPr/>
          </p:nvCxnSpPr>
          <p:spPr>
            <a:xfrm flipV="1">
              <a:off x="7394168" y="1741056"/>
              <a:ext cx="372358" cy="642594"/>
            </a:xfrm>
            <a:prstGeom prst="line">
              <a:avLst/>
            </a:prstGeom>
            <a:grpFill/>
            <a:ln w="6350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29CE6FA7-EF01-4203-1A56-ACDCEAD07044}"/>
                </a:ext>
              </a:extLst>
            </p:cNvPr>
            <p:cNvCxnSpPr>
              <a:stCxn id="161" idx="6"/>
              <a:endCxn id="165" idx="2"/>
            </p:cNvCxnSpPr>
            <p:nvPr/>
          </p:nvCxnSpPr>
          <p:spPr>
            <a:xfrm>
              <a:off x="7394168" y="2383650"/>
              <a:ext cx="355355" cy="0"/>
            </a:xfrm>
            <a:prstGeom prst="line">
              <a:avLst/>
            </a:prstGeom>
            <a:grpFill/>
            <a:ln w="6350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0FE13026-898D-CE5C-93F6-0876775992DC}"/>
                </a:ext>
              </a:extLst>
            </p:cNvPr>
            <p:cNvCxnSpPr>
              <a:cxnSpLocks/>
            </p:cNvCxnSpPr>
            <p:nvPr/>
          </p:nvCxnSpPr>
          <p:spPr>
            <a:xfrm>
              <a:off x="8179473" y="455867"/>
              <a:ext cx="355355" cy="0"/>
            </a:xfrm>
            <a:prstGeom prst="straightConnector1">
              <a:avLst/>
            </a:prstGeom>
            <a:grpFill/>
            <a:ln w="6350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9583F2A0-752F-CDDF-08EC-858D5D368075}"/>
                </a:ext>
              </a:extLst>
            </p:cNvPr>
            <p:cNvCxnSpPr>
              <a:cxnSpLocks/>
            </p:cNvCxnSpPr>
            <p:nvPr/>
          </p:nvCxnSpPr>
          <p:spPr>
            <a:xfrm>
              <a:off x="8179473" y="455867"/>
              <a:ext cx="355355" cy="642594"/>
            </a:xfrm>
            <a:prstGeom prst="straightConnector1">
              <a:avLst/>
            </a:prstGeom>
            <a:grpFill/>
            <a:ln w="6350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F332320F-ED84-85C7-0E01-0D48F705CF48}"/>
                </a:ext>
              </a:extLst>
            </p:cNvPr>
            <p:cNvCxnSpPr>
              <a:cxnSpLocks/>
            </p:cNvCxnSpPr>
            <p:nvPr/>
          </p:nvCxnSpPr>
          <p:spPr>
            <a:xfrm>
              <a:off x="8179473" y="455867"/>
              <a:ext cx="372357" cy="1285188"/>
            </a:xfrm>
            <a:prstGeom prst="straightConnector1">
              <a:avLst/>
            </a:prstGeom>
            <a:grpFill/>
            <a:ln w="6350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D2E54427-7E8E-EBC4-EBC3-8584E963E9DB}"/>
                </a:ext>
              </a:extLst>
            </p:cNvPr>
            <p:cNvCxnSpPr>
              <a:cxnSpLocks/>
            </p:cNvCxnSpPr>
            <p:nvPr/>
          </p:nvCxnSpPr>
          <p:spPr>
            <a:xfrm>
              <a:off x="8179473" y="455867"/>
              <a:ext cx="355354" cy="1927782"/>
            </a:xfrm>
            <a:prstGeom prst="straightConnector1">
              <a:avLst/>
            </a:prstGeom>
            <a:grpFill/>
            <a:ln w="6350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21814463-DB05-3000-9571-C652A9EE9B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79473" y="455867"/>
              <a:ext cx="355355" cy="642594"/>
            </a:xfrm>
            <a:prstGeom prst="straightConnector1">
              <a:avLst/>
            </a:prstGeom>
            <a:grpFill/>
            <a:ln w="6350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E1CC0B52-17A9-92BB-F7DA-27D90BA7A769}"/>
                </a:ext>
              </a:extLst>
            </p:cNvPr>
            <p:cNvCxnSpPr>
              <a:cxnSpLocks/>
            </p:cNvCxnSpPr>
            <p:nvPr/>
          </p:nvCxnSpPr>
          <p:spPr>
            <a:xfrm>
              <a:off x="8179473" y="1098461"/>
              <a:ext cx="355355" cy="0"/>
            </a:xfrm>
            <a:prstGeom prst="straightConnector1">
              <a:avLst/>
            </a:prstGeom>
            <a:grpFill/>
            <a:ln w="6350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10A663A6-BAB5-E01A-E787-B607E16012A7}"/>
                </a:ext>
              </a:extLst>
            </p:cNvPr>
            <p:cNvCxnSpPr>
              <a:cxnSpLocks/>
            </p:cNvCxnSpPr>
            <p:nvPr/>
          </p:nvCxnSpPr>
          <p:spPr>
            <a:xfrm>
              <a:off x="8179473" y="1098461"/>
              <a:ext cx="372357" cy="642594"/>
            </a:xfrm>
            <a:prstGeom prst="straightConnector1">
              <a:avLst/>
            </a:prstGeom>
            <a:grpFill/>
            <a:ln w="6350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391EE5FD-BCBB-0BB6-3819-F92F373D1CB2}"/>
                </a:ext>
              </a:extLst>
            </p:cNvPr>
            <p:cNvCxnSpPr>
              <a:cxnSpLocks/>
            </p:cNvCxnSpPr>
            <p:nvPr/>
          </p:nvCxnSpPr>
          <p:spPr>
            <a:xfrm>
              <a:off x="8179473" y="1098461"/>
              <a:ext cx="355354" cy="1285188"/>
            </a:xfrm>
            <a:prstGeom prst="straightConnector1">
              <a:avLst/>
            </a:prstGeom>
            <a:grpFill/>
            <a:ln w="6350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0FBB4130-7257-D51A-13B8-25EC0310F6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96475" y="455867"/>
              <a:ext cx="338353" cy="1285188"/>
            </a:xfrm>
            <a:prstGeom prst="line">
              <a:avLst/>
            </a:prstGeom>
            <a:grpFill/>
            <a:ln w="6350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9F027DA8-E35C-35B4-63EF-6A9FADE735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96475" y="1098461"/>
              <a:ext cx="338353" cy="642594"/>
            </a:xfrm>
            <a:prstGeom prst="line">
              <a:avLst/>
            </a:prstGeom>
            <a:grpFill/>
            <a:ln w="6350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2E0605A2-7A04-A700-1A02-0A84CF4F2825}"/>
                </a:ext>
              </a:extLst>
            </p:cNvPr>
            <p:cNvCxnSpPr>
              <a:cxnSpLocks/>
            </p:cNvCxnSpPr>
            <p:nvPr/>
          </p:nvCxnSpPr>
          <p:spPr>
            <a:xfrm>
              <a:off x="8196475" y="1741055"/>
              <a:ext cx="355355" cy="0"/>
            </a:xfrm>
            <a:prstGeom prst="line">
              <a:avLst/>
            </a:prstGeom>
            <a:grpFill/>
            <a:ln w="6350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B5868C49-08FC-3753-240D-12C9B1DBECD6}"/>
                </a:ext>
              </a:extLst>
            </p:cNvPr>
            <p:cNvCxnSpPr>
              <a:cxnSpLocks/>
            </p:cNvCxnSpPr>
            <p:nvPr/>
          </p:nvCxnSpPr>
          <p:spPr>
            <a:xfrm>
              <a:off x="8196475" y="1741055"/>
              <a:ext cx="338352" cy="642594"/>
            </a:xfrm>
            <a:prstGeom prst="line">
              <a:avLst/>
            </a:prstGeom>
            <a:grpFill/>
            <a:ln w="6350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F821377C-40DC-DBAD-6D4B-EC9F6477D1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79472" y="455867"/>
              <a:ext cx="355356" cy="1927782"/>
            </a:xfrm>
            <a:prstGeom prst="line">
              <a:avLst/>
            </a:prstGeom>
            <a:grpFill/>
            <a:ln w="6350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58C9A122-1B3B-9422-DF7E-5A17C3DA71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79472" y="1098461"/>
              <a:ext cx="355356" cy="1285188"/>
            </a:xfrm>
            <a:prstGeom prst="line">
              <a:avLst/>
            </a:prstGeom>
            <a:grpFill/>
            <a:ln w="6350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6F768588-C54F-70CB-1492-F3A2140FE3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79472" y="1741055"/>
              <a:ext cx="372358" cy="642594"/>
            </a:xfrm>
            <a:prstGeom prst="line">
              <a:avLst/>
            </a:prstGeom>
            <a:grpFill/>
            <a:ln w="6350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03690D62-96B2-9C6C-46C5-B7A6B1C9A0AD}"/>
                </a:ext>
              </a:extLst>
            </p:cNvPr>
            <p:cNvCxnSpPr>
              <a:cxnSpLocks/>
            </p:cNvCxnSpPr>
            <p:nvPr/>
          </p:nvCxnSpPr>
          <p:spPr>
            <a:xfrm>
              <a:off x="8179472" y="2383649"/>
              <a:ext cx="355355" cy="0"/>
            </a:xfrm>
            <a:prstGeom prst="line">
              <a:avLst/>
            </a:prstGeom>
            <a:grpFill/>
            <a:ln w="6350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02" name="Arrow: Down 201">
            <a:extLst>
              <a:ext uri="{FF2B5EF4-FFF2-40B4-BE49-F238E27FC236}">
                <a16:creationId xmlns:a16="http://schemas.microsoft.com/office/drawing/2014/main" id="{34546BF4-3F81-2FA8-5391-3ED0A542A797}"/>
              </a:ext>
            </a:extLst>
          </p:cNvPr>
          <p:cNvSpPr/>
          <p:nvPr/>
        </p:nvSpPr>
        <p:spPr>
          <a:xfrm rot="20072196">
            <a:off x="5685218" y="4708945"/>
            <a:ext cx="121985" cy="351314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980">
              <a:latin typeface="Century" panose="02040604050505020304" pitchFamily="18" charset="0"/>
            </a:endParaRPr>
          </a:p>
        </p:txBody>
      </p:sp>
      <p:sp>
        <p:nvSpPr>
          <p:cNvPr id="203" name="Arrow: Down 202">
            <a:extLst>
              <a:ext uri="{FF2B5EF4-FFF2-40B4-BE49-F238E27FC236}">
                <a16:creationId xmlns:a16="http://schemas.microsoft.com/office/drawing/2014/main" id="{A18A49FE-B1DB-0F88-89FC-40DB94F04A12}"/>
              </a:ext>
            </a:extLst>
          </p:cNvPr>
          <p:cNvSpPr/>
          <p:nvPr/>
        </p:nvSpPr>
        <p:spPr>
          <a:xfrm rot="1425888">
            <a:off x="5220649" y="4708420"/>
            <a:ext cx="121985" cy="351314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980">
              <a:latin typeface="Century" panose="02040604050505020304" pitchFamily="18" charset="0"/>
            </a:endParaRPr>
          </a:p>
        </p:txBody>
      </p:sp>
      <p:sp>
        <p:nvSpPr>
          <p:cNvPr id="204" name="Arrow: Down 203">
            <a:extLst>
              <a:ext uri="{FF2B5EF4-FFF2-40B4-BE49-F238E27FC236}">
                <a16:creationId xmlns:a16="http://schemas.microsoft.com/office/drawing/2014/main" id="{3EEFF9EE-70F5-8AE5-E3F3-00C2DBE390A4}"/>
              </a:ext>
            </a:extLst>
          </p:cNvPr>
          <p:cNvSpPr/>
          <p:nvPr/>
        </p:nvSpPr>
        <p:spPr>
          <a:xfrm>
            <a:off x="5450942" y="4718105"/>
            <a:ext cx="121985" cy="351314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980">
              <a:latin typeface="Century" panose="02040604050505020304" pitchFamily="18" charset="0"/>
            </a:endParaRPr>
          </a:p>
        </p:txBody>
      </p:sp>
      <p:sp>
        <p:nvSpPr>
          <p:cNvPr id="205" name="Right Brace 204">
            <a:extLst>
              <a:ext uri="{FF2B5EF4-FFF2-40B4-BE49-F238E27FC236}">
                <a16:creationId xmlns:a16="http://schemas.microsoft.com/office/drawing/2014/main" id="{293516FF-223D-E0E5-5810-8E6A40FFA915}"/>
              </a:ext>
            </a:extLst>
          </p:cNvPr>
          <p:cNvSpPr/>
          <p:nvPr/>
        </p:nvSpPr>
        <p:spPr>
          <a:xfrm rot="5400000">
            <a:off x="5427563" y="3854374"/>
            <a:ext cx="146727" cy="2932865"/>
          </a:xfrm>
          <a:prstGeom prst="rightBrace">
            <a:avLst>
              <a:gd name="adj1" fmla="val 115133"/>
              <a:gd name="adj2" fmla="val 50000"/>
            </a:avLst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980">
              <a:latin typeface="Century" panose="020406040505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9E10536B-594F-0D61-F27E-4B5AE8D8E637}"/>
                  </a:ext>
                </a:extLst>
              </p:cNvPr>
              <p:cNvSpPr txBox="1"/>
              <p:nvPr/>
            </p:nvSpPr>
            <p:spPr>
              <a:xfrm>
                <a:off x="4038488" y="5445536"/>
                <a:ext cx="979716" cy="6032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980" dirty="0">
                    <a:solidFill>
                      <a:srgbClr val="7030A0"/>
                    </a:solidFill>
                    <a:latin typeface="Century" panose="020406040505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F</a:t>
                </a:r>
                <a:r>
                  <a:rPr lang="en-US" sz="763" dirty="0">
                    <a:solidFill>
                      <a:srgbClr val="7030A0"/>
                    </a:solidFill>
                    <a:latin typeface="Century" panose="020406040505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ORECASTED</a:t>
                </a:r>
                <a:r>
                  <a:rPr lang="en-US" sz="980" dirty="0">
                    <a:solidFill>
                      <a:srgbClr val="7030A0"/>
                    </a:solidFill>
                    <a:latin typeface="Century" panose="020406040505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</a:p>
              <a:p>
                <a:pPr algn="ctr"/>
                <a:r>
                  <a:rPr lang="en-US" sz="980" dirty="0">
                    <a:solidFill>
                      <a:srgbClr val="7030A0"/>
                    </a:solidFill>
                    <a:latin typeface="Century" panose="020406040505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Z</a:t>
                </a:r>
                <a:r>
                  <a:rPr lang="en-US" sz="763" dirty="0">
                    <a:solidFill>
                      <a:srgbClr val="7030A0"/>
                    </a:solidFill>
                    <a:latin typeface="Century" panose="020406040505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EROTH </a:t>
                </a:r>
                <a:r>
                  <a:rPr lang="en-US" sz="980" dirty="0">
                    <a:solidFill>
                      <a:srgbClr val="7030A0"/>
                    </a:solidFill>
                    <a:latin typeface="Century" panose="020406040505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763" dirty="0">
                    <a:solidFill>
                      <a:srgbClr val="7030A0"/>
                    </a:solidFill>
                    <a:latin typeface="Century" panose="020406040505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ERIVATIVE</a:t>
                </a:r>
                <a:endParaRPr lang="en-US" sz="100" dirty="0">
                  <a:solidFill>
                    <a:srgbClr val="7030A0"/>
                  </a:solidFill>
                  <a:latin typeface="Century" panose="020406040505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8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98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8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sz="98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98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98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IN" sz="980" dirty="0">
                  <a:solidFill>
                    <a:srgbClr val="7030A0"/>
                  </a:solidFill>
                  <a:latin typeface="Century" panose="02040604050505020304" pitchFamily="18" charset="0"/>
                </a:endParaRPr>
              </a:p>
            </p:txBody>
          </p:sp>
        </mc:Choice>
        <mc:Fallback xmlns=""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9E10536B-594F-0D61-F27E-4B5AE8D8E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488" y="5445536"/>
                <a:ext cx="979716" cy="603242"/>
              </a:xfrm>
              <a:prstGeom prst="rect">
                <a:avLst/>
              </a:prstGeom>
              <a:blipFill>
                <a:blip r:embed="rId20"/>
                <a:stretch>
                  <a:fillRect t="-6061" b="-202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CDCBB86E-565B-9CC8-29F8-7A2198BA48E8}"/>
                  </a:ext>
                </a:extLst>
              </p:cNvPr>
              <p:cNvSpPr txBox="1"/>
              <p:nvPr/>
            </p:nvSpPr>
            <p:spPr>
              <a:xfrm>
                <a:off x="5011922" y="5416015"/>
                <a:ext cx="979716" cy="6955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 defTabSz="248843">
                  <a:defRPr/>
                </a:pPr>
                <a:r>
                  <a:rPr lang="en-US" sz="980" dirty="0">
                    <a:solidFill>
                      <a:srgbClr val="7030A0"/>
                    </a:solidFill>
                    <a:latin typeface="Century" panose="020406040505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F</a:t>
                </a:r>
                <a:r>
                  <a:rPr lang="en-US" sz="763" dirty="0">
                    <a:solidFill>
                      <a:srgbClr val="7030A0"/>
                    </a:solidFill>
                    <a:latin typeface="Century" panose="020406040505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ORECASTED</a:t>
                </a:r>
                <a:r>
                  <a:rPr lang="en-US" sz="980" dirty="0">
                    <a:solidFill>
                      <a:srgbClr val="7030A0"/>
                    </a:solidFill>
                    <a:latin typeface="Century" panose="020406040505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</a:p>
              <a:p>
                <a:pPr algn="ctr"/>
                <a:r>
                  <a:rPr lang="en-US" sz="980" dirty="0">
                    <a:solidFill>
                      <a:srgbClr val="7030A0"/>
                    </a:solidFill>
                    <a:latin typeface="Century" panose="020406040505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F</a:t>
                </a:r>
                <a:r>
                  <a:rPr lang="en-US" sz="763" dirty="0">
                    <a:solidFill>
                      <a:srgbClr val="7030A0"/>
                    </a:solidFill>
                    <a:latin typeface="Century" panose="020406040505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IRST</a:t>
                </a:r>
                <a:r>
                  <a:rPr lang="en-US" sz="980" dirty="0">
                    <a:solidFill>
                      <a:srgbClr val="7030A0"/>
                    </a:solidFill>
                    <a:latin typeface="Century" panose="020406040505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D</a:t>
                </a:r>
                <a:r>
                  <a:rPr lang="en-US" sz="763" dirty="0">
                    <a:solidFill>
                      <a:srgbClr val="7030A0"/>
                    </a:solidFill>
                    <a:latin typeface="Century" panose="020406040505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ERIVATIVE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8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98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98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98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sz="98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98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98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IN" sz="980" dirty="0">
                  <a:solidFill>
                    <a:srgbClr val="7030A0"/>
                  </a:solidFill>
                  <a:latin typeface="Century" panose="02040604050505020304" pitchFamily="18" charset="0"/>
                </a:endParaRPr>
              </a:p>
            </p:txBody>
          </p:sp>
        </mc:Choice>
        <mc:Fallback xmlns=""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CDCBB86E-565B-9CC8-29F8-7A2198BA4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1922" y="5416015"/>
                <a:ext cx="979716" cy="69557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1593D28E-91E8-23F6-1735-C333B63B6DA0}"/>
                  </a:ext>
                </a:extLst>
              </p:cNvPr>
              <p:cNvSpPr txBox="1"/>
              <p:nvPr/>
            </p:nvSpPr>
            <p:spPr>
              <a:xfrm>
                <a:off x="5991637" y="5411616"/>
                <a:ext cx="1040716" cy="6955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 defTabSz="248843">
                  <a:defRPr/>
                </a:pPr>
                <a:r>
                  <a:rPr lang="en-US" sz="980" dirty="0">
                    <a:solidFill>
                      <a:srgbClr val="7030A0"/>
                    </a:solidFill>
                    <a:latin typeface="Century" panose="020406040505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F</a:t>
                </a:r>
                <a:r>
                  <a:rPr lang="en-US" sz="763" dirty="0">
                    <a:solidFill>
                      <a:srgbClr val="7030A0"/>
                    </a:solidFill>
                    <a:latin typeface="Century" panose="020406040505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ORECASTED</a:t>
                </a:r>
                <a:r>
                  <a:rPr lang="en-US" sz="980" dirty="0">
                    <a:solidFill>
                      <a:srgbClr val="7030A0"/>
                    </a:solidFill>
                    <a:latin typeface="Century" panose="020406040505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</a:p>
              <a:p>
                <a:pPr algn="ctr"/>
                <a:r>
                  <a:rPr lang="en-IN" sz="980" dirty="0">
                    <a:solidFill>
                      <a:srgbClr val="7030A0"/>
                    </a:solidFill>
                    <a:latin typeface="Century" panose="02040604050505020304" pitchFamily="18" charset="0"/>
                  </a:rPr>
                  <a:t>S</a:t>
                </a:r>
                <a:r>
                  <a:rPr lang="en-IN" sz="763" dirty="0">
                    <a:solidFill>
                      <a:srgbClr val="7030A0"/>
                    </a:solidFill>
                    <a:latin typeface="Century" panose="02040604050505020304" pitchFamily="18" charset="0"/>
                  </a:rPr>
                  <a:t>ECOND</a:t>
                </a:r>
                <a:r>
                  <a:rPr lang="en-IN" sz="980" dirty="0">
                    <a:solidFill>
                      <a:srgbClr val="7030A0"/>
                    </a:solidFill>
                    <a:latin typeface="Century" panose="02040604050505020304" pitchFamily="18" charset="0"/>
                  </a:rPr>
                  <a:t> </a:t>
                </a:r>
                <a:r>
                  <a:rPr lang="en-US" sz="980" dirty="0">
                    <a:solidFill>
                      <a:srgbClr val="7030A0"/>
                    </a:solidFill>
                    <a:latin typeface="Century" panose="020406040505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763" dirty="0">
                    <a:solidFill>
                      <a:srgbClr val="7030A0"/>
                    </a:solidFill>
                    <a:latin typeface="Century" panose="020406040505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ERIVATIVE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8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98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98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′′</m:t>
                          </m:r>
                        </m:e>
                        <m:sub>
                          <m:r>
                            <a:rPr lang="en-US" sz="98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sz="98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98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98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IN" sz="980" dirty="0">
                  <a:solidFill>
                    <a:srgbClr val="7030A0"/>
                  </a:solidFill>
                  <a:latin typeface="Century" panose="02040604050505020304" pitchFamily="18" charset="0"/>
                </a:endParaRPr>
              </a:p>
            </p:txBody>
          </p:sp>
        </mc:Choice>
        <mc:Fallback xmlns="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1593D28E-91E8-23F6-1735-C333B63B6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637" y="5411616"/>
                <a:ext cx="1040716" cy="69557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Arrow: Down 208">
            <a:extLst>
              <a:ext uri="{FF2B5EF4-FFF2-40B4-BE49-F238E27FC236}">
                <a16:creationId xmlns:a16="http://schemas.microsoft.com/office/drawing/2014/main" id="{AEC8CEE6-5A7A-3FAD-090C-803BC61B3207}"/>
              </a:ext>
            </a:extLst>
          </p:cNvPr>
          <p:cNvSpPr/>
          <p:nvPr/>
        </p:nvSpPr>
        <p:spPr>
          <a:xfrm>
            <a:off x="5441143" y="3162733"/>
            <a:ext cx="121985" cy="351314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980">
              <a:latin typeface="Century" panose="02040604050505020304" pitchFamily="18" charset="0"/>
            </a:endParaRPr>
          </a:p>
        </p:txBody>
      </p:sp>
      <p:sp>
        <p:nvSpPr>
          <p:cNvPr id="210" name="Arrow: Down 209">
            <a:extLst>
              <a:ext uri="{FF2B5EF4-FFF2-40B4-BE49-F238E27FC236}">
                <a16:creationId xmlns:a16="http://schemas.microsoft.com/office/drawing/2014/main" id="{5C99EC00-D417-D007-BBC6-04A1A6E315EA}"/>
              </a:ext>
            </a:extLst>
          </p:cNvPr>
          <p:cNvSpPr/>
          <p:nvPr/>
        </p:nvSpPr>
        <p:spPr>
          <a:xfrm rot="1425888">
            <a:off x="5689386" y="3136049"/>
            <a:ext cx="121985" cy="351314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980">
              <a:latin typeface="Century" panose="02040604050505020304" pitchFamily="18" charset="0"/>
            </a:endParaRPr>
          </a:p>
        </p:txBody>
      </p:sp>
      <p:sp>
        <p:nvSpPr>
          <p:cNvPr id="211" name="Arrow: Down 210">
            <a:extLst>
              <a:ext uri="{FF2B5EF4-FFF2-40B4-BE49-F238E27FC236}">
                <a16:creationId xmlns:a16="http://schemas.microsoft.com/office/drawing/2014/main" id="{97E27785-7B49-4863-7C18-3F8BBC9CA644}"/>
              </a:ext>
            </a:extLst>
          </p:cNvPr>
          <p:cNvSpPr/>
          <p:nvPr/>
        </p:nvSpPr>
        <p:spPr>
          <a:xfrm rot="20072196">
            <a:off x="5188919" y="3139898"/>
            <a:ext cx="121985" cy="351314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980">
              <a:latin typeface="Century" panose="02040604050505020304" pitchFamily="18" charset="0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D4FC92D8-6BA9-CADA-56A3-668E84A40EF8}"/>
              </a:ext>
            </a:extLst>
          </p:cNvPr>
          <p:cNvSpPr txBox="1"/>
          <p:nvPr/>
        </p:nvSpPr>
        <p:spPr>
          <a:xfrm rot="16200000">
            <a:off x="3656831" y="3825514"/>
            <a:ext cx="2187148" cy="494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6" dirty="0">
                <a:solidFill>
                  <a:srgbClr val="000000"/>
                </a:solidFill>
                <a:latin typeface="Century" panose="020406040505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sz="980" dirty="0">
                <a:solidFill>
                  <a:srgbClr val="000000"/>
                </a:solidFill>
                <a:latin typeface="Century" panose="020406040505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HYSICS</a:t>
            </a:r>
            <a:r>
              <a:rPr lang="en-US" sz="1306" dirty="0">
                <a:solidFill>
                  <a:srgbClr val="000000"/>
                </a:solidFill>
                <a:latin typeface="Century" panose="020406040505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M</a:t>
            </a:r>
            <a:r>
              <a:rPr lang="en-US" sz="980" dirty="0">
                <a:solidFill>
                  <a:srgbClr val="000000"/>
                </a:solidFill>
                <a:latin typeface="Century" panose="020406040505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OTIVATED</a:t>
            </a:r>
            <a:r>
              <a:rPr lang="en-US" sz="1306" dirty="0">
                <a:solidFill>
                  <a:srgbClr val="000000"/>
                </a:solidFill>
                <a:latin typeface="Century" panose="020406040505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L</a:t>
            </a:r>
            <a:r>
              <a:rPr lang="en-US" sz="980" dirty="0">
                <a:solidFill>
                  <a:srgbClr val="000000"/>
                </a:solidFill>
                <a:latin typeface="Century" panose="020406040505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OSS</a:t>
            </a:r>
            <a:r>
              <a:rPr lang="en-US" sz="1306" dirty="0">
                <a:solidFill>
                  <a:srgbClr val="000000"/>
                </a:solidFill>
                <a:latin typeface="Century" panose="020406040505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F</a:t>
            </a:r>
            <a:r>
              <a:rPr lang="en-US" sz="980" dirty="0">
                <a:solidFill>
                  <a:srgbClr val="000000"/>
                </a:solidFill>
                <a:latin typeface="Century" panose="020406040505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UCTION</a:t>
            </a:r>
            <a:endParaRPr lang="en-IN" sz="1306" dirty="0">
              <a:latin typeface="Century" panose="020406040505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67B6F8A8-220B-BE31-2B02-9951B1252257}"/>
                  </a:ext>
                </a:extLst>
              </p:cNvPr>
              <p:cNvSpPr txBox="1"/>
              <p:nvPr/>
            </p:nvSpPr>
            <p:spPr>
              <a:xfrm rot="16200000">
                <a:off x="5158035" y="3816467"/>
                <a:ext cx="2187148" cy="5379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98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80" i="1">
                              <a:latin typeface="Cambria Math" panose="02040503050406030204" pitchFamily="18" charset="0"/>
                            </a:rPr>
                            <m:t>𝔏</m:t>
                          </m:r>
                        </m:e>
                        <m:sub>
                          <m:r>
                            <a:rPr lang="en-US" sz="98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98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IN" sz="980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n-US" sz="980" i="1">
                              <a:latin typeface="Cambria Math" panose="02040503050406030204" pitchFamily="18" charset="0"/>
                            </a:rPr>
                            <m:t>2</m:t>
                          </m:r>
                        </m:deg>
                        <m:e>
                          <m:f>
                            <m:fPr>
                              <m:ctrlPr>
                                <a:rPr lang="en-IN" sz="98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en-IN" sz="98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98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IN" sz="98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IN" sz="98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IN" sz="98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980" i="1">
                                                  <a:latin typeface="Cambria Math" panose="02040503050406030204" pitchFamily="18" charset="0"/>
                                                </a:rPr>
                                                <m:t>𝔜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980" i="1">
                                                  <a:latin typeface="Cambria Math" panose="02040503050406030204" pitchFamily="18" charset="0"/>
                                                </a:rPr>
                                                <m:t>𝑝𝑟𝑒𝑑𝑖𝑐𝑡𝑒𝑑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98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IN" sz="98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980" i="1">
                                                  <a:latin typeface="Cambria Math" panose="02040503050406030204" pitchFamily="18" charset="0"/>
                                                </a:rPr>
                                                <m:t>𝔜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980" i="1">
                                                  <a:latin typeface="Cambria Math" panose="02040503050406030204" pitchFamily="18" charset="0"/>
                                                </a:rPr>
                                                <m:t>𝑟𝑒𝑎𝑙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98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sz="98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IN" sz="1306" dirty="0">
                  <a:latin typeface="Century" panose="02040604050505020304" pitchFamily="18" charset="0"/>
                </a:endParaRPr>
              </a:p>
            </p:txBody>
          </p:sp>
        </mc:Choice>
        <mc:Fallback xmlns="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67B6F8A8-220B-BE31-2B02-9951B1252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158035" y="3816467"/>
                <a:ext cx="2187148" cy="53790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0" name="Arrow: Right 219">
            <a:extLst>
              <a:ext uri="{FF2B5EF4-FFF2-40B4-BE49-F238E27FC236}">
                <a16:creationId xmlns:a16="http://schemas.microsoft.com/office/drawing/2014/main" id="{7D8F4FF3-9297-3DE3-43FC-5603B24C6E30}"/>
              </a:ext>
            </a:extLst>
          </p:cNvPr>
          <p:cNvSpPr/>
          <p:nvPr/>
        </p:nvSpPr>
        <p:spPr>
          <a:xfrm>
            <a:off x="3200928" y="3611355"/>
            <a:ext cx="867844" cy="295614"/>
          </a:xfrm>
          <a:prstGeom prst="rightArrow">
            <a:avLst>
              <a:gd name="adj1" fmla="val 33720"/>
              <a:gd name="adj2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Century" panose="02040604050505020304" pitchFamily="18" charset="0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D8F0F302-B915-BA2B-43DF-FF80AEB60481}"/>
              </a:ext>
            </a:extLst>
          </p:cNvPr>
          <p:cNvSpPr txBox="1"/>
          <p:nvPr/>
        </p:nvSpPr>
        <p:spPr>
          <a:xfrm>
            <a:off x="3067068" y="3266849"/>
            <a:ext cx="931667" cy="839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306" dirty="0">
                <a:solidFill>
                  <a:srgbClr val="000000"/>
                </a:solidFill>
                <a:latin typeface="Century" panose="020406040505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sz="980" dirty="0">
                <a:solidFill>
                  <a:srgbClr val="000000"/>
                </a:solidFill>
                <a:latin typeface="Century" panose="020406040505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RANSFER</a:t>
            </a:r>
            <a:r>
              <a:rPr lang="en-US" sz="1306" dirty="0">
                <a:solidFill>
                  <a:srgbClr val="000000"/>
                </a:solidFill>
                <a:latin typeface="Century" panose="020406040505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L</a:t>
            </a:r>
            <a:r>
              <a:rPr lang="en-US" sz="980" dirty="0">
                <a:solidFill>
                  <a:srgbClr val="000000"/>
                </a:solidFill>
                <a:latin typeface="Century" panose="020406040505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EARNING</a:t>
            </a:r>
            <a:endParaRPr lang="en-IN" sz="1306" dirty="0">
              <a:latin typeface="Century" panose="02040604050505020304" pitchFamily="18" charset="0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709DA49C-1D50-E84B-F7B3-5E04013E1F33}"/>
              </a:ext>
            </a:extLst>
          </p:cNvPr>
          <p:cNvSpPr txBox="1"/>
          <p:nvPr/>
        </p:nvSpPr>
        <p:spPr>
          <a:xfrm>
            <a:off x="507703" y="6146763"/>
            <a:ext cx="2187148" cy="293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6" dirty="0">
                <a:solidFill>
                  <a:srgbClr val="000000"/>
                </a:solidFill>
                <a:latin typeface="Century" panose="020406040505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sz="980" dirty="0">
                <a:solidFill>
                  <a:srgbClr val="000000"/>
                </a:solidFill>
                <a:latin typeface="Century" panose="020406040505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</a:t>
            </a:r>
            <a:r>
              <a:rPr lang="en-US" sz="1306" dirty="0">
                <a:solidFill>
                  <a:srgbClr val="000000"/>
                </a:solidFill>
                <a:latin typeface="Century" panose="020406040505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sz="980" dirty="0">
                <a:solidFill>
                  <a:srgbClr val="000000"/>
                </a:solidFill>
                <a:latin typeface="Century" panose="020406040505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RAINING</a:t>
            </a:r>
            <a:r>
              <a:rPr kumimoji="0" lang="en-US" sz="1306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kumimoji="0" lang="en-US" sz="98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HASE</a:t>
            </a:r>
            <a:r>
              <a:rPr lang="en-US" sz="980" dirty="0">
                <a:solidFill>
                  <a:srgbClr val="000000"/>
                </a:solidFill>
                <a:latin typeface="Century" panose="020406040505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IN" sz="1306" dirty="0">
              <a:latin typeface="Century" panose="02040604050505020304" pitchFamily="18" charset="0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DF518224-C536-5CF4-FEB3-1E41CB6EDCDC}"/>
              </a:ext>
            </a:extLst>
          </p:cNvPr>
          <p:cNvSpPr txBox="1"/>
          <p:nvPr/>
        </p:nvSpPr>
        <p:spPr>
          <a:xfrm>
            <a:off x="4407352" y="6146763"/>
            <a:ext cx="2187148" cy="293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6" dirty="0">
                <a:solidFill>
                  <a:srgbClr val="000000"/>
                </a:solidFill>
                <a:latin typeface="Century" panose="020406040505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sz="980" dirty="0">
                <a:solidFill>
                  <a:srgbClr val="000000"/>
                </a:solidFill>
                <a:latin typeface="Century" panose="020406040505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RAINING</a:t>
            </a:r>
            <a:r>
              <a:rPr kumimoji="0" lang="en-US" sz="1306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kumimoji="0" lang="en-US" sz="98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HASE </a:t>
            </a:r>
            <a:endParaRPr lang="en-IN" sz="1306" dirty="0">
              <a:latin typeface="Century" panose="020406040505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E82BD5-A042-6E1E-6AE1-7D1280E3D3D9}"/>
              </a:ext>
            </a:extLst>
          </p:cNvPr>
          <p:cNvSpPr txBox="1"/>
          <p:nvPr/>
        </p:nvSpPr>
        <p:spPr>
          <a:xfrm>
            <a:off x="612652" y="1340015"/>
            <a:ext cx="1987898" cy="29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10" dirty="0">
                <a:latin typeface="Century" panose="02040604050505020304" pitchFamily="18" charset="0"/>
              </a:rPr>
              <a:t>A</a:t>
            </a:r>
            <a:r>
              <a:rPr lang="en-US" sz="980" dirty="0">
                <a:latin typeface="Century" panose="02040604050505020304" pitchFamily="18" charset="0"/>
              </a:rPr>
              <a:t>TTRACTOR</a:t>
            </a:r>
            <a:r>
              <a:rPr lang="en-US" sz="1310" dirty="0">
                <a:latin typeface="Century" panose="02040604050505020304" pitchFamily="18" charset="0"/>
              </a:rPr>
              <a:t> D</a:t>
            </a:r>
            <a:r>
              <a:rPr lang="en-US" sz="980" dirty="0">
                <a:latin typeface="Century" panose="02040604050505020304" pitchFamily="18" charset="0"/>
              </a:rPr>
              <a:t>YNAMICS</a:t>
            </a:r>
            <a:endParaRPr lang="en-IN" sz="980" dirty="0">
              <a:latin typeface="Century" panose="020406040505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71C59F-6AF7-73D8-01FC-5D24CA442F07}"/>
              </a:ext>
            </a:extLst>
          </p:cNvPr>
          <p:cNvSpPr txBox="1"/>
          <p:nvPr/>
        </p:nvSpPr>
        <p:spPr>
          <a:xfrm>
            <a:off x="4252630" y="1339997"/>
            <a:ext cx="2505071" cy="29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10" dirty="0">
                <a:latin typeface="Century" panose="02040604050505020304" pitchFamily="18" charset="0"/>
              </a:rPr>
              <a:t>R</a:t>
            </a:r>
            <a:r>
              <a:rPr lang="en-US" sz="980" dirty="0">
                <a:latin typeface="Century" panose="02040604050505020304" pitchFamily="18" charset="0"/>
              </a:rPr>
              <a:t>EAL</a:t>
            </a:r>
            <a:r>
              <a:rPr lang="en-US" sz="1310" dirty="0">
                <a:latin typeface="Century" panose="02040604050505020304" pitchFamily="18" charset="0"/>
              </a:rPr>
              <a:t> W</a:t>
            </a:r>
            <a:r>
              <a:rPr lang="en-US" sz="980" dirty="0">
                <a:latin typeface="Century" panose="02040604050505020304" pitchFamily="18" charset="0"/>
              </a:rPr>
              <a:t>ORLD</a:t>
            </a:r>
            <a:r>
              <a:rPr lang="en-US" sz="1310" dirty="0">
                <a:latin typeface="Century" panose="02040604050505020304" pitchFamily="18" charset="0"/>
              </a:rPr>
              <a:t> E</a:t>
            </a:r>
            <a:r>
              <a:rPr lang="en-US" sz="980" dirty="0">
                <a:latin typeface="Century" panose="02040604050505020304" pitchFamily="18" charset="0"/>
              </a:rPr>
              <a:t>XTREME</a:t>
            </a:r>
            <a:r>
              <a:rPr kumimoji="0" lang="en-US" sz="131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 E</a:t>
            </a: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VENTS</a:t>
            </a:r>
            <a:r>
              <a:rPr lang="en-US" sz="980" dirty="0">
                <a:latin typeface="Century" panose="02040604050505020304" pitchFamily="18" charset="0"/>
              </a:rPr>
              <a:t> </a:t>
            </a:r>
            <a:r>
              <a:rPr lang="en-US" sz="1310" dirty="0">
                <a:latin typeface="Century" panose="02040604050505020304" pitchFamily="18" charset="0"/>
              </a:rPr>
              <a:t> </a:t>
            </a:r>
            <a:endParaRPr lang="en-IN" sz="98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477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87</TotalTime>
  <Words>101</Words>
  <Application>Microsoft Office PowerPoint</Application>
  <PresentationFormat>Custom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Century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Anurag Dutta</dc:creator>
  <cp:lastModifiedBy>Anurag Dutta</cp:lastModifiedBy>
  <cp:revision>2</cp:revision>
  <dcterms:created xsi:type="dcterms:W3CDTF">2023-07-26T08:42:01Z</dcterms:created>
  <dcterms:modified xsi:type="dcterms:W3CDTF">2023-07-28T07:00:43Z</dcterms:modified>
</cp:coreProperties>
</file>