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79245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000C"/>
    <a:srgbClr val="FFF3ED"/>
    <a:srgbClr val="FFF2EC"/>
    <a:srgbClr val="FCB397"/>
    <a:srgbClr val="FB8A6A"/>
    <a:srgbClr val="FFF5F0"/>
    <a:srgbClr val="F14432"/>
    <a:srgbClr val="FFFFEB"/>
    <a:srgbClr val="FFFFCC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1001553"/>
            <a:ext cx="11844338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3214319"/>
            <a:ext cx="11844338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8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325823"/>
            <a:ext cx="3405247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325823"/>
            <a:ext cx="10018335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1525704"/>
            <a:ext cx="1362098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4095459"/>
            <a:ext cx="1362098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1629117"/>
            <a:ext cx="6711791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1629117"/>
            <a:ext cx="6711791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325824"/>
            <a:ext cx="13620988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1500205"/>
            <a:ext cx="668094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2235432"/>
            <a:ext cx="668094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1500205"/>
            <a:ext cx="671384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2235432"/>
            <a:ext cx="6713848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8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3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2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07988"/>
            <a:ext cx="5093476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881140"/>
            <a:ext cx="7994928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1835944"/>
            <a:ext cx="5093476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3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07988"/>
            <a:ext cx="5093476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881140"/>
            <a:ext cx="7994928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1835944"/>
            <a:ext cx="5093476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6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325824"/>
            <a:ext cx="1362098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1629117"/>
            <a:ext cx="1362098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5672161"/>
            <a:ext cx="355330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27FC-1BC6-42BB-A07B-6F705F2271B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5672161"/>
            <a:ext cx="532995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5672161"/>
            <a:ext cx="355330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B154-B8EB-48F1-873A-933EE1E77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6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0A36C7-93D8-81CD-9469-F3C2D045DD36}"/>
              </a:ext>
            </a:extLst>
          </p:cNvPr>
          <p:cNvGrpSpPr/>
          <p:nvPr/>
        </p:nvGrpSpPr>
        <p:grpSpPr>
          <a:xfrm>
            <a:off x="261601" y="246301"/>
            <a:ext cx="15239645" cy="5624778"/>
            <a:chOff x="261601" y="246301"/>
            <a:chExt cx="15239645" cy="562477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9A913B3-D19A-4AA6-ECEB-3BA39F491D68}"/>
                </a:ext>
              </a:extLst>
            </p:cNvPr>
            <p:cNvSpPr/>
            <p:nvPr/>
          </p:nvSpPr>
          <p:spPr>
            <a:xfrm>
              <a:off x="1657061" y="248736"/>
              <a:ext cx="1757083" cy="5576047"/>
            </a:xfrm>
            <a:prstGeom prst="roundRect">
              <a:avLst>
                <a:gd name="adj" fmla="val 50000"/>
              </a:avLst>
            </a:prstGeom>
            <a:solidFill>
              <a:srgbClr val="FFF5F0"/>
            </a:solidFill>
            <a:ln w="76200">
              <a:solidFill>
                <a:srgbClr val="67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B8870DC-B5DF-DD06-2E9F-3A2D9AC83958}"/>
                    </a:ext>
                  </a:extLst>
                </p:cNvPr>
                <p:cNvSpPr/>
                <p:nvPr/>
              </p:nvSpPr>
              <p:spPr>
                <a:xfrm>
                  <a:off x="2173008" y="684226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B8A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B8870DC-B5DF-DD06-2E9F-3A2D9AC839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008" y="684226"/>
                  <a:ext cx="720000" cy="72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rgbClr val="FB8A6A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C8DE534-B8E4-B4AB-88C0-A821C007E810}"/>
                    </a:ext>
                  </a:extLst>
                </p:cNvPr>
                <p:cNvSpPr/>
                <p:nvPr/>
              </p:nvSpPr>
              <p:spPr>
                <a:xfrm>
                  <a:off x="2173008" y="4669285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B8A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C8DE534-B8E4-B4AB-88C0-A821C007E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008" y="4669285"/>
                  <a:ext cx="720000" cy="72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rgbClr val="FB8A6A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7B4E771-FFFA-66DC-25AE-50E616617F2F}"/>
                </a:ext>
              </a:extLst>
            </p:cNvPr>
            <p:cNvSpPr/>
            <p:nvPr/>
          </p:nvSpPr>
          <p:spPr>
            <a:xfrm>
              <a:off x="991555" y="916483"/>
              <a:ext cx="1004047" cy="255495"/>
            </a:xfrm>
            <a:prstGeom prst="rightArrow">
              <a:avLst/>
            </a:prstGeom>
            <a:solidFill>
              <a:srgbClr val="FFF5F0"/>
            </a:solidFill>
            <a:ln w="28575">
              <a:solidFill>
                <a:srgbClr val="67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Century" panose="02040604050505020304" pitchFamily="18" charset="0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442DFC-6054-9B96-08D4-74FACEF70EF8}"/>
                </a:ext>
              </a:extLst>
            </p:cNvPr>
            <p:cNvSpPr/>
            <p:nvPr/>
          </p:nvSpPr>
          <p:spPr>
            <a:xfrm>
              <a:off x="1001606" y="4901542"/>
              <a:ext cx="1004047" cy="255495"/>
            </a:xfrm>
            <a:prstGeom prst="rightArrow">
              <a:avLst/>
            </a:prstGeom>
            <a:solidFill>
              <a:srgbClr val="FFF5F0"/>
            </a:solidFill>
            <a:ln w="28575">
              <a:solidFill>
                <a:srgbClr val="67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latin typeface="Century" panose="020406040505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0768098-4A5F-4F03-5AC3-5081B951C091}"/>
                    </a:ext>
                  </a:extLst>
                </p:cNvPr>
                <p:cNvSpPr/>
                <p:nvPr/>
              </p:nvSpPr>
              <p:spPr>
                <a:xfrm>
                  <a:off x="268720" y="684226"/>
                  <a:ext cx="720000" cy="72000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400" b="1" dirty="0">
                    <a:solidFill>
                      <a:schemeClr val="tx1"/>
                    </a:solidFill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0768098-4A5F-4F03-5AC3-5081B951C0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20" y="684226"/>
                  <a:ext cx="72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9216B96-C479-D8E9-7EFC-390291746D3F}"/>
                    </a:ext>
                  </a:extLst>
                </p:cNvPr>
                <p:cNvSpPr/>
                <p:nvPr/>
              </p:nvSpPr>
              <p:spPr>
                <a:xfrm>
                  <a:off x="268720" y="4669285"/>
                  <a:ext cx="720000" cy="72000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400" b="1" dirty="0">
                    <a:solidFill>
                      <a:schemeClr val="tx1"/>
                    </a:solidFill>
                    <a:latin typeface="Century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9216B96-C479-D8E9-7EFC-390291746D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20" y="4669285"/>
                  <a:ext cx="72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1D46949-001E-682D-2878-43BB0CCE7D47}"/>
                    </a:ext>
                  </a:extLst>
                </p:cNvPr>
                <p:cNvSpPr/>
                <p:nvPr/>
              </p:nvSpPr>
              <p:spPr>
                <a:xfrm>
                  <a:off x="2165889" y="1648849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B8A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1D46949-001E-682D-2878-43BB0CCE7D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889" y="1648849"/>
                  <a:ext cx="72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FB8A6A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EB29DA27-ED85-8A6D-A6BD-662B31B84656}"/>
                </a:ext>
              </a:extLst>
            </p:cNvPr>
            <p:cNvSpPr/>
            <p:nvPr/>
          </p:nvSpPr>
          <p:spPr>
            <a:xfrm>
              <a:off x="984436" y="1881106"/>
              <a:ext cx="1004047" cy="255495"/>
            </a:xfrm>
            <a:prstGeom prst="rightArrow">
              <a:avLst/>
            </a:prstGeom>
            <a:solidFill>
              <a:srgbClr val="FFF5F0"/>
            </a:solidFill>
            <a:ln w="28575">
              <a:solidFill>
                <a:srgbClr val="67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Century" panose="020406040505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E1BCD4-794A-7A50-AE91-16BF0CA6E23A}"/>
                    </a:ext>
                  </a:extLst>
                </p:cNvPr>
                <p:cNvSpPr/>
                <p:nvPr/>
              </p:nvSpPr>
              <p:spPr>
                <a:xfrm>
                  <a:off x="261601" y="1648849"/>
                  <a:ext cx="720000" cy="72000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sz="2400" b="1" dirty="0">
                    <a:solidFill>
                      <a:schemeClr val="tx1"/>
                    </a:solidFill>
                    <a:latin typeface="Century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E1BCD4-794A-7A50-AE91-16BF0CA6E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01" y="1648849"/>
                  <a:ext cx="720000" cy="72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2DBB0EB-790E-EEAD-2D79-1F6888FDD250}"/>
                    </a:ext>
                  </a:extLst>
                </p:cNvPr>
                <p:cNvSpPr/>
                <p:nvPr/>
              </p:nvSpPr>
              <p:spPr>
                <a:xfrm>
                  <a:off x="2186524" y="2613472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B8A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2DBB0EB-790E-EEAD-2D79-1F6888FDD2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524" y="2613472"/>
                  <a:ext cx="720000" cy="72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rgbClr val="FB8A6A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ADFBB79-5E49-CC57-7D91-5005BC6E7075}"/>
                </a:ext>
              </a:extLst>
            </p:cNvPr>
            <p:cNvSpPr/>
            <p:nvPr/>
          </p:nvSpPr>
          <p:spPr>
            <a:xfrm>
              <a:off x="1005071" y="2845729"/>
              <a:ext cx="1004047" cy="255495"/>
            </a:xfrm>
            <a:prstGeom prst="rightArrow">
              <a:avLst/>
            </a:prstGeom>
            <a:solidFill>
              <a:srgbClr val="FFF5F0"/>
            </a:solidFill>
            <a:ln w="28575">
              <a:solidFill>
                <a:srgbClr val="67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Century" panose="020406040505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1A9B134-82E7-7A06-4276-1E341A553A55}"/>
                    </a:ext>
                  </a:extLst>
                </p:cNvPr>
                <p:cNvSpPr/>
                <p:nvPr/>
              </p:nvSpPr>
              <p:spPr>
                <a:xfrm>
                  <a:off x="282236" y="2613472"/>
                  <a:ext cx="720000" cy="72000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sz="2400" b="1" dirty="0">
                    <a:solidFill>
                      <a:schemeClr val="tx1"/>
                    </a:solidFill>
                    <a:latin typeface="Century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1A9B134-82E7-7A06-4276-1E341A553A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36" y="2613472"/>
                  <a:ext cx="720000" cy="72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2ED5EB1-7537-E45D-E7E8-438D88C155A0}"/>
                </a:ext>
              </a:extLst>
            </p:cNvPr>
            <p:cNvSpPr/>
            <p:nvPr/>
          </p:nvSpPr>
          <p:spPr>
            <a:xfrm>
              <a:off x="5361165" y="248734"/>
              <a:ext cx="1757083" cy="5576047"/>
            </a:xfrm>
            <a:prstGeom prst="roundRect">
              <a:avLst>
                <a:gd name="adj" fmla="val 50000"/>
              </a:avLst>
            </a:prstGeom>
            <a:solidFill>
              <a:srgbClr val="FFF5F0"/>
            </a:solidFill>
            <a:ln w="76200">
              <a:solidFill>
                <a:srgbClr val="FB8A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1CE319-6763-A270-C60E-6D26154D84CC}"/>
                </a:ext>
              </a:extLst>
            </p:cNvPr>
            <p:cNvSpPr txBox="1"/>
            <p:nvPr/>
          </p:nvSpPr>
          <p:spPr>
            <a:xfrm>
              <a:off x="5979966" y="246301"/>
              <a:ext cx="553998" cy="5624778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2400" dirty="0">
                  <a:latin typeface="Century" panose="02040604050505020304" pitchFamily="18" charset="0"/>
                </a:rPr>
                <a:t>Neurochaos Feature Extractor</a:t>
              </a:r>
              <a:endParaRPr lang="en-IN" sz="2400" dirty="0">
                <a:latin typeface="Century" panose="02040604050505020304" pitchFamily="18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6CA8021-3E3B-E13A-9B27-32FF3C0FAC7B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893012" y="1044226"/>
              <a:ext cx="2432775" cy="0"/>
            </a:xfrm>
            <a:prstGeom prst="straightConnector1">
              <a:avLst/>
            </a:prstGeom>
            <a:ln w="19050">
              <a:solidFill>
                <a:srgbClr val="67000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CBE26AF-B28D-35B7-64EB-C571D0C82494}"/>
                    </a:ext>
                  </a:extLst>
                </p:cNvPr>
                <p:cNvSpPr txBox="1"/>
                <p:nvPr/>
              </p:nvSpPr>
              <p:spPr>
                <a:xfrm>
                  <a:off x="3610524" y="599178"/>
                  <a:ext cx="1638334" cy="3876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IN" dirty="0">
                      <a:latin typeface="Century" panose="02040604050505020304" pitchFamily="18" charset="0"/>
                    </a:rPr>
                    <a:t>Neural Activity</a:t>
                  </a:r>
                </a:p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 dirty="0"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CBE26AF-B28D-35B7-64EB-C571D0C82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524" y="599178"/>
                  <a:ext cx="1638334" cy="387670"/>
                </a:xfrm>
                <a:prstGeom prst="rect">
                  <a:avLst/>
                </a:prstGeom>
                <a:blipFill>
                  <a:blip r:embed="rId10"/>
                  <a:stretch>
                    <a:fillRect l="-8550" t="-42188" r="-8550" b="-265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C5F07E-E876-052B-877C-9A6A857EB025}"/>
                    </a:ext>
                  </a:extLst>
                </p:cNvPr>
                <p:cNvSpPr txBox="1"/>
                <p:nvPr/>
              </p:nvSpPr>
              <p:spPr>
                <a:xfrm>
                  <a:off x="3565374" y="1568793"/>
                  <a:ext cx="1700722" cy="3876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ts val="15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entury" panose="02040604050505020304" pitchFamily="18" charset="0"/>
                      <a:ea typeface="+mn-ea"/>
                      <a:cs typeface="+mn-cs"/>
                    </a:rPr>
                    <a:t>Neural Activity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ts val="15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0" lang="en-US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IN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IN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0" lang="en-IN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IN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C5F07E-E876-052B-877C-9A6A857EB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74" y="1568793"/>
                  <a:ext cx="1700722" cy="387670"/>
                </a:xfrm>
                <a:prstGeom prst="rect">
                  <a:avLst/>
                </a:prstGeom>
                <a:blipFill>
                  <a:blip r:embed="rId11"/>
                  <a:stretch>
                    <a:fillRect l="-8602" t="-42188" r="-4301" b="-265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CB9EDA0-907F-5BEB-A1C1-9EB6D24A2AE4}"/>
                    </a:ext>
                  </a:extLst>
                </p:cNvPr>
                <p:cNvSpPr txBox="1"/>
                <p:nvPr/>
              </p:nvSpPr>
              <p:spPr>
                <a:xfrm>
                  <a:off x="3591256" y="2527862"/>
                  <a:ext cx="1700722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ts val="15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entury" panose="02040604050505020304" pitchFamily="18" charset="0"/>
                      <a:ea typeface="+mn-ea"/>
                      <a:cs typeface="+mn-cs"/>
                    </a:rPr>
                    <a:t>Neural Activity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ts val="15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0" lang="en-US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kumimoji="0" lang="en-IN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IN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0" lang="en-IN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IN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CB9EDA0-907F-5BEB-A1C1-9EB6D24A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256" y="2527862"/>
                  <a:ext cx="1700722" cy="387670"/>
                </a:xfrm>
                <a:prstGeom prst="rect">
                  <a:avLst/>
                </a:prstGeom>
                <a:blipFill>
                  <a:blip r:embed="rId12"/>
                  <a:stretch>
                    <a:fillRect l="-8244" t="-42857" r="-4659" b="-28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C2E2AE3-D8D4-7CFE-81C4-BE541F1F0B8B}"/>
                    </a:ext>
                  </a:extLst>
                </p:cNvPr>
                <p:cNvSpPr txBox="1"/>
                <p:nvPr/>
              </p:nvSpPr>
              <p:spPr>
                <a:xfrm>
                  <a:off x="3623718" y="4628485"/>
                  <a:ext cx="1638334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ts val="15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entury" panose="02040604050505020304" pitchFamily="18" charset="0"/>
                      <a:ea typeface="+mn-ea"/>
                      <a:cs typeface="+mn-cs"/>
                    </a:rPr>
                    <a:t>Neural Activity</a:t>
                  </a:r>
                </a:p>
                <a:p>
                  <a:pPr lvl="0"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I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 dirty="0">
                    <a:solidFill>
                      <a:prstClr val="black"/>
                    </a:solidFill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C2E2AE3-D8D4-7CFE-81C4-BE541F1F0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718" y="4628485"/>
                  <a:ext cx="1638334" cy="384721"/>
                </a:xfrm>
                <a:prstGeom prst="rect">
                  <a:avLst/>
                </a:prstGeom>
                <a:blipFill>
                  <a:blip r:embed="rId13"/>
                  <a:stretch>
                    <a:fillRect l="-8550" t="-42857" r="-8550" b="-28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2EB8683-EAC8-1D76-679B-CF53DDDF3447}"/>
                    </a:ext>
                  </a:extLst>
                </p:cNvPr>
                <p:cNvSpPr txBox="1"/>
                <p:nvPr/>
              </p:nvSpPr>
              <p:spPr>
                <a:xfrm>
                  <a:off x="3585197" y="1050758"/>
                  <a:ext cx="1619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Century" panose="02040604050505020304" pitchFamily="18" charset="0"/>
                    </a:rPr>
                    <a:t>Firing Time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IN" b="1" dirty="0"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2EB8683-EAC8-1D76-679B-CF53DDDF3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197" y="1050758"/>
                  <a:ext cx="161961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647" t="-28261" r="-2632" b="-5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9D5745-6CC8-4724-AE3B-2D7502087C75}"/>
                    </a:ext>
                  </a:extLst>
                </p:cNvPr>
                <p:cNvSpPr txBox="1"/>
                <p:nvPr/>
              </p:nvSpPr>
              <p:spPr>
                <a:xfrm>
                  <a:off x="3578512" y="2014351"/>
                  <a:ext cx="16067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Century" panose="02040604050505020304" pitchFamily="18" charset="0"/>
                    </a:rPr>
                    <a:t>Firing Time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IN" b="1" dirty="0"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9D5745-6CC8-4724-AE3B-2D7502087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12" y="2014351"/>
                  <a:ext cx="160678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8712" t="-28261" r="-2652" b="-5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A64D90C-AD30-4923-3973-E1BD9C1CFCF6}"/>
                    </a:ext>
                  </a:extLst>
                </p:cNvPr>
                <p:cNvSpPr txBox="1"/>
                <p:nvPr/>
              </p:nvSpPr>
              <p:spPr>
                <a:xfrm>
                  <a:off x="3578512" y="2993614"/>
                  <a:ext cx="16067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Century" panose="02040604050505020304" pitchFamily="18" charset="0"/>
                    </a:rPr>
                    <a:t>Firing Time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en-IN" b="1" dirty="0"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A64D90C-AD30-4923-3973-E1BD9C1CF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12" y="2993614"/>
                  <a:ext cx="160678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8712" t="-28261" r="-2652" b="-5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4AD8FF1-3265-FD07-27B1-10D29C13AAED}"/>
                    </a:ext>
                  </a:extLst>
                </p:cNvPr>
                <p:cNvSpPr txBox="1"/>
                <p:nvPr/>
              </p:nvSpPr>
              <p:spPr>
                <a:xfrm>
                  <a:off x="3566530" y="5051787"/>
                  <a:ext cx="16612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prstClr val="black"/>
                      </a:solidFill>
                      <a:latin typeface="Century" panose="02040604050505020304" pitchFamily="18" charset="0"/>
                    </a:rPr>
                    <a:t>Firing Time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a14:m>
                  <a:endParaRPr lang="en-IN" b="1" dirty="0">
                    <a:latin typeface="Century" panose="02040604050505020304" pitchFamily="18" charset="0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4AD8FF1-3265-FD07-27B1-10D29C13A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530" y="5051787"/>
                  <a:ext cx="166128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8425" t="-28889" r="-1832" b="-5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6DC05C6-A6FD-1548-41DE-7EA3CD0B7A8B}"/>
                </a:ext>
              </a:extLst>
            </p:cNvPr>
            <p:cNvCxnSpPr>
              <a:cxnSpLocks/>
            </p:cNvCxnSpPr>
            <p:nvPr/>
          </p:nvCxnSpPr>
          <p:spPr>
            <a:xfrm>
              <a:off x="7145586" y="1034168"/>
              <a:ext cx="2432775" cy="0"/>
            </a:xfrm>
            <a:prstGeom prst="straightConnector1">
              <a:avLst/>
            </a:prstGeom>
            <a:ln w="19050">
              <a:solidFill>
                <a:srgbClr val="67000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823789-21E9-AF50-2A43-E91A5EC8C373}"/>
                </a:ext>
              </a:extLst>
            </p:cNvPr>
            <p:cNvCxnSpPr>
              <a:cxnSpLocks/>
            </p:cNvCxnSpPr>
            <p:nvPr/>
          </p:nvCxnSpPr>
          <p:spPr>
            <a:xfrm>
              <a:off x="7138467" y="1998791"/>
              <a:ext cx="2432775" cy="0"/>
            </a:xfrm>
            <a:prstGeom prst="straightConnector1">
              <a:avLst/>
            </a:prstGeom>
            <a:ln w="19050">
              <a:solidFill>
                <a:srgbClr val="67000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53DFBAE-BF1C-0ED9-E0D4-B196798FA662}"/>
                </a:ext>
              </a:extLst>
            </p:cNvPr>
            <p:cNvCxnSpPr>
              <a:cxnSpLocks/>
            </p:cNvCxnSpPr>
            <p:nvPr/>
          </p:nvCxnSpPr>
          <p:spPr>
            <a:xfrm>
              <a:off x="7159102" y="2963414"/>
              <a:ext cx="2432775" cy="0"/>
            </a:xfrm>
            <a:prstGeom prst="straightConnector1">
              <a:avLst/>
            </a:prstGeom>
            <a:ln w="19050">
              <a:solidFill>
                <a:srgbClr val="67000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C10FAD1-E6FD-C1FF-C7BB-9342D8E8C4A1}"/>
                </a:ext>
              </a:extLst>
            </p:cNvPr>
            <p:cNvCxnSpPr>
              <a:cxnSpLocks/>
            </p:cNvCxnSpPr>
            <p:nvPr/>
          </p:nvCxnSpPr>
          <p:spPr>
            <a:xfrm>
              <a:off x="7145586" y="5019227"/>
              <a:ext cx="2432775" cy="0"/>
            </a:xfrm>
            <a:prstGeom prst="straightConnector1">
              <a:avLst/>
            </a:prstGeom>
            <a:ln w="19050">
              <a:solidFill>
                <a:srgbClr val="67000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3ECB78-962B-1C35-AFBA-590AFFA1D1E5}"/>
                </a:ext>
              </a:extLst>
            </p:cNvPr>
            <p:cNvSpPr/>
            <p:nvPr/>
          </p:nvSpPr>
          <p:spPr>
            <a:xfrm>
              <a:off x="9604041" y="248733"/>
              <a:ext cx="4438435" cy="5576047"/>
            </a:xfrm>
            <a:prstGeom prst="roundRect">
              <a:avLst>
                <a:gd name="adj" fmla="val 14832"/>
              </a:avLst>
            </a:prstGeom>
            <a:solidFill>
              <a:srgbClr val="FFF5F0"/>
            </a:solidFill>
            <a:ln w="76200">
              <a:solidFill>
                <a:srgbClr val="67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D7643F-0BD0-28D6-8351-F8B7351B4CE9}"/>
                </a:ext>
              </a:extLst>
            </p:cNvPr>
            <p:cNvSpPr txBox="1"/>
            <p:nvPr/>
          </p:nvSpPr>
          <p:spPr>
            <a:xfrm>
              <a:off x="9756526" y="335639"/>
              <a:ext cx="4133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" panose="02040604050505020304" pitchFamily="18" charset="0"/>
                </a:rPr>
                <a:t>ChaosNet Classifier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A4A35D-67EF-A540-880C-DFD97375C8E9}"/>
                </a:ext>
              </a:extLst>
            </p:cNvPr>
            <p:cNvSpPr txBox="1"/>
            <p:nvPr/>
          </p:nvSpPr>
          <p:spPr>
            <a:xfrm>
              <a:off x="9878688" y="3427130"/>
              <a:ext cx="4133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" panose="02040604050505020304" pitchFamily="18" charset="0"/>
                </a:rPr>
                <a:t>Supervised Machine Learners</a:t>
              </a:r>
              <a:endParaRPr lang="en-IN" sz="2000" dirty="0">
                <a:latin typeface="Century" panose="02040604050505020304" pitchFamily="18" charset="0"/>
              </a:endParaRP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21CC30B2-7829-FAF9-D1F6-417E73DF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7620" y="3908176"/>
              <a:ext cx="1835600" cy="18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DC798D1-17A7-2355-7933-04BD333F3A73}"/>
                </a:ext>
              </a:extLst>
            </p:cNvPr>
            <p:cNvSpPr txBox="1"/>
            <p:nvPr/>
          </p:nvSpPr>
          <p:spPr>
            <a:xfrm>
              <a:off x="11503403" y="2619529"/>
              <a:ext cx="8840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67000C"/>
                  </a:solidFill>
                  <a:latin typeface="Century" panose="02040604050505020304" pitchFamily="18" charset="0"/>
                </a:rPr>
                <a:t>OR</a:t>
              </a:r>
              <a:endParaRPr lang="en-IN" sz="3200" b="1" dirty="0">
                <a:solidFill>
                  <a:srgbClr val="67000C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EA8BD7-A753-92F6-0C1A-0F33AA4BBAB1}"/>
                </a:ext>
              </a:extLst>
            </p:cNvPr>
            <p:cNvSpPr txBox="1"/>
            <p:nvPr/>
          </p:nvSpPr>
          <p:spPr>
            <a:xfrm>
              <a:off x="14947248" y="963085"/>
              <a:ext cx="553998" cy="3965998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2400" dirty="0">
                  <a:latin typeface="Century" panose="02040604050505020304" pitchFamily="18" charset="0"/>
                </a:rPr>
                <a:t>Classification Output</a:t>
              </a:r>
              <a:endParaRPr lang="en-IN" sz="2400" dirty="0">
                <a:latin typeface="Century" panose="02040604050505020304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F63DD7-3278-37BF-DBD4-0AFA12AF8D5B}"/>
                </a:ext>
              </a:extLst>
            </p:cNvPr>
            <p:cNvSpPr txBox="1"/>
            <p:nvPr/>
          </p:nvSpPr>
          <p:spPr>
            <a:xfrm>
              <a:off x="477805" y="3611592"/>
              <a:ext cx="317543" cy="779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IN" sz="2800" b="1" dirty="0">
                  <a:latin typeface="Century" panose="02040604050505020304" pitchFamily="18" charset="0"/>
                </a:rPr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IN" sz="2800" b="1" dirty="0">
                  <a:latin typeface="Century" panose="02040604050505020304" pitchFamily="18" charset="0"/>
                </a:rPr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IN" sz="2800" b="1" dirty="0">
                  <a:latin typeface="Century" panose="02040604050505020304" pitchFamily="18" charset="0"/>
                </a:rPr>
                <a:t>.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9FFB3C-56E1-B682-ED85-3562DF146AB2}"/>
                </a:ext>
              </a:extLst>
            </p:cNvPr>
            <p:cNvCxnSpPr>
              <a:cxnSpLocks/>
            </p:cNvCxnSpPr>
            <p:nvPr/>
          </p:nvCxnSpPr>
          <p:spPr>
            <a:xfrm>
              <a:off x="2938879" y="2031125"/>
              <a:ext cx="2432775" cy="0"/>
            </a:xfrm>
            <a:prstGeom prst="straightConnector1">
              <a:avLst/>
            </a:prstGeom>
            <a:ln w="19050">
              <a:solidFill>
                <a:srgbClr val="67000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A39E9B5-AC0F-1B95-51BD-8D7ED8D122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6524" y="2988503"/>
              <a:ext cx="2432775" cy="0"/>
            </a:xfrm>
            <a:prstGeom prst="straightConnector1">
              <a:avLst/>
            </a:prstGeom>
            <a:ln w="19050">
              <a:solidFill>
                <a:srgbClr val="67000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6A68BA3-CA21-F062-21D3-7E3544889364}"/>
                </a:ext>
              </a:extLst>
            </p:cNvPr>
            <p:cNvCxnSpPr>
              <a:cxnSpLocks/>
            </p:cNvCxnSpPr>
            <p:nvPr/>
          </p:nvCxnSpPr>
          <p:spPr>
            <a:xfrm>
              <a:off x="2928390" y="5078038"/>
              <a:ext cx="2432775" cy="0"/>
            </a:xfrm>
            <a:prstGeom prst="straightConnector1">
              <a:avLst/>
            </a:prstGeom>
            <a:ln w="19050">
              <a:solidFill>
                <a:srgbClr val="67000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4">
            <a:extLst>
              <a:ext uri="{FF2B5EF4-FFF2-40B4-BE49-F238E27FC236}">
                <a16:creationId xmlns:a16="http://schemas.microsoft.com/office/drawing/2014/main" id="{1549CC99-BC82-DF66-55DE-4F7C7EAD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96" y="769096"/>
            <a:ext cx="3462659" cy="18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38D20D-BA45-D67B-4264-3EC946B8E6DD}"/>
              </a:ext>
            </a:extLst>
          </p:cNvPr>
          <p:cNvSpPr txBox="1"/>
          <p:nvPr/>
        </p:nvSpPr>
        <p:spPr>
          <a:xfrm>
            <a:off x="4066045" y="3611592"/>
            <a:ext cx="317543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IN" sz="2800" b="1" dirty="0">
                <a:latin typeface="Century" panose="02040604050505020304" pitchFamily="18" charset="0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IN" sz="2800" b="1" dirty="0">
                <a:latin typeface="Century" panose="02040604050505020304" pitchFamily="18" charset="0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IN" sz="2800" b="1" dirty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D51F87-0891-78B5-9D17-E14B183BFCDB}"/>
              </a:ext>
            </a:extLst>
          </p:cNvPr>
          <p:cNvSpPr txBox="1"/>
          <p:nvPr/>
        </p:nvSpPr>
        <p:spPr>
          <a:xfrm>
            <a:off x="7658129" y="3611568"/>
            <a:ext cx="317543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IN" sz="2800" b="1" dirty="0">
                <a:latin typeface="Century" panose="02040604050505020304" pitchFamily="18" charset="0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IN" sz="2800" b="1" dirty="0">
                <a:latin typeface="Century" panose="02040604050505020304" pitchFamily="18" charset="0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IN" sz="2800" b="1" dirty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DEC234-CAC7-736E-BD42-9A3D41BBD3A4}"/>
              </a:ext>
            </a:extLst>
          </p:cNvPr>
          <p:cNvSpPr/>
          <p:nvPr/>
        </p:nvSpPr>
        <p:spPr>
          <a:xfrm>
            <a:off x="14144322" y="2826887"/>
            <a:ext cx="738664" cy="255495"/>
          </a:xfrm>
          <a:prstGeom prst="rightArrow">
            <a:avLst/>
          </a:prstGeom>
          <a:solidFill>
            <a:srgbClr val="FFF5F0"/>
          </a:solidFill>
          <a:ln w="28575">
            <a:solidFill>
              <a:srgbClr val="67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</TotalTime>
  <Words>64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Century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Dutta</dc:creator>
  <cp:lastModifiedBy>Anurag Dutta</cp:lastModifiedBy>
  <cp:revision>7</cp:revision>
  <dcterms:created xsi:type="dcterms:W3CDTF">2023-05-13T12:03:42Z</dcterms:created>
  <dcterms:modified xsi:type="dcterms:W3CDTF">2023-06-19T06:36:40Z</dcterms:modified>
</cp:coreProperties>
</file>