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33921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5196" autoAdjust="0"/>
  </p:normalViewPr>
  <p:slideViewPr>
    <p:cSldViewPr snapToGrid="0">
      <p:cViewPr>
        <p:scale>
          <a:sx n="75" d="100"/>
          <a:sy n="75" d="100"/>
        </p:scale>
        <p:origin x="725" y="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021" y="942577"/>
            <a:ext cx="10044113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021" y="3025049"/>
            <a:ext cx="10044113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5" indent="0" algn="ctr">
              <a:buNone/>
              <a:defRPr sz="1680"/>
            </a:lvl2pPr>
            <a:lvl3pPr marL="767910" indent="0" algn="ctr">
              <a:buNone/>
              <a:defRPr sz="1512"/>
            </a:lvl3pPr>
            <a:lvl4pPr marL="1151864" indent="0" algn="ctr">
              <a:buNone/>
              <a:defRPr sz="1344"/>
            </a:lvl4pPr>
            <a:lvl5pPr marL="1535819" indent="0" algn="ctr">
              <a:buNone/>
              <a:defRPr sz="1344"/>
            </a:lvl5pPr>
            <a:lvl6pPr marL="1919774" indent="0" algn="ctr">
              <a:buNone/>
              <a:defRPr sz="1344"/>
            </a:lvl6pPr>
            <a:lvl7pPr marL="2303728" indent="0" algn="ctr">
              <a:buNone/>
              <a:defRPr sz="1344"/>
            </a:lvl7pPr>
            <a:lvl8pPr marL="2687684" indent="0" algn="ctr">
              <a:buNone/>
              <a:defRPr sz="1344"/>
            </a:lvl8pPr>
            <a:lvl9pPr marL="3071638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E2AC-BCFB-4B3D-BB8C-8F590DBE0F6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F40-60B7-44FF-850E-3E1184B3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19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E2AC-BCFB-4B3D-BB8C-8F590DBE0F6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F40-60B7-44FF-850E-3E1184B3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1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83759" y="306637"/>
            <a:ext cx="2887682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0712" y="306637"/>
            <a:ext cx="8495645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E2AC-BCFB-4B3D-BB8C-8F590DBE0F6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F40-60B7-44FF-850E-3E1184B3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76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E2AC-BCFB-4B3D-BB8C-8F590DBE0F6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F40-60B7-44FF-850E-3E1184B3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9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36" y="1435868"/>
            <a:ext cx="11550729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36" y="3854304"/>
            <a:ext cx="11550729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6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1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7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2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8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3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E2AC-BCFB-4B3D-BB8C-8F590DBE0F6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F40-60B7-44FF-850E-3E1184B3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0710" y="1533187"/>
            <a:ext cx="5691664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9778" y="1533187"/>
            <a:ext cx="5691664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E2AC-BCFB-4B3D-BB8C-8F590DBE0F6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F40-60B7-44FF-850E-3E1184B3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32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56" y="306642"/>
            <a:ext cx="11550729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457" y="1411865"/>
            <a:ext cx="566550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5" indent="0">
              <a:buNone/>
              <a:defRPr sz="1680" b="1"/>
            </a:lvl2pPr>
            <a:lvl3pPr marL="767910" indent="0">
              <a:buNone/>
              <a:defRPr sz="1512" b="1"/>
            </a:lvl3pPr>
            <a:lvl4pPr marL="1151864" indent="0">
              <a:buNone/>
              <a:defRPr sz="1344" b="1"/>
            </a:lvl4pPr>
            <a:lvl5pPr marL="1535819" indent="0">
              <a:buNone/>
              <a:defRPr sz="1344" b="1"/>
            </a:lvl5pPr>
            <a:lvl6pPr marL="1919774" indent="0">
              <a:buNone/>
              <a:defRPr sz="1344" b="1"/>
            </a:lvl6pPr>
            <a:lvl7pPr marL="2303728" indent="0">
              <a:buNone/>
              <a:defRPr sz="1344" b="1"/>
            </a:lvl7pPr>
            <a:lvl8pPr marL="2687684" indent="0">
              <a:buNone/>
              <a:defRPr sz="1344" b="1"/>
            </a:lvl8pPr>
            <a:lvl9pPr marL="3071638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457" y="2103799"/>
            <a:ext cx="5665507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9777" y="1411865"/>
            <a:ext cx="569340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5" indent="0">
              <a:buNone/>
              <a:defRPr sz="1680" b="1"/>
            </a:lvl2pPr>
            <a:lvl3pPr marL="767910" indent="0">
              <a:buNone/>
              <a:defRPr sz="1512" b="1"/>
            </a:lvl3pPr>
            <a:lvl4pPr marL="1151864" indent="0">
              <a:buNone/>
              <a:defRPr sz="1344" b="1"/>
            </a:lvl4pPr>
            <a:lvl5pPr marL="1535819" indent="0">
              <a:buNone/>
              <a:defRPr sz="1344" b="1"/>
            </a:lvl5pPr>
            <a:lvl6pPr marL="1919774" indent="0">
              <a:buNone/>
              <a:defRPr sz="1344" b="1"/>
            </a:lvl6pPr>
            <a:lvl7pPr marL="2303728" indent="0">
              <a:buNone/>
              <a:defRPr sz="1344" b="1"/>
            </a:lvl7pPr>
            <a:lvl8pPr marL="2687684" indent="0">
              <a:buNone/>
              <a:defRPr sz="1344" b="1"/>
            </a:lvl8pPr>
            <a:lvl9pPr marL="3071638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79777" y="2103799"/>
            <a:ext cx="5693408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E2AC-BCFB-4B3D-BB8C-8F590DBE0F6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F40-60B7-44FF-850E-3E1184B3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38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E2AC-BCFB-4B3D-BB8C-8F590DBE0F6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F40-60B7-44FF-850E-3E1184B3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2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E2AC-BCFB-4B3D-BB8C-8F590DBE0F6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F40-60B7-44FF-850E-3E1184B3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13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56" y="383963"/>
            <a:ext cx="431931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408" y="829255"/>
            <a:ext cx="677977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456" y="1727835"/>
            <a:ext cx="431931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5" indent="0">
              <a:buNone/>
              <a:defRPr sz="1176"/>
            </a:lvl2pPr>
            <a:lvl3pPr marL="767910" indent="0">
              <a:buNone/>
              <a:defRPr sz="1008"/>
            </a:lvl3pPr>
            <a:lvl4pPr marL="1151864" indent="0">
              <a:buNone/>
              <a:defRPr sz="840"/>
            </a:lvl4pPr>
            <a:lvl5pPr marL="1535819" indent="0">
              <a:buNone/>
              <a:defRPr sz="840"/>
            </a:lvl5pPr>
            <a:lvl6pPr marL="1919774" indent="0">
              <a:buNone/>
              <a:defRPr sz="840"/>
            </a:lvl6pPr>
            <a:lvl7pPr marL="2303728" indent="0">
              <a:buNone/>
              <a:defRPr sz="840"/>
            </a:lvl7pPr>
            <a:lvl8pPr marL="2687684" indent="0">
              <a:buNone/>
              <a:defRPr sz="840"/>
            </a:lvl8pPr>
            <a:lvl9pPr marL="307163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E2AC-BCFB-4B3D-BB8C-8F590DBE0F6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F40-60B7-44FF-850E-3E1184B3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58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56" y="383963"/>
            <a:ext cx="431931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3408" y="829255"/>
            <a:ext cx="677977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5" indent="0">
              <a:buNone/>
              <a:defRPr sz="2351"/>
            </a:lvl2pPr>
            <a:lvl3pPr marL="767910" indent="0">
              <a:buNone/>
              <a:defRPr sz="2016"/>
            </a:lvl3pPr>
            <a:lvl4pPr marL="1151864" indent="0">
              <a:buNone/>
              <a:defRPr sz="1680"/>
            </a:lvl4pPr>
            <a:lvl5pPr marL="1535819" indent="0">
              <a:buNone/>
              <a:defRPr sz="1680"/>
            </a:lvl5pPr>
            <a:lvl6pPr marL="1919774" indent="0">
              <a:buNone/>
              <a:defRPr sz="1680"/>
            </a:lvl6pPr>
            <a:lvl7pPr marL="2303728" indent="0">
              <a:buNone/>
              <a:defRPr sz="1680"/>
            </a:lvl7pPr>
            <a:lvl8pPr marL="2687684" indent="0">
              <a:buNone/>
              <a:defRPr sz="1680"/>
            </a:lvl8pPr>
            <a:lvl9pPr marL="3071638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456" y="1727835"/>
            <a:ext cx="431931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5" indent="0">
              <a:buNone/>
              <a:defRPr sz="1176"/>
            </a:lvl2pPr>
            <a:lvl3pPr marL="767910" indent="0">
              <a:buNone/>
              <a:defRPr sz="1008"/>
            </a:lvl3pPr>
            <a:lvl4pPr marL="1151864" indent="0">
              <a:buNone/>
              <a:defRPr sz="840"/>
            </a:lvl4pPr>
            <a:lvl5pPr marL="1535819" indent="0">
              <a:buNone/>
              <a:defRPr sz="840"/>
            </a:lvl5pPr>
            <a:lvl6pPr marL="1919774" indent="0">
              <a:buNone/>
              <a:defRPr sz="840"/>
            </a:lvl6pPr>
            <a:lvl7pPr marL="2303728" indent="0">
              <a:buNone/>
              <a:defRPr sz="840"/>
            </a:lvl7pPr>
            <a:lvl8pPr marL="2687684" indent="0">
              <a:buNone/>
              <a:defRPr sz="840"/>
            </a:lvl8pPr>
            <a:lvl9pPr marL="307163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E2AC-BCFB-4B3D-BB8C-8F590DBE0F6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EF40-60B7-44FF-850E-3E1184B3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8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0712" y="306642"/>
            <a:ext cx="11550729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712" y="1533187"/>
            <a:ext cx="11550729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0710" y="5338162"/>
            <a:ext cx="301323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9E2AC-BCFB-4B3D-BB8C-8F590DBE0F6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6151" y="5338162"/>
            <a:ext cx="451985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58207" y="5338162"/>
            <a:ext cx="301323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EF40-60B7-44FF-850E-3E1184B33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01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67910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7" indent="-191977" algn="l" defTabSz="767910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2" indent="-191977" algn="l" defTabSz="76791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86" indent="-191977" algn="l" defTabSz="76791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2" indent="-191977" algn="l" defTabSz="76791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797" indent="-191977" algn="l" defTabSz="76791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51" indent="-191977" algn="l" defTabSz="76791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06" indent="-191977" algn="l" defTabSz="76791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61" indent="-191977" algn="l" defTabSz="76791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16" indent="-191977" algn="l" defTabSz="76791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0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5" algn="l" defTabSz="767910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0" algn="l" defTabSz="767910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64" algn="l" defTabSz="767910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19" algn="l" defTabSz="767910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74" algn="l" defTabSz="767910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28" algn="l" defTabSz="767910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84" algn="l" defTabSz="767910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38" algn="l" defTabSz="767910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273">
            <a:extLst>
              <a:ext uri="{FF2B5EF4-FFF2-40B4-BE49-F238E27FC236}">
                <a16:creationId xmlns:a16="http://schemas.microsoft.com/office/drawing/2014/main" id="{CB56F67A-9887-909E-E38C-489D7115E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9" t="6387" b="3607"/>
          <a:stretch/>
        </p:blipFill>
        <p:spPr>
          <a:xfrm>
            <a:off x="883220" y="61643"/>
            <a:ext cx="2518911" cy="238296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EA63D98-612A-F11B-2BED-8E145160B252}"/>
              </a:ext>
            </a:extLst>
          </p:cNvPr>
          <p:cNvSpPr/>
          <p:nvPr/>
        </p:nvSpPr>
        <p:spPr>
          <a:xfrm>
            <a:off x="3285686" y="1601998"/>
            <a:ext cx="572282" cy="19844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13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740C3-B988-BF85-AFB0-4CC08713DEAF}"/>
              </a:ext>
            </a:extLst>
          </p:cNvPr>
          <p:cNvSpPr txBox="1"/>
          <p:nvPr/>
        </p:nvSpPr>
        <p:spPr>
          <a:xfrm>
            <a:off x="964242" y="2455112"/>
            <a:ext cx="2394392" cy="36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M Roman 12" panose="00000500000000000000" pitchFamily="50" charset="0"/>
              </a:rPr>
              <a:t>Van der Pol Oscillator</a:t>
            </a:r>
            <a:endParaRPr lang="en-IN" dirty="0">
              <a:latin typeface="LM Roman 12" panose="00000500000000000000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BE15DE-62FF-9533-232D-2BDE447474FC}"/>
                  </a:ext>
                </a:extLst>
              </p:cNvPr>
              <p:cNvSpPr txBox="1"/>
              <p:nvPr/>
            </p:nvSpPr>
            <p:spPr>
              <a:xfrm>
                <a:off x="4049996" y="1307542"/>
                <a:ext cx="463973" cy="261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1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70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701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70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701" dirty="0">
                  <a:latin typeface="LM Roman 12" panose="00000500000000000000" pitchFamily="50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BE15DE-62FF-9533-232D-2BDE44747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996" y="1307542"/>
                <a:ext cx="463973" cy="261738"/>
              </a:xfrm>
              <a:prstGeom prst="rect">
                <a:avLst/>
              </a:prstGeom>
              <a:blipFill>
                <a:blip r:embed="rId3"/>
                <a:stretch>
                  <a:fillRect l="-3947" r="-14474" b="-372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63DD93-A017-AC5C-66AE-BCC9D1D17578}"/>
                  </a:ext>
                </a:extLst>
              </p:cNvPr>
              <p:cNvSpPr txBox="1"/>
              <p:nvPr/>
            </p:nvSpPr>
            <p:spPr>
              <a:xfrm>
                <a:off x="4049991" y="1800440"/>
                <a:ext cx="354776" cy="261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1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701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sz="1701" dirty="0">
                  <a:latin typeface="LM Roman 12" panose="00000500000000000000" pitchFamily="50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63DD93-A017-AC5C-66AE-BCC9D1D1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991" y="1800440"/>
                <a:ext cx="354776" cy="261738"/>
              </a:xfrm>
              <a:prstGeom prst="rect">
                <a:avLst/>
              </a:prstGeom>
              <a:blipFill>
                <a:blip r:embed="rId4"/>
                <a:stretch>
                  <a:fillRect r="-6780"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>
            <a:extLst>
              <a:ext uri="{FF2B5EF4-FFF2-40B4-BE49-F238E27FC236}">
                <a16:creationId xmlns:a16="http://schemas.microsoft.com/office/drawing/2014/main" id="{E7582DAA-94C5-FF7C-1CB8-5970B5122879}"/>
              </a:ext>
            </a:extLst>
          </p:cNvPr>
          <p:cNvSpPr/>
          <p:nvPr/>
        </p:nvSpPr>
        <p:spPr>
          <a:xfrm>
            <a:off x="4507043" y="1096793"/>
            <a:ext cx="196229" cy="1170601"/>
          </a:xfrm>
          <a:prstGeom prst="rightBrace">
            <a:avLst>
              <a:gd name="adj1" fmla="val 5786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913">
              <a:latin typeface="LM Roman 12" panose="00000500000000000000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F49210-5644-D475-2C25-13B88BF928F2}"/>
                  </a:ext>
                </a:extLst>
              </p:cNvPr>
              <p:cNvSpPr txBox="1"/>
              <p:nvPr/>
            </p:nvSpPr>
            <p:spPr>
              <a:xfrm>
                <a:off x="4800330" y="901737"/>
                <a:ext cx="2220736" cy="1585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1488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1488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sz="1488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488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1488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</a:rPr>
                                          <m:t>           </m:t>
                                        </m:r>
                                        <m:r>
                                          <a:rPr lang="en-IN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∀</m:t>
                                        </m:r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0, </m:t>
                                            </m:r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sz="1488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IN" sz="1488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IN" sz="1488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IN" sz="1488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IN" sz="1488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  <m:r>
                                                    <a:rPr lang="en-US" sz="1488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den>
                                              </m:f>
                                              <m:d>
                                                <m:dPr>
                                                  <m:ctrlPr>
                                                    <a:rPr lang="en-IN" sz="1488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488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sz="1488" i="1">
                                                  <a:latin typeface="Cambria Math" panose="02040503050406030204" pitchFamily="18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IN" sz="1488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∀</m:t>
                                              </m:r>
                                              <m:r>
                                                <a:rPr lang="en-US" sz="1488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488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1488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88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0, </m:t>
                                                  </m:r>
                                                  <m:r>
                                                    <a:rPr lang="en-US" sz="1488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1488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sz="1488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IN" sz="1488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IN" sz="1488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IN" sz="1488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sz="1488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en-IN" sz="1488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88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IN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∀</m:t>
                                        </m:r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0, </m:t>
                                            </m:r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IN" sz="1488" i="1" dirty="0">
                  <a:latin typeface="LM Roman 12" panose="00000500000000000000" pitchFamily="50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F49210-5644-D475-2C25-13B88BF92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330" y="901737"/>
                <a:ext cx="2220736" cy="1585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821B3BAB-6108-9B3C-2DE2-B19825823ADB}"/>
              </a:ext>
            </a:extLst>
          </p:cNvPr>
          <p:cNvSpPr/>
          <p:nvPr/>
        </p:nvSpPr>
        <p:spPr>
          <a:xfrm rot="1497173">
            <a:off x="7181343" y="1016444"/>
            <a:ext cx="572282" cy="19844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13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157DFED-B3E9-93E1-00B0-9117EE71FDD8}"/>
              </a:ext>
            </a:extLst>
          </p:cNvPr>
          <p:cNvSpPr/>
          <p:nvPr/>
        </p:nvSpPr>
        <p:spPr>
          <a:xfrm>
            <a:off x="7120636" y="1517732"/>
            <a:ext cx="572282" cy="19844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13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D9C86BD-C8AF-59E7-9EAA-4EF943E6E1EB}"/>
              </a:ext>
            </a:extLst>
          </p:cNvPr>
          <p:cNvSpPr/>
          <p:nvPr/>
        </p:nvSpPr>
        <p:spPr>
          <a:xfrm rot="20110552">
            <a:off x="7181411" y="2018532"/>
            <a:ext cx="572282" cy="19844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13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F83193B-951A-824F-B3BB-1520B893EB95}"/>
              </a:ext>
            </a:extLst>
          </p:cNvPr>
          <p:cNvGrpSpPr/>
          <p:nvPr/>
        </p:nvGrpSpPr>
        <p:grpSpPr>
          <a:xfrm>
            <a:off x="7935842" y="814408"/>
            <a:ext cx="1328313" cy="1594814"/>
            <a:chOff x="6964217" y="248479"/>
            <a:chExt cx="2034569" cy="234256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817D8AE-C0AA-180E-898E-3D365A48A131}"/>
                </a:ext>
              </a:extLst>
            </p:cNvPr>
            <p:cNvSpPr/>
            <p:nvPr/>
          </p:nvSpPr>
          <p:spPr>
            <a:xfrm>
              <a:off x="6964218" y="248479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63FA7CA-C9A4-A96C-E621-26D7AD5F83FA}"/>
                </a:ext>
              </a:extLst>
            </p:cNvPr>
            <p:cNvSpPr/>
            <p:nvPr/>
          </p:nvSpPr>
          <p:spPr>
            <a:xfrm>
              <a:off x="6964218" y="891073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FFDF96F-86A5-5AAF-B3CE-4660A35DBAA7}"/>
                </a:ext>
              </a:extLst>
            </p:cNvPr>
            <p:cNvSpPr/>
            <p:nvPr/>
          </p:nvSpPr>
          <p:spPr>
            <a:xfrm>
              <a:off x="6981220" y="1533667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3014B00-FE4B-DCD1-3695-512EEF55420A}"/>
                </a:ext>
              </a:extLst>
            </p:cNvPr>
            <p:cNvSpPr/>
            <p:nvPr/>
          </p:nvSpPr>
          <p:spPr>
            <a:xfrm>
              <a:off x="6964217" y="2176261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28A6361-FB5A-9111-3FDA-940741EBECB5}"/>
                </a:ext>
              </a:extLst>
            </p:cNvPr>
            <p:cNvSpPr/>
            <p:nvPr/>
          </p:nvSpPr>
          <p:spPr>
            <a:xfrm>
              <a:off x="7749524" y="248479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D87736-35B8-B2C3-0C85-0325B226B90E}"/>
                </a:ext>
              </a:extLst>
            </p:cNvPr>
            <p:cNvSpPr/>
            <p:nvPr/>
          </p:nvSpPr>
          <p:spPr>
            <a:xfrm>
              <a:off x="7749524" y="891073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FC446BA-1EA2-074F-DE93-57307D20511F}"/>
                </a:ext>
              </a:extLst>
            </p:cNvPr>
            <p:cNvSpPr/>
            <p:nvPr/>
          </p:nvSpPr>
          <p:spPr>
            <a:xfrm>
              <a:off x="7766526" y="1533667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145E220-2215-CE42-EEC4-0F2FFFC97F6C}"/>
                </a:ext>
              </a:extLst>
            </p:cNvPr>
            <p:cNvSpPr/>
            <p:nvPr/>
          </p:nvSpPr>
          <p:spPr>
            <a:xfrm>
              <a:off x="7749523" y="2176261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CA9F1B1-B7C1-9D87-B118-AF2C423B1FFD}"/>
                </a:ext>
              </a:extLst>
            </p:cNvPr>
            <p:cNvSpPr/>
            <p:nvPr/>
          </p:nvSpPr>
          <p:spPr>
            <a:xfrm>
              <a:off x="8551833" y="248479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DC36B2E-DA78-B34E-2F76-3B296522409C}"/>
                </a:ext>
              </a:extLst>
            </p:cNvPr>
            <p:cNvSpPr/>
            <p:nvPr/>
          </p:nvSpPr>
          <p:spPr>
            <a:xfrm>
              <a:off x="8551833" y="891073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12A0C90-AB4B-C33F-19D6-8B9E00CD3EEB}"/>
                </a:ext>
              </a:extLst>
            </p:cNvPr>
            <p:cNvSpPr/>
            <p:nvPr/>
          </p:nvSpPr>
          <p:spPr>
            <a:xfrm>
              <a:off x="8568835" y="1533667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FE75870-1248-A051-79E7-395625F16173}"/>
                </a:ext>
              </a:extLst>
            </p:cNvPr>
            <p:cNvSpPr/>
            <p:nvPr/>
          </p:nvSpPr>
          <p:spPr>
            <a:xfrm>
              <a:off x="8551832" y="2176261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3AFB6D5-C4D8-7FF1-FB0F-28D439D70D0D}"/>
                </a:ext>
              </a:extLst>
            </p:cNvPr>
            <p:cNvCxnSpPr>
              <a:stCxn id="29" idx="6"/>
              <a:endCxn id="33" idx="2"/>
            </p:cNvCxnSpPr>
            <p:nvPr/>
          </p:nvCxnSpPr>
          <p:spPr>
            <a:xfrm>
              <a:off x="7394169" y="455868"/>
              <a:ext cx="355355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F537009-5FE8-9AF9-DE40-5250C7D1F416}"/>
                </a:ext>
              </a:extLst>
            </p:cNvPr>
            <p:cNvCxnSpPr>
              <a:stCxn id="29" idx="6"/>
              <a:endCxn id="34" idx="2"/>
            </p:cNvCxnSpPr>
            <p:nvPr/>
          </p:nvCxnSpPr>
          <p:spPr>
            <a:xfrm>
              <a:off x="7394169" y="455868"/>
              <a:ext cx="355355" cy="642594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55FF61B-0C14-1E5B-E8D1-BC08B2202205}"/>
                </a:ext>
              </a:extLst>
            </p:cNvPr>
            <p:cNvCxnSpPr>
              <a:cxnSpLocks/>
              <a:stCxn id="29" idx="6"/>
              <a:endCxn id="35" idx="2"/>
            </p:cNvCxnSpPr>
            <p:nvPr/>
          </p:nvCxnSpPr>
          <p:spPr>
            <a:xfrm>
              <a:off x="7394169" y="455868"/>
              <a:ext cx="372357" cy="128518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3C58E1F-364C-4D89-97A7-870B415DC28D}"/>
                </a:ext>
              </a:extLst>
            </p:cNvPr>
            <p:cNvCxnSpPr>
              <a:stCxn id="29" idx="6"/>
              <a:endCxn id="36" idx="2"/>
            </p:cNvCxnSpPr>
            <p:nvPr/>
          </p:nvCxnSpPr>
          <p:spPr>
            <a:xfrm>
              <a:off x="7394169" y="455868"/>
              <a:ext cx="355354" cy="1927782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734EB53-8768-2DAB-2A11-14B25D5C552D}"/>
                </a:ext>
              </a:extLst>
            </p:cNvPr>
            <p:cNvCxnSpPr>
              <a:stCxn id="30" idx="6"/>
              <a:endCxn id="33" idx="2"/>
            </p:cNvCxnSpPr>
            <p:nvPr/>
          </p:nvCxnSpPr>
          <p:spPr>
            <a:xfrm flipV="1">
              <a:off x="7394169" y="455868"/>
              <a:ext cx="355355" cy="642594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AB39648-AA3E-DB52-59EB-3405BCD08566}"/>
                </a:ext>
              </a:extLst>
            </p:cNvPr>
            <p:cNvCxnSpPr>
              <a:stCxn id="30" idx="6"/>
              <a:endCxn id="34" idx="2"/>
            </p:cNvCxnSpPr>
            <p:nvPr/>
          </p:nvCxnSpPr>
          <p:spPr>
            <a:xfrm>
              <a:off x="7394169" y="1098462"/>
              <a:ext cx="355355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668959F-1E48-1CF9-E859-088D84AC8ABC}"/>
                </a:ext>
              </a:extLst>
            </p:cNvPr>
            <p:cNvCxnSpPr>
              <a:stCxn id="30" idx="6"/>
              <a:endCxn id="35" idx="2"/>
            </p:cNvCxnSpPr>
            <p:nvPr/>
          </p:nvCxnSpPr>
          <p:spPr>
            <a:xfrm>
              <a:off x="7394169" y="1098462"/>
              <a:ext cx="372357" cy="642594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EE20300-AF6C-DB1F-A35B-70C8879F2224}"/>
                </a:ext>
              </a:extLst>
            </p:cNvPr>
            <p:cNvCxnSpPr>
              <a:stCxn id="30" idx="6"/>
              <a:endCxn id="36" idx="2"/>
            </p:cNvCxnSpPr>
            <p:nvPr/>
          </p:nvCxnSpPr>
          <p:spPr>
            <a:xfrm>
              <a:off x="7394169" y="1098462"/>
              <a:ext cx="355354" cy="128518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223126-7319-556A-502B-AAAA40A22856}"/>
                </a:ext>
              </a:extLst>
            </p:cNvPr>
            <p:cNvCxnSpPr>
              <a:stCxn id="31" idx="6"/>
              <a:endCxn id="33" idx="2"/>
            </p:cNvCxnSpPr>
            <p:nvPr/>
          </p:nvCxnSpPr>
          <p:spPr>
            <a:xfrm flipV="1">
              <a:off x="7411171" y="455868"/>
              <a:ext cx="338353" cy="1285188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8A82907-79CE-6470-1BF3-3D0A5CEC4D4B}"/>
                </a:ext>
              </a:extLst>
            </p:cNvPr>
            <p:cNvCxnSpPr>
              <a:stCxn id="31" idx="6"/>
              <a:endCxn id="34" idx="2"/>
            </p:cNvCxnSpPr>
            <p:nvPr/>
          </p:nvCxnSpPr>
          <p:spPr>
            <a:xfrm flipV="1">
              <a:off x="7411171" y="1098462"/>
              <a:ext cx="338353" cy="6425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9862C9-6076-CAAE-F15A-4FFE5750E242}"/>
                </a:ext>
              </a:extLst>
            </p:cNvPr>
            <p:cNvCxnSpPr>
              <a:stCxn id="31" idx="6"/>
              <a:endCxn id="35" idx="2"/>
            </p:cNvCxnSpPr>
            <p:nvPr/>
          </p:nvCxnSpPr>
          <p:spPr>
            <a:xfrm>
              <a:off x="7411171" y="1741056"/>
              <a:ext cx="355355" cy="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42DA175-0B50-C8E3-B7A9-4D6AD791487B}"/>
                </a:ext>
              </a:extLst>
            </p:cNvPr>
            <p:cNvCxnSpPr>
              <a:stCxn id="31" idx="6"/>
              <a:endCxn id="36" idx="2"/>
            </p:cNvCxnSpPr>
            <p:nvPr/>
          </p:nvCxnSpPr>
          <p:spPr>
            <a:xfrm>
              <a:off x="7411171" y="1741056"/>
              <a:ext cx="338352" cy="6425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86BDB78-2C36-76BF-5353-35E2B590850F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 flipV="1">
              <a:off x="7394168" y="455868"/>
              <a:ext cx="355356" cy="1927782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50CC24B-F978-3D41-C860-CA1B9EEC40E4}"/>
                </a:ext>
              </a:extLst>
            </p:cNvPr>
            <p:cNvCxnSpPr>
              <a:stCxn id="32" idx="6"/>
              <a:endCxn id="34" idx="2"/>
            </p:cNvCxnSpPr>
            <p:nvPr/>
          </p:nvCxnSpPr>
          <p:spPr>
            <a:xfrm flipV="1">
              <a:off x="7394168" y="1098462"/>
              <a:ext cx="355356" cy="1285188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C6E5E18-F452-FCB6-21E0-0F5D57668FCC}"/>
                </a:ext>
              </a:extLst>
            </p:cNvPr>
            <p:cNvCxnSpPr>
              <a:stCxn id="32" idx="6"/>
              <a:endCxn id="35" idx="2"/>
            </p:cNvCxnSpPr>
            <p:nvPr/>
          </p:nvCxnSpPr>
          <p:spPr>
            <a:xfrm flipV="1">
              <a:off x="7394168" y="1741056"/>
              <a:ext cx="372358" cy="6425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EAE8015-F589-76DE-DD0A-B65708DCAEC3}"/>
                </a:ext>
              </a:extLst>
            </p:cNvPr>
            <p:cNvCxnSpPr>
              <a:stCxn id="32" idx="6"/>
              <a:endCxn id="36" idx="2"/>
            </p:cNvCxnSpPr>
            <p:nvPr/>
          </p:nvCxnSpPr>
          <p:spPr>
            <a:xfrm>
              <a:off x="7394168" y="2383650"/>
              <a:ext cx="355355" cy="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6697434-307A-4F5E-CE7E-4402C1F03E7A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455867"/>
              <a:ext cx="355355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02111B6-D628-AB3A-A7B3-7458256F1E8D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455867"/>
              <a:ext cx="355355" cy="642594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DD04C52-8698-DE35-B1EC-889976A5D802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455867"/>
              <a:ext cx="372357" cy="128518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AFCEDC3-6312-16FC-4815-7CED31C815AA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455867"/>
              <a:ext cx="355354" cy="1927782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4E68656-1E83-CD5E-0664-16F74EB57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9473" y="455867"/>
              <a:ext cx="355355" cy="642594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54C44A-3A0B-C664-4214-5C2C9FFFAD1B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1098461"/>
              <a:ext cx="355355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93CD667-B26C-1782-CC8A-29EB074EABE7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1098461"/>
              <a:ext cx="372357" cy="642594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13C031A-F3B3-0B44-63FF-74925BFB7EED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1098461"/>
              <a:ext cx="355354" cy="128518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3FF9A1-06D8-D341-E13A-1D42D2ECE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6475" y="455867"/>
              <a:ext cx="338353" cy="1285188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81CCAF1-B2AC-E680-B4F3-144BB9A1D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6475" y="1098461"/>
              <a:ext cx="338353" cy="6425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DCE4B6B-8CE0-F048-167B-16B57EE3358F}"/>
                </a:ext>
              </a:extLst>
            </p:cNvPr>
            <p:cNvCxnSpPr>
              <a:cxnSpLocks/>
            </p:cNvCxnSpPr>
            <p:nvPr/>
          </p:nvCxnSpPr>
          <p:spPr>
            <a:xfrm>
              <a:off x="8196475" y="1741055"/>
              <a:ext cx="355355" cy="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C8769F0-656B-9A68-8897-1F0CACF3D450}"/>
                </a:ext>
              </a:extLst>
            </p:cNvPr>
            <p:cNvCxnSpPr>
              <a:cxnSpLocks/>
            </p:cNvCxnSpPr>
            <p:nvPr/>
          </p:nvCxnSpPr>
          <p:spPr>
            <a:xfrm>
              <a:off x="8196475" y="1741055"/>
              <a:ext cx="338352" cy="6425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179B910-7F64-7F6F-5FB3-C624B620A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9472" y="455867"/>
              <a:ext cx="355356" cy="1927782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D22FC76-9A46-6A60-ACD0-1CBE9AD1A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9472" y="1098461"/>
              <a:ext cx="355356" cy="1285188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E0B21DB-06AC-44D2-CF67-3829F13B6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9472" y="1741055"/>
              <a:ext cx="372358" cy="6425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A083962-606C-DB07-0086-D9ECE45046FD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2" y="2383649"/>
              <a:ext cx="355355" cy="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4E62CD62-0F5A-3D35-4E88-89B57871E02B}"/>
              </a:ext>
            </a:extLst>
          </p:cNvPr>
          <p:cNvSpPr/>
          <p:nvPr/>
        </p:nvSpPr>
        <p:spPr>
          <a:xfrm rot="1497173">
            <a:off x="9365257" y="1950074"/>
            <a:ext cx="572282" cy="19844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13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0E2A8F51-0C14-D3D8-4D41-0BF89DE46376}"/>
              </a:ext>
            </a:extLst>
          </p:cNvPr>
          <p:cNvSpPr/>
          <p:nvPr/>
        </p:nvSpPr>
        <p:spPr>
          <a:xfrm>
            <a:off x="9380406" y="1517732"/>
            <a:ext cx="572282" cy="19844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13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58CAEF32-7631-1ADB-74A5-A6ACE1F88BF4}"/>
              </a:ext>
            </a:extLst>
          </p:cNvPr>
          <p:cNvSpPr/>
          <p:nvPr/>
        </p:nvSpPr>
        <p:spPr>
          <a:xfrm rot="20110552">
            <a:off x="9380405" y="1083673"/>
            <a:ext cx="572282" cy="19844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13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E1889F1-29B0-50BA-E2E9-A0AB619A0A71}"/>
                  </a:ext>
                </a:extLst>
              </p:cNvPr>
              <p:cNvSpPr txBox="1"/>
              <p:nvPr/>
            </p:nvSpPr>
            <p:spPr>
              <a:xfrm>
                <a:off x="10024968" y="901737"/>
                <a:ext cx="2282100" cy="1585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1488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1488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sz="1488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488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1488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</a:rPr>
                                          <m:t>           </m:t>
                                        </m:r>
                                        <m:r>
                                          <a:rPr lang="en-IN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∀</m:t>
                                        </m:r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1, 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sz="1488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IN" sz="1488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IN" sz="1488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IN" sz="1488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IN" sz="1488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  <m:r>
                                                    <a:rPr lang="en-US" sz="1488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den>
                                              </m:f>
                                              <m:d>
                                                <m:dPr>
                                                  <m:ctrlPr>
                                                    <a:rPr lang="en-IN" sz="1488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488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sz="1488" i="1">
                                                  <a:latin typeface="Cambria Math" panose="02040503050406030204" pitchFamily="18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IN" sz="1488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∀</m:t>
                                              </m:r>
                                              <m:r>
                                                <a:rPr lang="en-US" sz="1488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488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1488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88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1,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1488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sz="1488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IN" sz="1488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IN" sz="1488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IN" sz="1488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sz="1488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en-IN" sz="1488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88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IN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∀</m:t>
                                        </m:r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IN" sz="1488" i="1" dirty="0">
                  <a:latin typeface="LM Roman 12" panose="00000500000000000000" pitchFamily="50" charset="0"/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E1889F1-29B0-50BA-E2E9-A0AB619A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4968" y="901737"/>
                <a:ext cx="2282100" cy="1585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ight Brace 115">
            <a:extLst>
              <a:ext uri="{FF2B5EF4-FFF2-40B4-BE49-F238E27FC236}">
                <a16:creationId xmlns:a16="http://schemas.microsoft.com/office/drawing/2014/main" id="{61838E53-D0C0-6169-0814-F579BB13BC19}"/>
              </a:ext>
            </a:extLst>
          </p:cNvPr>
          <p:cNvSpPr/>
          <p:nvPr/>
        </p:nvSpPr>
        <p:spPr>
          <a:xfrm>
            <a:off x="12316145" y="935623"/>
            <a:ext cx="206646" cy="1507488"/>
          </a:xfrm>
          <a:prstGeom prst="rightBrace">
            <a:avLst>
              <a:gd name="adj1" fmla="val 9065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913">
              <a:latin typeface="LM Roman 12" panose="00000500000000000000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4DD5F0A-F801-4B6F-A080-46FFE119E995}"/>
                  </a:ext>
                </a:extLst>
              </p:cNvPr>
              <p:cNvSpPr txBox="1"/>
              <p:nvPr/>
            </p:nvSpPr>
            <p:spPr>
              <a:xfrm>
                <a:off x="12729159" y="1302274"/>
                <a:ext cx="586827" cy="261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𝔏</m:t>
                          </m:r>
                        </m:e>
                        <m:sub>
                          <m:r>
                            <a:rPr lang="en-US" sz="17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en-IN" sz="1701" dirty="0">
                  <a:latin typeface="LM Roman 12" panose="00000500000000000000" pitchFamily="50" charset="0"/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4DD5F0A-F801-4B6F-A080-46FFE119E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159" y="1302274"/>
                <a:ext cx="586827" cy="261738"/>
              </a:xfrm>
              <a:prstGeom prst="rect">
                <a:avLst/>
              </a:prstGeom>
              <a:blipFill>
                <a:blip r:embed="rId7"/>
                <a:stretch>
                  <a:fillRect l="-6250" b="-16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5A68038-0BE1-0509-87B7-820791B8009C}"/>
                  </a:ext>
                </a:extLst>
              </p:cNvPr>
              <p:cNvSpPr txBox="1"/>
              <p:nvPr/>
            </p:nvSpPr>
            <p:spPr>
              <a:xfrm>
                <a:off x="12729753" y="1802118"/>
                <a:ext cx="591380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𝔏</m:t>
                          </m:r>
                        </m:e>
                        <m:sub>
                          <m:sSub>
                            <m:sSubPr>
                              <m:ctrlPr>
                                <a:rPr lang="en-US" sz="1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𝑝h𝑦</m:t>
                              </m:r>
                            </m:e>
                            <m:sub>
                              <m:r>
                                <a:rPr lang="en-US" sz="1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701" dirty="0">
                  <a:latin typeface="LM Roman 12" panose="00000500000000000000" pitchFamily="50" charset="0"/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5A68038-0BE1-0509-87B7-820791B80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753" y="1802118"/>
                <a:ext cx="591380" cy="284117"/>
              </a:xfrm>
              <a:prstGeom prst="rect">
                <a:avLst/>
              </a:prstGeom>
              <a:blipFill>
                <a:blip r:embed="rId8"/>
                <a:stretch>
                  <a:fillRect l="-6186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8D7EF2E4-C2D9-2D9B-1AD9-5593CD188D65}"/>
              </a:ext>
            </a:extLst>
          </p:cNvPr>
          <p:cNvCxnSpPr>
            <a:cxnSpLocks/>
            <a:stCxn id="117" idx="0"/>
            <a:endCxn id="37" idx="0"/>
          </p:cNvCxnSpPr>
          <p:nvPr/>
        </p:nvCxnSpPr>
        <p:spPr>
          <a:xfrm rot="16200000" flipV="1">
            <a:off x="10823704" y="-896594"/>
            <a:ext cx="487866" cy="3909869"/>
          </a:xfrm>
          <a:prstGeom prst="curvedConnector3">
            <a:avLst>
              <a:gd name="adj1" fmla="val 14685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01832A09-D8FC-9FBD-F758-AEA8DE53F9C7}"/>
              </a:ext>
            </a:extLst>
          </p:cNvPr>
          <p:cNvCxnSpPr>
            <a:cxnSpLocks/>
            <a:stCxn id="118" idx="2"/>
            <a:endCxn id="40" idx="4"/>
          </p:cNvCxnSpPr>
          <p:nvPr/>
        </p:nvCxnSpPr>
        <p:spPr>
          <a:xfrm rot="5400000">
            <a:off x="10907580" y="291356"/>
            <a:ext cx="322989" cy="3912742"/>
          </a:xfrm>
          <a:prstGeom prst="curvedConnector3">
            <a:avLst>
              <a:gd name="adj1" fmla="val 1707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A7669603-BBEF-9076-68E5-7025E95D6007}"/>
              </a:ext>
            </a:extLst>
          </p:cNvPr>
          <p:cNvSpPr/>
          <p:nvPr/>
        </p:nvSpPr>
        <p:spPr>
          <a:xfrm rot="5400000">
            <a:off x="8302753" y="2751241"/>
            <a:ext cx="572282" cy="19844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13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1640DE35-83F1-790D-768E-1FD4F7271102}"/>
              </a:ext>
            </a:extLst>
          </p:cNvPr>
          <p:cNvSpPr/>
          <p:nvPr/>
        </p:nvSpPr>
        <p:spPr>
          <a:xfrm>
            <a:off x="3285686" y="4161668"/>
            <a:ext cx="572282" cy="19844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13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8487B94-8C8C-D148-FCEC-60E8B3626820}"/>
              </a:ext>
            </a:extLst>
          </p:cNvPr>
          <p:cNvSpPr txBox="1"/>
          <p:nvPr/>
        </p:nvSpPr>
        <p:spPr>
          <a:xfrm>
            <a:off x="1228486" y="5200189"/>
            <a:ext cx="186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M Roman 12" panose="00000500000000000000" pitchFamily="50" charset="0"/>
              </a:rPr>
              <a:t>Extreme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0FCC80EF-8DEB-F2A8-7F44-3D5871249689}"/>
                  </a:ext>
                </a:extLst>
              </p:cNvPr>
              <p:cNvSpPr txBox="1"/>
              <p:nvPr/>
            </p:nvSpPr>
            <p:spPr>
              <a:xfrm>
                <a:off x="4049997" y="3867212"/>
                <a:ext cx="555857" cy="261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1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70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1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701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70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701" dirty="0">
                  <a:latin typeface="LM Roman 12" panose="00000500000000000000" pitchFamily="50" charset="0"/>
                </a:endParaRPr>
              </a:p>
            </p:txBody>
          </p:sp>
        </mc:Choice>
        <mc:Fallback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0FCC80EF-8DEB-F2A8-7F44-3D5871249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997" y="3867212"/>
                <a:ext cx="555857" cy="261738"/>
              </a:xfrm>
              <a:prstGeom prst="rect">
                <a:avLst/>
              </a:prstGeom>
              <a:blipFill>
                <a:blip r:embed="rId9"/>
                <a:stretch>
                  <a:fillRect l="-3261" r="-10870" b="-372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FF13F976-AF8B-6B12-531D-3AF3EAEFDCF6}"/>
                  </a:ext>
                </a:extLst>
              </p:cNvPr>
              <p:cNvSpPr txBox="1"/>
              <p:nvPr/>
            </p:nvSpPr>
            <p:spPr>
              <a:xfrm>
                <a:off x="4049997" y="4360109"/>
                <a:ext cx="446661" cy="261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1" i="1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17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1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701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IN" sz="1701" dirty="0">
                  <a:latin typeface="LM Roman 12" panose="00000500000000000000" pitchFamily="50" charset="0"/>
                </a:endParaRPr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FF13F976-AF8B-6B12-531D-3AF3EAEFD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997" y="4360109"/>
                <a:ext cx="446661" cy="261738"/>
              </a:xfrm>
              <a:prstGeom prst="rect">
                <a:avLst/>
              </a:prstGeom>
              <a:blipFill>
                <a:blip r:embed="rId10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Right Brace 200">
            <a:extLst>
              <a:ext uri="{FF2B5EF4-FFF2-40B4-BE49-F238E27FC236}">
                <a16:creationId xmlns:a16="http://schemas.microsoft.com/office/drawing/2014/main" id="{62647032-9365-CA57-800A-2F998E1EA569}"/>
              </a:ext>
            </a:extLst>
          </p:cNvPr>
          <p:cNvSpPr/>
          <p:nvPr/>
        </p:nvSpPr>
        <p:spPr>
          <a:xfrm>
            <a:off x="4507043" y="3656462"/>
            <a:ext cx="196229" cy="1170601"/>
          </a:xfrm>
          <a:prstGeom prst="rightBrace">
            <a:avLst>
              <a:gd name="adj1" fmla="val 5786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913">
              <a:latin typeface="LM Roman 12" panose="00000500000000000000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2CF8CE8D-737B-8E62-BDF1-48F5D3C296BD}"/>
                  </a:ext>
                </a:extLst>
              </p:cNvPr>
              <p:cNvSpPr txBox="1"/>
              <p:nvPr/>
            </p:nvSpPr>
            <p:spPr>
              <a:xfrm>
                <a:off x="4800328" y="3461406"/>
                <a:ext cx="2300758" cy="1591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1488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1488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sz="1488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488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1488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</a:rPr>
                                          <m:t>           </m:t>
                                        </m:r>
                                        <m:r>
                                          <a:rPr lang="en-IN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∀</m:t>
                                        </m:r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0, </m:t>
                                            </m:r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sz="1488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IN" sz="1488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IN" sz="1488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IN" sz="1488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IN" sz="1488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  <m:r>
                                                    <a:rPr lang="en-US" sz="1488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den>
                                              </m:f>
                                              <m:d>
                                                <m:dPr>
                                                  <m:ctrlPr>
                                                    <a:rPr lang="en-IN" sz="1488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488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488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488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𝑡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488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𝑒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sz="1488" i="1">
                                                  <a:latin typeface="Cambria Math" panose="02040503050406030204" pitchFamily="18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IN" sz="1488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∀</m:t>
                                              </m:r>
                                              <m:r>
                                                <a:rPr lang="en-US" sz="1488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488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1488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88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0, </m:t>
                                                  </m:r>
                                                  <m:r>
                                                    <a:rPr lang="en-US" sz="1488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1488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sz="1488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IN" sz="1488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IN" sz="1488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IN" sz="1488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sz="1488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en-IN" sz="1488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88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488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88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88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𝑒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IN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∀</m:t>
                                        </m:r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0, </m:t>
                                            </m:r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IN" sz="1488" i="1" dirty="0">
                  <a:latin typeface="LM Roman 12" panose="00000500000000000000" pitchFamily="50" charset="0"/>
                </a:endParaRPr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2CF8CE8D-737B-8E62-BDF1-48F5D3C29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328" y="3461406"/>
                <a:ext cx="2300758" cy="1591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Arrow: Right 202">
            <a:extLst>
              <a:ext uri="{FF2B5EF4-FFF2-40B4-BE49-F238E27FC236}">
                <a16:creationId xmlns:a16="http://schemas.microsoft.com/office/drawing/2014/main" id="{2B21AC2A-971C-452C-C885-F4B1444EBC10}"/>
              </a:ext>
            </a:extLst>
          </p:cNvPr>
          <p:cNvSpPr/>
          <p:nvPr/>
        </p:nvSpPr>
        <p:spPr>
          <a:xfrm rot="1497173">
            <a:off x="7181343" y="3576112"/>
            <a:ext cx="572282" cy="19844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13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204" name="Arrow: Right 203">
            <a:extLst>
              <a:ext uri="{FF2B5EF4-FFF2-40B4-BE49-F238E27FC236}">
                <a16:creationId xmlns:a16="http://schemas.microsoft.com/office/drawing/2014/main" id="{49FAB9D2-768A-5554-055E-1117A4EB56D7}"/>
              </a:ext>
            </a:extLst>
          </p:cNvPr>
          <p:cNvSpPr/>
          <p:nvPr/>
        </p:nvSpPr>
        <p:spPr>
          <a:xfrm>
            <a:off x="7120636" y="4077401"/>
            <a:ext cx="572282" cy="19844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13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205" name="Arrow: Right 204">
            <a:extLst>
              <a:ext uri="{FF2B5EF4-FFF2-40B4-BE49-F238E27FC236}">
                <a16:creationId xmlns:a16="http://schemas.microsoft.com/office/drawing/2014/main" id="{0E5FB679-6DEE-069E-3EA9-0F1914C0A2AB}"/>
              </a:ext>
            </a:extLst>
          </p:cNvPr>
          <p:cNvSpPr/>
          <p:nvPr/>
        </p:nvSpPr>
        <p:spPr>
          <a:xfrm rot="20110552">
            <a:off x="7181411" y="4578201"/>
            <a:ext cx="572282" cy="19844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13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FAF647B-4884-EF6A-30E7-9B64EBF8874C}"/>
              </a:ext>
            </a:extLst>
          </p:cNvPr>
          <p:cNvGrpSpPr/>
          <p:nvPr/>
        </p:nvGrpSpPr>
        <p:grpSpPr>
          <a:xfrm>
            <a:off x="7935842" y="3374076"/>
            <a:ext cx="1328313" cy="1594814"/>
            <a:chOff x="6964217" y="248479"/>
            <a:chExt cx="2034569" cy="2342560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304E97CC-DA32-77A1-96D4-D4E947E7EC0E}"/>
                </a:ext>
              </a:extLst>
            </p:cNvPr>
            <p:cNvSpPr/>
            <p:nvPr/>
          </p:nvSpPr>
          <p:spPr>
            <a:xfrm>
              <a:off x="6964218" y="248479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0B711AB-5504-1A5A-5EE8-D48108463BE4}"/>
                </a:ext>
              </a:extLst>
            </p:cNvPr>
            <p:cNvSpPr/>
            <p:nvPr/>
          </p:nvSpPr>
          <p:spPr>
            <a:xfrm>
              <a:off x="6964218" y="891073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D8D3949-176A-F762-F97C-C80AC2B00759}"/>
                </a:ext>
              </a:extLst>
            </p:cNvPr>
            <p:cNvSpPr/>
            <p:nvPr/>
          </p:nvSpPr>
          <p:spPr>
            <a:xfrm>
              <a:off x="6981220" y="1533667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F43CA75E-3F08-F373-7E21-2D198F97D3F7}"/>
                </a:ext>
              </a:extLst>
            </p:cNvPr>
            <p:cNvSpPr/>
            <p:nvPr/>
          </p:nvSpPr>
          <p:spPr>
            <a:xfrm>
              <a:off x="6964217" y="2176261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B118AEE-5F36-10D2-151D-163AAD3D670F}"/>
                </a:ext>
              </a:extLst>
            </p:cNvPr>
            <p:cNvSpPr/>
            <p:nvPr/>
          </p:nvSpPr>
          <p:spPr>
            <a:xfrm>
              <a:off x="7749524" y="248479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C9F648F-66E0-9B76-DD53-531202E44C06}"/>
                </a:ext>
              </a:extLst>
            </p:cNvPr>
            <p:cNvSpPr/>
            <p:nvPr/>
          </p:nvSpPr>
          <p:spPr>
            <a:xfrm>
              <a:off x="7749524" y="891073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D2D47790-6B26-1DC9-24B8-E4B8E176F554}"/>
                </a:ext>
              </a:extLst>
            </p:cNvPr>
            <p:cNvSpPr/>
            <p:nvPr/>
          </p:nvSpPr>
          <p:spPr>
            <a:xfrm>
              <a:off x="7766526" y="1533667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17FB0EF0-8154-2369-E843-2AA938919608}"/>
                </a:ext>
              </a:extLst>
            </p:cNvPr>
            <p:cNvSpPr/>
            <p:nvPr/>
          </p:nvSpPr>
          <p:spPr>
            <a:xfrm>
              <a:off x="7749523" y="2176261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353551B0-62FB-9A65-43B2-FBD8D35CC715}"/>
                </a:ext>
              </a:extLst>
            </p:cNvPr>
            <p:cNvSpPr/>
            <p:nvPr/>
          </p:nvSpPr>
          <p:spPr>
            <a:xfrm>
              <a:off x="8551833" y="248479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7B9318F7-2287-46D8-678B-3D1BB644BD02}"/>
                </a:ext>
              </a:extLst>
            </p:cNvPr>
            <p:cNvSpPr/>
            <p:nvPr/>
          </p:nvSpPr>
          <p:spPr>
            <a:xfrm>
              <a:off x="8551833" y="891073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F52103C6-A98B-98F4-E9AA-9EE606EB705C}"/>
                </a:ext>
              </a:extLst>
            </p:cNvPr>
            <p:cNvSpPr/>
            <p:nvPr/>
          </p:nvSpPr>
          <p:spPr>
            <a:xfrm>
              <a:off x="8568835" y="1533667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072962EE-70A7-1B77-03AA-AF87FFE8E379}"/>
                </a:ext>
              </a:extLst>
            </p:cNvPr>
            <p:cNvSpPr/>
            <p:nvPr/>
          </p:nvSpPr>
          <p:spPr>
            <a:xfrm>
              <a:off x="8551832" y="2176261"/>
              <a:ext cx="429951" cy="414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LM Roman 12" panose="00000500000000000000" pitchFamily="50" charset="0"/>
              </a:endParaRP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670173CF-1EA5-C0DE-CDE1-F2FD674864D2}"/>
                </a:ext>
              </a:extLst>
            </p:cNvPr>
            <p:cNvCxnSpPr>
              <a:stCxn id="207" idx="6"/>
              <a:endCxn id="211" idx="2"/>
            </p:cNvCxnSpPr>
            <p:nvPr/>
          </p:nvCxnSpPr>
          <p:spPr>
            <a:xfrm>
              <a:off x="7394169" y="455868"/>
              <a:ext cx="355355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EC6188E5-9DE9-D3AF-210F-09708AB988A8}"/>
                </a:ext>
              </a:extLst>
            </p:cNvPr>
            <p:cNvCxnSpPr>
              <a:stCxn id="207" idx="6"/>
              <a:endCxn id="212" idx="2"/>
            </p:cNvCxnSpPr>
            <p:nvPr/>
          </p:nvCxnSpPr>
          <p:spPr>
            <a:xfrm>
              <a:off x="7394169" y="455868"/>
              <a:ext cx="355355" cy="642594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5167872-461B-E662-DD0F-1D903796EDC9}"/>
                </a:ext>
              </a:extLst>
            </p:cNvPr>
            <p:cNvCxnSpPr>
              <a:cxnSpLocks/>
              <a:stCxn id="207" idx="6"/>
              <a:endCxn id="213" idx="2"/>
            </p:cNvCxnSpPr>
            <p:nvPr/>
          </p:nvCxnSpPr>
          <p:spPr>
            <a:xfrm>
              <a:off x="7394169" y="455868"/>
              <a:ext cx="372357" cy="128518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CBD6F7BC-37F7-0052-220E-8C293A5E1FCB}"/>
                </a:ext>
              </a:extLst>
            </p:cNvPr>
            <p:cNvCxnSpPr>
              <a:stCxn id="207" idx="6"/>
              <a:endCxn id="214" idx="2"/>
            </p:cNvCxnSpPr>
            <p:nvPr/>
          </p:nvCxnSpPr>
          <p:spPr>
            <a:xfrm>
              <a:off x="7394169" y="455868"/>
              <a:ext cx="355354" cy="1927782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903DE14B-7072-9108-DC38-30723190214A}"/>
                </a:ext>
              </a:extLst>
            </p:cNvPr>
            <p:cNvCxnSpPr>
              <a:stCxn id="208" idx="6"/>
              <a:endCxn id="211" idx="2"/>
            </p:cNvCxnSpPr>
            <p:nvPr/>
          </p:nvCxnSpPr>
          <p:spPr>
            <a:xfrm flipV="1">
              <a:off x="7394169" y="455868"/>
              <a:ext cx="355355" cy="642594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DCD3DA2F-1ED3-007C-5036-48CFDF753E37}"/>
                </a:ext>
              </a:extLst>
            </p:cNvPr>
            <p:cNvCxnSpPr>
              <a:stCxn id="208" idx="6"/>
              <a:endCxn id="212" idx="2"/>
            </p:cNvCxnSpPr>
            <p:nvPr/>
          </p:nvCxnSpPr>
          <p:spPr>
            <a:xfrm>
              <a:off x="7394169" y="1098462"/>
              <a:ext cx="355355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46FF10D9-36CC-2F49-323D-DFC4033BC444}"/>
                </a:ext>
              </a:extLst>
            </p:cNvPr>
            <p:cNvCxnSpPr>
              <a:stCxn id="208" idx="6"/>
              <a:endCxn id="213" idx="2"/>
            </p:cNvCxnSpPr>
            <p:nvPr/>
          </p:nvCxnSpPr>
          <p:spPr>
            <a:xfrm>
              <a:off x="7394169" y="1098462"/>
              <a:ext cx="372357" cy="642594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DB04B4D9-96B8-3009-9D77-C54B61D706BF}"/>
                </a:ext>
              </a:extLst>
            </p:cNvPr>
            <p:cNvCxnSpPr>
              <a:stCxn id="208" idx="6"/>
              <a:endCxn id="214" idx="2"/>
            </p:cNvCxnSpPr>
            <p:nvPr/>
          </p:nvCxnSpPr>
          <p:spPr>
            <a:xfrm>
              <a:off x="7394169" y="1098462"/>
              <a:ext cx="355354" cy="128518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E16E0BD-15ED-FBF3-F42A-DA49BBDE566F}"/>
                </a:ext>
              </a:extLst>
            </p:cNvPr>
            <p:cNvCxnSpPr>
              <a:stCxn id="209" idx="6"/>
              <a:endCxn id="211" idx="2"/>
            </p:cNvCxnSpPr>
            <p:nvPr/>
          </p:nvCxnSpPr>
          <p:spPr>
            <a:xfrm flipV="1">
              <a:off x="7411171" y="455868"/>
              <a:ext cx="338353" cy="1285188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6B87E3B-7377-0768-F23A-0E3F27C9933E}"/>
                </a:ext>
              </a:extLst>
            </p:cNvPr>
            <p:cNvCxnSpPr>
              <a:stCxn id="209" idx="6"/>
              <a:endCxn id="212" idx="2"/>
            </p:cNvCxnSpPr>
            <p:nvPr/>
          </p:nvCxnSpPr>
          <p:spPr>
            <a:xfrm flipV="1">
              <a:off x="7411171" y="1098462"/>
              <a:ext cx="338353" cy="6425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2584476-1BB9-831C-760A-793CCC7C2528}"/>
                </a:ext>
              </a:extLst>
            </p:cNvPr>
            <p:cNvCxnSpPr>
              <a:stCxn id="209" idx="6"/>
              <a:endCxn id="213" idx="2"/>
            </p:cNvCxnSpPr>
            <p:nvPr/>
          </p:nvCxnSpPr>
          <p:spPr>
            <a:xfrm>
              <a:off x="7411171" y="1741056"/>
              <a:ext cx="355355" cy="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7F41B93-C4F4-ACE0-696E-C658BD969DCA}"/>
                </a:ext>
              </a:extLst>
            </p:cNvPr>
            <p:cNvCxnSpPr>
              <a:stCxn id="209" idx="6"/>
              <a:endCxn id="214" idx="2"/>
            </p:cNvCxnSpPr>
            <p:nvPr/>
          </p:nvCxnSpPr>
          <p:spPr>
            <a:xfrm>
              <a:off x="7411171" y="1741056"/>
              <a:ext cx="338352" cy="6425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FD55D14-ABD0-1E6F-82D7-9497C935B939}"/>
                </a:ext>
              </a:extLst>
            </p:cNvPr>
            <p:cNvCxnSpPr>
              <a:stCxn id="210" idx="6"/>
              <a:endCxn id="211" idx="2"/>
            </p:cNvCxnSpPr>
            <p:nvPr/>
          </p:nvCxnSpPr>
          <p:spPr>
            <a:xfrm flipV="1">
              <a:off x="7394168" y="455868"/>
              <a:ext cx="355356" cy="1927782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53AE1F5-5B18-2F44-A436-BD412B2241EC}"/>
                </a:ext>
              </a:extLst>
            </p:cNvPr>
            <p:cNvCxnSpPr>
              <a:stCxn id="210" idx="6"/>
              <a:endCxn id="212" idx="2"/>
            </p:cNvCxnSpPr>
            <p:nvPr/>
          </p:nvCxnSpPr>
          <p:spPr>
            <a:xfrm flipV="1">
              <a:off x="7394168" y="1098462"/>
              <a:ext cx="355356" cy="1285188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CD9BF8B-3FC8-64CC-AC41-B7BDE3E6C03E}"/>
                </a:ext>
              </a:extLst>
            </p:cNvPr>
            <p:cNvCxnSpPr>
              <a:stCxn id="210" idx="6"/>
              <a:endCxn id="213" idx="2"/>
            </p:cNvCxnSpPr>
            <p:nvPr/>
          </p:nvCxnSpPr>
          <p:spPr>
            <a:xfrm flipV="1">
              <a:off x="7394168" y="1741056"/>
              <a:ext cx="372358" cy="6425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A6AFC17-1D5F-501B-3400-7A7134ADF8FC}"/>
                </a:ext>
              </a:extLst>
            </p:cNvPr>
            <p:cNvCxnSpPr>
              <a:stCxn id="210" idx="6"/>
              <a:endCxn id="214" idx="2"/>
            </p:cNvCxnSpPr>
            <p:nvPr/>
          </p:nvCxnSpPr>
          <p:spPr>
            <a:xfrm>
              <a:off x="7394168" y="2383650"/>
              <a:ext cx="355355" cy="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F86C0A5F-738D-B568-5B0D-11EB7FF0821B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455867"/>
              <a:ext cx="355355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3F55FD9-76A9-2940-3E79-167C0A233D33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455867"/>
              <a:ext cx="355355" cy="642594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2D487A6F-BF33-EDD4-0643-EF0410693079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455867"/>
              <a:ext cx="372357" cy="128518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86D6EF48-CCD2-C1A9-0B8D-53462EF5A6D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455867"/>
              <a:ext cx="355354" cy="1927782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08066155-DFE6-F897-D6E0-C184AE193A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9473" y="455867"/>
              <a:ext cx="355355" cy="642594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E46ABE7-4238-2F81-8760-88167B4944B8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1098461"/>
              <a:ext cx="355355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AE6C6F58-3CFC-23A5-C97B-4DE5C3228CFE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1098461"/>
              <a:ext cx="372357" cy="642594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FE4F460B-EF31-E800-6538-8E6BBEF2F22B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3" y="1098461"/>
              <a:ext cx="355354" cy="128518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915BF86-F553-AEBA-5F72-8DB6DBC65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6475" y="455867"/>
              <a:ext cx="338353" cy="1285188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CA6B98A7-C789-9FFC-2758-3FC97830B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6475" y="1098461"/>
              <a:ext cx="338353" cy="6425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A465F041-0047-D8A7-9312-D89C99652D9A}"/>
                </a:ext>
              </a:extLst>
            </p:cNvPr>
            <p:cNvCxnSpPr>
              <a:cxnSpLocks/>
            </p:cNvCxnSpPr>
            <p:nvPr/>
          </p:nvCxnSpPr>
          <p:spPr>
            <a:xfrm>
              <a:off x="8196475" y="1741055"/>
              <a:ext cx="355355" cy="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57226FD1-2018-1B62-49A9-9F84C698611A}"/>
                </a:ext>
              </a:extLst>
            </p:cNvPr>
            <p:cNvCxnSpPr>
              <a:cxnSpLocks/>
            </p:cNvCxnSpPr>
            <p:nvPr/>
          </p:nvCxnSpPr>
          <p:spPr>
            <a:xfrm>
              <a:off x="8196475" y="1741055"/>
              <a:ext cx="338352" cy="6425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2C97BD6-8A7F-6EA9-8DD6-73ED182A7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9472" y="455867"/>
              <a:ext cx="355356" cy="1927782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A077764-7503-EEEC-CB02-141E195BD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9472" y="1098461"/>
              <a:ext cx="355356" cy="1285188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4331F8E-69B4-CB83-667F-ADC005ED0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9472" y="1741055"/>
              <a:ext cx="372358" cy="6425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9FBD2A2-408F-594A-B27B-55E5737AC362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72" y="2383649"/>
              <a:ext cx="355355" cy="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51" name="Arrow: Right 250">
            <a:extLst>
              <a:ext uri="{FF2B5EF4-FFF2-40B4-BE49-F238E27FC236}">
                <a16:creationId xmlns:a16="http://schemas.microsoft.com/office/drawing/2014/main" id="{8FC89FFF-67A1-C3CB-B51C-D07E7518AE99}"/>
              </a:ext>
            </a:extLst>
          </p:cNvPr>
          <p:cNvSpPr/>
          <p:nvPr/>
        </p:nvSpPr>
        <p:spPr>
          <a:xfrm rot="1497173">
            <a:off x="9365257" y="4509743"/>
            <a:ext cx="572282" cy="19844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13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252" name="Arrow: Right 251">
            <a:extLst>
              <a:ext uri="{FF2B5EF4-FFF2-40B4-BE49-F238E27FC236}">
                <a16:creationId xmlns:a16="http://schemas.microsoft.com/office/drawing/2014/main" id="{DADF16A8-299B-A2D8-B382-C9757D6E43A3}"/>
              </a:ext>
            </a:extLst>
          </p:cNvPr>
          <p:cNvSpPr/>
          <p:nvPr/>
        </p:nvSpPr>
        <p:spPr>
          <a:xfrm>
            <a:off x="9380406" y="4077400"/>
            <a:ext cx="572282" cy="19844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13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253" name="Arrow: Right 252">
            <a:extLst>
              <a:ext uri="{FF2B5EF4-FFF2-40B4-BE49-F238E27FC236}">
                <a16:creationId xmlns:a16="http://schemas.microsoft.com/office/drawing/2014/main" id="{9148CE9A-48F6-9DF0-97A7-BEBCB98B49CC}"/>
              </a:ext>
            </a:extLst>
          </p:cNvPr>
          <p:cNvSpPr/>
          <p:nvPr/>
        </p:nvSpPr>
        <p:spPr>
          <a:xfrm rot="20110552">
            <a:off x="9380405" y="3643341"/>
            <a:ext cx="572282" cy="19844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13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120DB215-16BC-8BFC-4E06-443699921553}"/>
                  </a:ext>
                </a:extLst>
              </p:cNvPr>
              <p:cNvSpPr txBox="1"/>
              <p:nvPr/>
            </p:nvSpPr>
            <p:spPr>
              <a:xfrm>
                <a:off x="10024970" y="3461406"/>
                <a:ext cx="2362122" cy="1591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1488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1488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sz="1488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488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1488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</a:rPr>
                                          <m:t>           </m:t>
                                        </m:r>
                                        <m:r>
                                          <a:rPr lang="en-IN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∀</m:t>
                                        </m:r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1, 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sz="1488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IN" sz="1488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IN" sz="1488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IN" sz="1488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IN" sz="1488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  <m:r>
                                                    <a:rPr lang="en-US" sz="1488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den>
                                              </m:f>
                                              <m:d>
                                                <m:dPr>
                                                  <m:ctrlPr>
                                                    <a:rPr lang="en-IN" sz="1488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488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488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488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𝑡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488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𝑒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sz="1488" i="1">
                                                  <a:latin typeface="Cambria Math" panose="02040503050406030204" pitchFamily="18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IN" sz="1488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∀</m:t>
                                              </m:r>
                                              <m:r>
                                                <a:rPr lang="en-US" sz="1488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488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1488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88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1,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1488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1488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sz="1488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IN" sz="1488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IN" sz="1488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IN" sz="1488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sz="1488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en-IN" sz="1488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88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488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88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88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𝑒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IN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∀</m:t>
                                        </m:r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88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88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88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IN" sz="1488" i="1" dirty="0">
                  <a:latin typeface="LM Roman 12" panose="00000500000000000000" pitchFamily="50" charset="0"/>
                </a:endParaRPr>
              </a:p>
            </p:txBody>
          </p:sp>
        </mc:Choice>
        <mc:Fallback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120DB215-16BC-8BFC-4E06-443699921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4970" y="3461406"/>
                <a:ext cx="2362122" cy="1591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Right Brace 254">
            <a:extLst>
              <a:ext uri="{FF2B5EF4-FFF2-40B4-BE49-F238E27FC236}">
                <a16:creationId xmlns:a16="http://schemas.microsoft.com/office/drawing/2014/main" id="{14005E0D-7A2E-96F1-9490-6F135C6BFCB2}"/>
              </a:ext>
            </a:extLst>
          </p:cNvPr>
          <p:cNvSpPr/>
          <p:nvPr/>
        </p:nvSpPr>
        <p:spPr>
          <a:xfrm>
            <a:off x="12316145" y="3495293"/>
            <a:ext cx="206646" cy="1507488"/>
          </a:xfrm>
          <a:prstGeom prst="rightBrace">
            <a:avLst>
              <a:gd name="adj1" fmla="val 9065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913">
              <a:latin typeface="LM Roman 12" panose="00000500000000000000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AAF930E-F018-CC12-1C61-BBD3276ECE15}"/>
                  </a:ext>
                </a:extLst>
              </p:cNvPr>
              <p:cNvSpPr txBox="1"/>
              <p:nvPr/>
            </p:nvSpPr>
            <p:spPr>
              <a:xfrm>
                <a:off x="12729159" y="3861942"/>
                <a:ext cx="586827" cy="261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𝔏</m:t>
                          </m:r>
                        </m:e>
                        <m:sub>
                          <m:r>
                            <a:rPr lang="en-US" sz="17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en-IN" sz="1701" dirty="0">
                  <a:latin typeface="LM Roman 12" panose="00000500000000000000" pitchFamily="50" charset="0"/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AAF930E-F018-CC12-1C61-BBD3276EC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159" y="3861942"/>
                <a:ext cx="586827" cy="261738"/>
              </a:xfrm>
              <a:prstGeom prst="rect">
                <a:avLst/>
              </a:prstGeom>
              <a:blipFill>
                <a:blip r:embed="rId13"/>
                <a:stretch>
                  <a:fillRect l="-6250" b="-190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A3BF2B6-CC36-5FB7-7C90-3F12CCE0902A}"/>
                  </a:ext>
                </a:extLst>
              </p:cNvPr>
              <p:cNvSpPr txBox="1"/>
              <p:nvPr/>
            </p:nvSpPr>
            <p:spPr>
              <a:xfrm>
                <a:off x="12729753" y="4361785"/>
                <a:ext cx="591380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𝔏</m:t>
                          </m:r>
                        </m:e>
                        <m:sub>
                          <m:sSub>
                            <m:sSubPr>
                              <m:ctrlPr>
                                <a:rPr lang="en-US" sz="1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𝑝h𝑦</m:t>
                              </m:r>
                            </m:e>
                            <m:sub>
                              <m:r>
                                <a:rPr lang="en-US" sz="17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701" dirty="0">
                  <a:latin typeface="LM Roman 12" panose="00000500000000000000" pitchFamily="50" charset="0"/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A3BF2B6-CC36-5FB7-7C90-3F12CCE09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753" y="4361785"/>
                <a:ext cx="591380" cy="284117"/>
              </a:xfrm>
              <a:prstGeom prst="rect">
                <a:avLst/>
              </a:prstGeom>
              <a:blipFill>
                <a:blip r:embed="rId14"/>
                <a:stretch>
                  <a:fillRect l="-6186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Connector: Curved 257">
            <a:extLst>
              <a:ext uri="{FF2B5EF4-FFF2-40B4-BE49-F238E27FC236}">
                <a16:creationId xmlns:a16="http://schemas.microsoft.com/office/drawing/2014/main" id="{346B075D-DAFA-263A-1F81-59C925BB1103}"/>
              </a:ext>
            </a:extLst>
          </p:cNvPr>
          <p:cNvCxnSpPr>
            <a:cxnSpLocks/>
            <a:stCxn id="256" idx="0"/>
            <a:endCxn id="215" idx="0"/>
          </p:cNvCxnSpPr>
          <p:nvPr/>
        </p:nvCxnSpPr>
        <p:spPr>
          <a:xfrm rot="16200000" flipV="1">
            <a:off x="10823704" y="1663076"/>
            <a:ext cx="487866" cy="3909869"/>
          </a:xfrm>
          <a:prstGeom prst="curvedConnector3">
            <a:avLst>
              <a:gd name="adj1" fmla="val 14685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Connector: Curved 258">
            <a:extLst>
              <a:ext uri="{FF2B5EF4-FFF2-40B4-BE49-F238E27FC236}">
                <a16:creationId xmlns:a16="http://schemas.microsoft.com/office/drawing/2014/main" id="{DB0AE6DE-F4B1-48A7-8A2A-FD5991B1E877}"/>
              </a:ext>
            </a:extLst>
          </p:cNvPr>
          <p:cNvCxnSpPr>
            <a:cxnSpLocks/>
            <a:stCxn id="257" idx="2"/>
            <a:endCxn id="218" idx="4"/>
          </p:cNvCxnSpPr>
          <p:nvPr/>
        </p:nvCxnSpPr>
        <p:spPr>
          <a:xfrm rot="5400000">
            <a:off x="10907577" y="2851024"/>
            <a:ext cx="322990" cy="3912742"/>
          </a:xfrm>
          <a:prstGeom prst="curvedConnector3">
            <a:avLst>
              <a:gd name="adj1" fmla="val 1707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645BE47B-8B08-0F51-075F-B96A5576C43D}"/>
              </a:ext>
            </a:extLst>
          </p:cNvPr>
          <p:cNvSpPr txBox="1"/>
          <p:nvPr/>
        </p:nvSpPr>
        <p:spPr>
          <a:xfrm>
            <a:off x="6421123" y="2630069"/>
            <a:ext cx="201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LM Roman 12" panose="00000500000000000000" pitchFamily="50" charset="0"/>
              </a:rPr>
              <a:t>Transfer Learning</a:t>
            </a:r>
            <a:endParaRPr lang="en-IN" dirty="0">
              <a:solidFill>
                <a:srgbClr val="FF0000"/>
              </a:solidFill>
              <a:latin typeface="LM Roman 12" panose="00000500000000000000" pitchFamily="50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4E7C031-ABC5-81F8-ED79-6D0253F13EFB}"/>
              </a:ext>
            </a:extLst>
          </p:cNvPr>
          <p:cNvSpPr txBox="1"/>
          <p:nvPr/>
        </p:nvSpPr>
        <p:spPr>
          <a:xfrm>
            <a:off x="10098232" y="72148"/>
            <a:ext cx="1927918" cy="37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M Roman 12" panose="00000500000000000000" pitchFamily="50" charset="0"/>
              </a:rPr>
              <a:t>Backpropagation</a:t>
            </a:r>
            <a:endParaRPr lang="en-IN" dirty="0">
              <a:latin typeface="LM Roman 12" panose="00000500000000000000" pitchFamily="50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0B80B54E-7BA8-4830-0161-5C4A3B47FBA4}"/>
              </a:ext>
            </a:extLst>
          </p:cNvPr>
          <p:cNvSpPr txBox="1"/>
          <p:nvPr/>
        </p:nvSpPr>
        <p:spPr>
          <a:xfrm>
            <a:off x="10098232" y="5294699"/>
            <a:ext cx="192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M Roman 12" panose="00000500000000000000" pitchFamily="50" charset="0"/>
              </a:rPr>
              <a:t>Backpropagation</a:t>
            </a:r>
            <a:endParaRPr lang="en-IN" dirty="0">
              <a:latin typeface="LM Roman 12" panose="00000500000000000000" pitchFamily="50" charset="0"/>
            </a:endParaRPr>
          </a:p>
        </p:txBody>
      </p:sp>
      <p:pic>
        <p:nvPicPr>
          <p:cNvPr id="276" name="Picture 275">
            <a:extLst>
              <a:ext uri="{FF2B5EF4-FFF2-40B4-BE49-F238E27FC236}">
                <a16:creationId xmlns:a16="http://schemas.microsoft.com/office/drawing/2014/main" id="{72956205-0447-1839-569F-81666D033A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99" y="2836366"/>
            <a:ext cx="2520000" cy="2458321"/>
          </a:xfrm>
          <a:prstGeom prst="rect">
            <a:avLst/>
          </a:prstGeom>
        </p:spPr>
      </p:pic>
      <p:sp>
        <p:nvSpPr>
          <p:cNvPr id="277" name="Left Brace 276">
            <a:extLst>
              <a:ext uri="{FF2B5EF4-FFF2-40B4-BE49-F238E27FC236}">
                <a16:creationId xmlns:a16="http://schemas.microsoft.com/office/drawing/2014/main" id="{7980F76F-F3B9-0BB8-326F-32CE696BA6F2}"/>
              </a:ext>
            </a:extLst>
          </p:cNvPr>
          <p:cNvSpPr/>
          <p:nvPr/>
        </p:nvSpPr>
        <p:spPr>
          <a:xfrm>
            <a:off x="475559" y="114551"/>
            <a:ext cx="274950" cy="2637187"/>
          </a:xfrm>
          <a:prstGeom prst="leftBrace">
            <a:avLst>
              <a:gd name="adj1" fmla="val 11303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LM Roman 12" panose="00000500000000000000" pitchFamily="50" charset="0"/>
            </a:endParaRPr>
          </a:p>
        </p:txBody>
      </p:sp>
      <p:sp>
        <p:nvSpPr>
          <p:cNvPr id="279" name="Left Brace 278">
            <a:extLst>
              <a:ext uri="{FF2B5EF4-FFF2-40B4-BE49-F238E27FC236}">
                <a16:creationId xmlns:a16="http://schemas.microsoft.com/office/drawing/2014/main" id="{BAB219D6-15AD-FE14-6416-EB7EAEC9F522}"/>
              </a:ext>
            </a:extLst>
          </p:cNvPr>
          <p:cNvSpPr/>
          <p:nvPr/>
        </p:nvSpPr>
        <p:spPr>
          <a:xfrm>
            <a:off x="475559" y="2933961"/>
            <a:ext cx="274950" cy="2637187"/>
          </a:xfrm>
          <a:prstGeom prst="leftBrace">
            <a:avLst>
              <a:gd name="adj1" fmla="val 11303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LM Roman 12" panose="00000500000000000000" pitchFamily="50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397F182-7DA3-8FC0-175B-938C26E56B47}"/>
              </a:ext>
            </a:extLst>
          </p:cNvPr>
          <p:cNvSpPr txBox="1"/>
          <p:nvPr/>
        </p:nvSpPr>
        <p:spPr>
          <a:xfrm rot="16200000">
            <a:off x="-363843" y="1208408"/>
            <a:ext cx="123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M Roman 12" panose="00000500000000000000" pitchFamily="50" charset="0"/>
              </a:rPr>
              <a:t>PHASE  1</a:t>
            </a:r>
            <a:endParaRPr lang="en-IN" dirty="0">
              <a:solidFill>
                <a:srgbClr val="FF0000"/>
              </a:solidFill>
              <a:latin typeface="LM Roman 12" panose="00000500000000000000" pitchFamily="50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AEABE1EB-7BAC-BA71-85EB-B687E9CEC2D8}"/>
              </a:ext>
            </a:extLst>
          </p:cNvPr>
          <p:cNvSpPr txBox="1"/>
          <p:nvPr/>
        </p:nvSpPr>
        <p:spPr>
          <a:xfrm rot="16200000">
            <a:off x="-353120" y="4071324"/>
            <a:ext cx="123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M Roman 12" panose="00000500000000000000" pitchFamily="50" charset="0"/>
              </a:rPr>
              <a:t>PHASE  2</a:t>
            </a:r>
            <a:endParaRPr lang="en-IN" dirty="0">
              <a:solidFill>
                <a:srgbClr val="FF0000"/>
              </a:solidFill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0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</TotalTime>
  <Words>34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LM Roman 12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Dutta</dc:creator>
  <cp:lastModifiedBy>Anurag Dutta</cp:lastModifiedBy>
  <cp:revision>5</cp:revision>
  <dcterms:created xsi:type="dcterms:W3CDTF">2023-03-03T12:28:07Z</dcterms:created>
  <dcterms:modified xsi:type="dcterms:W3CDTF">2023-03-03T13:06:27Z</dcterms:modified>
</cp:coreProperties>
</file>